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7" r:id="rId2"/>
  </p:sldMasterIdLst>
  <p:notesMasterIdLst>
    <p:notesMasterId r:id="rId45"/>
  </p:notesMasterIdLst>
  <p:sldIdLst>
    <p:sldId id="388" r:id="rId3"/>
    <p:sldId id="319" r:id="rId4"/>
    <p:sldId id="382" r:id="rId5"/>
    <p:sldId id="387" r:id="rId6"/>
    <p:sldId id="323" r:id="rId7"/>
    <p:sldId id="359" r:id="rId8"/>
    <p:sldId id="383" r:id="rId9"/>
    <p:sldId id="361" r:id="rId10"/>
    <p:sldId id="353" r:id="rId11"/>
    <p:sldId id="325" r:id="rId12"/>
    <p:sldId id="308" r:id="rId13"/>
    <p:sldId id="309" r:id="rId14"/>
    <p:sldId id="310" r:id="rId15"/>
    <p:sldId id="312" r:id="rId16"/>
    <p:sldId id="313" r:id="rId17"/>
    <p:sldId id="360" r:id="rId18"/>
    <p:sldId id="316" r:id="rId19"/>
    <p:sldId id="274" r:id="rId20"/>
    <p:sldId id="299" r:id="rId21"/>
    <p:sldId id="277" r:id="rId22"/>
    <p:sldId id="366" r:id="rId23"/>
    <p:sldId id="392" r:id="rId24"/>
    <p:sldId id="365" r:id="rId25"/>
    <p:sldId id="368" r:id="rId26"/>
    <p:sldId id="386" r:id="rId27"/>
    <p:sldId id="391" r:id="rId28"/>
    <p:sldId id="346" r:id="rId29"/>
    <p:sldId id="372" r:id="rId30"/>
    <p:sldId id="315" r:id="rId31"/>
    <p:sldId id="385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285" r:id="rId40"/>
    <p:sldId id="380" r:id="rId41"/>
    <p:sldId id="300" r:id="rId42"/>
    <p:sldId id="390" r:id="rId43"/>
    <p:sldId id="381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00"/>
    <a:srgbClr val="0000FF"/>
    <a:srgbClr val="99CC00"/>
    <a:srgbClr val="FF0000"/>
    <a:srgbClr val="FFFF99"/>
    <a:srgbClr val="00FF00"/>
    <a:srgbClr val="FF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8" autoAdjust="0"/>
    <p:restoredTop sz="93636" autoAdjust="0"/>
  </p:normalViewPr>
  <p:slideViewPr>
    <p:cSldViewPr>
      <p:cViewPr varScale="1">
        <p:scale>
          <a:sx n="49" d="100"/>
          <a:sy n="49" d="100"/>
        </p:scale>
        <p:origin x="62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5E4120D-6CA2-431C-982A-4D8B1D6F49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322154F-CDA5-4CE3-AA68-6E0AC46587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050C76F-E0E1-4749-AAA0-DA28B0DADC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2D311F24-48CC-4FB4-BDA4-3D6A9DF1F5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D9DC1EC4-7CE6-4E68-9699-4B71E7EE68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380E1E48-1245-4B3E-BBFD-020213515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A32709C-73D1-4B74-A7A2-15B6558761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0A8BF52-1773-4065-A8CE-AE0F6CB2A8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00E90AD-3A2E-432D-A175-32775446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E299269-D9F9-4E50-9735-74D3F96C7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48CCFA-ED37-4DFD-B1B1-32D149327B01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0D24B8E-6048-4B3A-ACB9-051BA43F9F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D2A1228-1214-4B85-B7A6-2C41FFA3C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03C86AE-E6C1-43F7-8E12-1213F584E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1CDF7D-7E81-429C-AD05-4B2661D2510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80A86-A5B6-46DA-9479-C7EFB806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79CC7-5BDB-4DC9-81E5-7BC4B765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8216-BF99-4046-81BE-A5D779FC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D3BA"/>
                </a:solidFill>
              </a:defRPr>
            </a:lvl1pPr>
          </a:lstStyle>
          <a:p>
            <a:fld id="{040123DF-E0B5-4D65-A304-2BBC00E93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062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 loop="1">
        <p:snd r:embed="rId2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F263B-F7C2-42E7-B603-1F7F711E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7BF75-DD8E-4662-8FCE-50707923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D2C0E-C262-4FC5-8208-AFFC3B80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646E44-B37F-402A-BBF4-41BD95F3A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24172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2521FF-B847-4AEE-91D4-13E3C8D98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08EF29-C349-462A-9C84-CAEE20A38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DB7EE5-3F9E-4711-B0F2-19DA3F535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2091-0A6F-43EC-AB3E-7916FED21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19068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23633E-D10D-42D5-977A-1FF727856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BC7531-57B9-4565-BF09-F0FCA7917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51974-1985-4A81-BF19-4C6D668CD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18AB4-1612-41E7-AF72-71EE44947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27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3128C0-CD59-4005-93FE-6488D95B7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ACC7-BFAE-481D-B8C8-E6570E5FDB11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5B4D36-A475-48D1-8E6C-1F7088BE7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5CFFCC-1C43-414D-A212-AFD3BCDB3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0CFA5-629C-4A82-8086-0F2D65E6F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14546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E1AFA-D535-4295-BBCC-42F5882E2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880-0776-4217-950B-46D38099C9D7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01F18E-2CB2-4347-A9F3-D319C5A6A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0458FE-F605-4CDD-903C-2E575AC90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A6D39-3F58-4E17-B4D0-21F7EFFEC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90972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288DAA-CEB4-4ADB-A3B0-4BA71FE3A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6D387-FF95-4EC3-9C25-C34396590948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22CFE9-2166-410B-9B9D-E307EC26DA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8AFC8-A0D0-479F-B370-A71A6346A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C4C5F-4F1D-44A2-90CD-2C5EFE0F5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123260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9D7942-5EDC-4952-A0CB-45E16616F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DF5F4-0A12-4B72-A5F6-942396D79B9C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8DCE80-957C-45CF-B6BF-32D6856F0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6760-C8FE-4B37-87EE-57B2769EB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41AD-7C08-43F0-B004-D095E9B89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51697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69DE01-C4C4-4EE0-9C4C-835A51580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F6B6-0EB8-4399-99FD-23C9354B1935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6DD9A1-A3C9-49BD-9F98-DFF085825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C8F1BE-ECEC-40AF-8107-51FCA473B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D0CA4-1584-47F4-AD2E-92EB6583E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79791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38A1E8-3E17-4322-84D2-4C8A06712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5B5E8-BE37-4552-96E1-D3205B8D5EAE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DF77BB-688D-4EA5-9FA3-FF4E8F377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F64356-B501-4A00-82D3-173313D83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8A546-B964-4D64-B8FF-6C29F7564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20196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8246D7-E805-4B58-B1D2-4EE90A57F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B41E-BE02-4D28-B755-21B78E0DCE08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B97C01-573D-4D7C-859E-84DA4F52C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9CC626-C483-42DA-B7CD-A4CFC7C2D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A4550-94F8-4CCA-8B08-5D763F62B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640150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4570B47-67E5-440A-99EF-D7CBBEA0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7AD6EA7E-83D4-43B7-A7AC-6CC4D641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A8294F2-2D75-469F-A48D-613CB099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DD6D9-7F73-42F5-B6CB-57223CD1B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3821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A7079-E25F-4958-BD83-C1BA50FD2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8279-32A3-4763-9CA9-8F7BED534284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65066-0C77-48F8-A362-2A9597E6C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71E3A9-94CE-4771-B375-30813D74C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38E85-EA28-410D-A231-BE47F87E3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68623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67E214-02F9-47B4-8391-C8E26A332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9225-E7AB-4460-95E6-7134183364C4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4AC60-E0B2-4880-ADEF-CBD7C4BC7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C18C8-BD95-4FC5-A365-BF622D1C1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BF398-0C98-43A1-9A8C-2F2E86F8A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51046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8340A0-82E2-4201-90F8-7BC53DAFC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0C1-B16D-4F9C-80E3-BE616EAD8DC1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BE5FE-3C8D-4A90-879A-4AF896BC4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46A60-9B8F-46B4-B89D-10A7086DB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BE18F-02C9-48DD-AE43-824883F5F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66085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DD2E44-522E-4E91-81F9-F88164A54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7CA8-F435-4495-83B0-813AB8310CE0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837411-E99B-4C5D-AB4A-86E0D56D3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24C5D9-7FB1-44E0-9708-246156E59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5EDB5-E93E-43E3-A42C-5CD114255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22628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2521FF-B847-4AEE-91D4-13E3C8D98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08EF29-C349-462A-9C84-CAEE20A38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DB7EE5-3F9E-4711-B0F2-19DA3F535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2091-0A6F-43EC-AB3E-7916FED21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08448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EAB3C7E5-3F40-400C-9A33-732B62745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11772418-4E51-4C05-ADD8-1A6A747A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F7186E7-EA3C-43E5-9DEA-8DBE2B20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59320-A90E-419C-9690-08C740223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77883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4BB5CA3-542E-40E3-AFAE-8516E242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F83B0EFC-6E6E-44C5-9E48-4B5722F4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63D2F89-6CB1-47F3-B52C-5A78C01E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A892-BC95-40C7-851A-28B6360A3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51791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3E2EEAA-2835-469B-BB4A-2CC37D71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5AB2BFF0-B46A-471E-8BCA-DE4F6493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1E62368-AC7D-43AA-9024-21EAB03B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D3BA-F484-4A50-8892-D2202A690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32965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C24348C-0E4A-47E4-9ED6-D9F0BB02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5F59B01-2AFB-4BF6-97A9-06D09018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853500A-BED1-44F0-9308-AB66E1ED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24FC5-3C99-4B4D-A24C-1E43CED89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037330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7E97D724-E485-4192-80CB-A7F110123EA5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680234E-61B5-495C-B16E-51FE90980E19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3E87630D-EEF0-40CF-90E5-A0C7410FA8FA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3CFA693-FC42-4FCE-9DC2-E755D0FA67F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838666B-D5DC-4B78-BC64-F71774E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1DA378-6972-47F8-89F3-C703FBD2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CC38DA9-7558-477F-AD92-2F95FA89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1B720-46F4-4981-89F4-377A00742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0526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E8E4591-55E2-4735-AA67-015DB441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982D25E-17FA-4177-9D2C-B09322AE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64D4178-8AE0-4697-A58E-48AEF49A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0AF41-E9DA-4808-85D5-760DF3735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0672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8AFF70B-8ADA-4631-BBB2-5293D44E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F4F1D2D-4620-45E0-89AA-EE235DD2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FF4A433-EEC5-49E2-B1DC-C35378B6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7E62-8969-4957-BAB1-83F0600E1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0786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C793B0EA-926F-44C5-AFA6-9FBAD8808A2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438789C-4CEF-4BE5-8924-6D7F21633EF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2EEB97A7-2412-46DE-B34F-D4B5DD492E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784EF8D-C769-43C9-9A0B-56579A8550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87F1A20-BCF2-4100-9B99-E6A65820A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00596A9-1E90-4366-B947-4018312EF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3EF79C-CBB6-41F8-827E-472703E83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15A51"/>
                </a:solidFill>
              </a:defRPr>
            </a:lvl1pPr>
          </a:lstStyle>
          <a:p>
            <a:fld id="{7B52A622-7162-4F85-8911-BE92565F9FC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29747633-CBE6-45E7-8EFF-3BF333EACE2C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62E6954-C044-4440-BC70-311F8951B55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E35A43F-2897-48F6-B387-7CD784A4CC2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0" r:id="rId12"/>
  </p:sldLayoutIdLst>
  <p:transition spd="slow">
    <p:sndAc>
      <p:stSnd loop="1">
        <p:snd r:embed="rId1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4145F14-EAE8-4BC0-AD37-EE4DB4BF7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A3B1644-E14C-448D-9763-DC84C9160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52196AB0-099E-4533-8223-E6CAF1CD25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78C142-D883-4538-BEA2-97492B3B7679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4081AC94-DD4E-475F-9214-084972A67B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60C3BB8D-3970-4EAD-8EB6-79C3F5E59D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B7D589B-3645-423D-AA76-42412C5FFE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29" r:id="rId12"/>
  </p:sldLayoutIdLst>
  <p:transition spd="slow">
    <p:sndAc>
      <p:stSnd loop="1">
        <p:snd r:embed="rId1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15.png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gif"/><Relationship Id="rId7" Type="http://schemas.openxmlformats.org/officeDocument/2006/relationships/image" Target="../media/image9.wm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images.google.com.vn/imgres?imgurl=http://farm4.static.flickr.com/3074/2692033561_7362b35969.jpg&amp;imgrefurl=http://blog.360.yahoo.com/blog-pubJCRo9Yqg44Xr9zsP5.KOFHg--%3Fcq%3D1&amp;h=500&amp;w=375&amp;sz=95&amp;hl=vi&amp;start=50&amp;usg=__HEbowABV8BjmHKLuesHwEPcqIYY=&amp;tbnid=9hWHR_x0rbUhkM:&amp;tbnh=130&amp;tbnw=98&amp;prev=/images%3Fq%3Ds%25C3%25B4ng%2Bnh%25C3%25A0%2Bb%25C3%25A8%26start%3D40%26gbv%3D2%26ndsp%3D20%26hl%3Dvi%26sa%3DN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image" Target="http://gocnhin.net/imagesM/adtb-444202-NT-2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49.jpeg"/><Relationship Id="rId4" Type="http://schemas.openxmlformats.org/officeDocument/2006/relationships/image" Target="http://www.dulichvietnam.com.vn/data/Deo%20Ma%20Pi%20Leng1.jpg" TargetMode="External"/><Relationship Id="rId9" Type="http://schemas.openxmlformats.org/officeDocument/2006/relationships/image" Target="http://photos.kay.com.vn/Photos/PR/7939/tour-ha-giang-cung-duong-san-anh-an-tuong-ha-noi-ha-giang-dong-van-lung-cu-ma-pi-leng-meo-vac-bac-me-den-hung-201466135025595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audio" Target="file:///F:\XUAN%20BACH\XUAN\CHUONG%20TRINH\CLB%20Mon%20Hoc%20(%20CHUAN)\Mo%20uoc%20ngay%20mai.mp3" TargetMode="External"/><Relationship Id="rId7" Type="http://schemas.openxmlformats.org/officeDocument/2006/relationships/image" Target="../media/image70.jpeg"/><Relationship Id="rId2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1" Type="http://schemas.openxmlformats.org/officeDocument/2006/relationships/video" Target="file:///C:\Users\Admin\Desktop\download" TargetMode="External"/><Relationship Id="rId6" Type="http://schemas.openxmlformats.org/officeDocument/2006/relationships/image" Target="../media/image69.png"/><Relationship Id="rId11" Type="http://schemas.openxmlformats.org/officeDocument/2006/relationships/image" Target="../media/image74.gif"/><Relationship Id="rId5" Type="http://schemas.openxmlformats.org/officeDocument/2006/relationships/image" Target="../media/image68.png"/><Relationship Id="rId10" Type="http://schemas.openxmlformats.org/officeDocument/2006/relationships/image" Target="../media/image73.wm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7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A0CAE8-EFAE-4CE8-8721-1FC034FC1559}"/>
              </a:ext>
            </a:extLst>
          </p:cNvPr>
          <p:cNvSpPr txBox="1"/>
          <p:nvPr/>
        </p:nvSpPr>
        <p:spPr>
          <a:xfrm>
            <a:off x="152400" y="152400"/>
            <a:ext cx="8839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ỦY BAN NHÂN DÂN QUẬN PHÚ NHUẬN</a:t>
            </a:r>
          </a:p>
          <a:p>
            <a:pPr algn="ctr" eaLnBrk="1" hangingPunct="1"/>
            <a:r>
              <a:rPr lang="en-US" altLang="en-US" sz="32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TRƯỜNG TIỂU HỌC NGUYỄN ĐÌNH CHÍNH</a:t>
            </a:r>
            <a:endParaRPr lang="en-CA" sz="32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6EAD4-BEAA-4D87-987F-A81224E4A850}"/>
              </a:ext>
            </a:extLst>
          </p:cNvPr>
          <p:cNvSpPr txBox="1"/>
          <p:nvPr/>
        </p:nvSpPr>
        <p:spPr>
          <a:xfrm>
            <a:off x="3581400" y="1524000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TẬP ĐỌC</a:t>
            </a:r>
          </a:p>
          <a:p>
            <a:pPr eaLnBrk="1" hangingPunct="1"/>
            <a:r>
              <a:rPr lang="en-US" altLang="en-US" sz="1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LỚP 3</a:t>
            </a:r>
          </a:p>
        </p:txBody>
      </p:sp>
      <p:pic>
        <p:nvPicPr>
          <p:cNvPr id="9" name="Picture 40" descr="dong thap muoi">
            <a:extLst>
              <a:ext uri="{FF2B5EF4-FFF2-40B4-BE49-F238E27FC236}">
                <a16:creationId xmlns:a16="http://schemas.microsoft.com/office/drawing/2014/main" id="{31A3820D-87CB-4B89-A199-66478734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8995"/>
            <a:ext cx="8977132" cy="394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F773F6-8250-43FB-9B7E-B9B087AC73D8}"/>
              </a:ext>
            </a:extLst>
          </p:cNvPr>
          <p:cNvSpPr txBox="1"/>
          <p:nvPr/>
        </p:nvSpPr>
        <p:spPr>
          <a:xfrm>
            <a:off x="3124200" y="309044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26089"/>
      </p:ext>
    </p:extLst>
  </p:cSld>
  <p:clrMapOvr>
    <a:masterClrMapping/>
  </p:clrMapOvr>
  <p:transition spd="slow">
    <p:sndAc>
      <p:stSnd loop="1"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2" descr="BD20530_">
            <a:extLst>
              <a:ext uri="{FF2B5EF4-FFF2-40B4-BE49-F238E27FC236}">
                <a16:creationId xmlns:a16="http://schemas.microsoft.com/office/drawing/2014/main" id="{A73F6BE2-4662-48DF-AA55-7174A907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0"/>
            <a:ext cx="269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8">
            <a:extLst>
              <a:ext uri="{FF2B5EF4-FFF2-40B4-BE49-F238E27FC236}">
                <a16:creationId xmlns:a16="http://schemas.microsoft.com/office/drawing/2014/main" id="{D6EDD80C-6DCB-4A75-8F0C-E0C9E525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6745"/>
            <a:ext cx="4953000" cy="1752600"/>
          </a:xfrm>
          <a:prstGeom prst="cloudCallout">
            <a:avLst>
              <a:gd name="adj1" fmla="val -15287"/>
              <a:gd name="adj2" fmla="val 7074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vùng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0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8" name="Text Box 10">
            <a:hlinkClick r:id="rId4" action="ppaction://hlinksldjump"/>
            <a:extLst>
              <a:ext uri="{FF2B5EF4-FFF2-40B4-BE49-F238E27FC236}">
                <a16:creationId xmlns:a16="http://schemas.microsoft.com/office/drawing/2014/main" id="{0130C8DB-4958-4C21-855E-F77C3A13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74" y="3009107"/>
            <a:ext cx="9110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*1: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chùa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Thanh.</a:t>
            </a:r>
          </a:p>
        </p:txBody>
      </p:sp>
      <p:sp>
        <p:nvSpPr>
          <p:cNvPr id="49" name="Text Box 10">
            <a:hlinkClick r:id="rId5" action="ppaction://hlinksldjump"/>
            <a:extLst>
              <a:ext uri="{FF2B5EF4-FFF2-40B4-BE49-F238E27FC236}">
                <a16:creationId xmlns:a16="http://schemas.microsoft.com/office/drawing/2014/main" id="{45C8DCC9-DFC3-4259-935D-D040C79E2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962" y="3509088"/>
            <a:ext cx="9124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*2:Hà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chuông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Trấn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Vũ,gà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Thọ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11">
            <a:hlinkClick r:id="rId6" action="ppaction://hlinksldjump"/>
            <a:extLst>
              <a:ext uri="{FF2B5EF4-FFF2-40B4-BE49-F238E27FC236}">
                <a16:creationId xmlns:a16="http://schemas.microsoft.com/office/drawing/2014/main" id="{4547C0A0-0190-41C7-9BA6-DA64DC713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90" y="4019988"/>
            <a:ext cx="91344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*3: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non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51" name="Text Box 12">
            <a:hlinkClick r:id="rId7" action="ppaction://hlinksldjump"/>
            <a:extLst>
              <a:ext uri="{FF2B5EF4-FFF2-40B4-BE49-F238E27FC236}">
                <a16:creationId xmlns:a16="http://schemas.microsoft.com/office/drawing/2014/main" id="{3BC118F4-3E41-47FC-9E81-A380EDEF8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9969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*4: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Huế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Nẵng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ngát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2" name="Text Box 13">
            <a:hlinkClick r:id="rId8" action="ppaction://hlinksldjump"/>
            <a:extLst>
              <a:ext uri="{FF2B5EF4-FFF2-40B4-BE49-F238E27FC236}">
                <a16:creationId xmlns:a16="http://schemas.microsoft.com/office/drawing/2014/main" id="{25D7ACE7-F18F-442E-8083-0C372808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74" y="4944215"/>
            <a:ext cx="9124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*5: TP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Minh -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Gia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3" name="Text Box 14">
            <a:hlinkClick r:id="rId9" action="ppaction://hlinksldjump"/>
            <a:extLst>
              <a:ext uri="{FF2B5EF4-FFF2-40B4-BE49-F238E27FC236}">
                <a16:creationId xmlns:a16="http://schemas.microsoft.com/office/drawing/2014/main" id="{B4FF9005-F651-45D6-B08D-0257D2C6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229" y="5433165"/>
            <a:ext cx="9139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*6: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bay,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lóng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516" name="Text Box 22">
            <a:extLst>
              <a:ext uri="{FF2B5EF4-FFF2-40B4-BE49-F238E27FC236}">
                <a16:creationId xmlns:a16="http://schemas.microsoft.com/office/drawing/2014/main" id="{B16D1768-9ECE-499E-877A-4EDAC403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8D9C412F-4DC0-487E-B8A1-132DB7A41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6745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H" pitchFamily="34" charset="0"/>
              </a:rPr>
              <a:t>HÒN TÔ THỊ</a:t>
            </a:r>
          </a:p>
        </p:txBody>
      </p:sp>
      <p:pic>
        <p:nvPicPr>
          <p:cNvPr id="73731" name="Picture 3" descr="1">
            <a:extLst>
              <a:ext uri="{FF2B5EF4-FFF2-40B4-BE49-F238E27FC236}">
                <a16:creationId xmlns:a16="http://schemas.microsoft.com/office/drawing/2014/main" id="{04DB27D4-969D-4C32-905F-9E4E8B64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8660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A203799B-C890-487A-93D3-93968A667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2484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CHÙA TAM THANH</a:t>
            </a:r>
          </a:p>
        </p:txBody>
      </p:sp>
      <p:pic>
        <p:nvPicPr>
          <p:cNvPr id="74755" name="Picture 3" descr="chua2">
            <a:extLst>
              <a:ext uri="{FF2B5EF4-FFF2-40B4-BE49-F238E27FC236}">
                <a16:creationId xmlns:a16="http://schemas.microsoft.com/office/drawing/2014/main" id="{3D0FC381-F603-49D6-917F-059B8666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50"/>
            <a:ext cx="79248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uahang">
            <a:extLst>
              <a:ext uri="{FF2B5EF4-FFF2-40B4-BE49-F238E27FC236}">
                <a16:creationId xmlns:a16="http://schemas.microsoft.com/office/drawing/2014/main" id="{BDFB6EE0-149C-4830-A8CC-D80946304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7785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5779" name="Text Box 3">
            <a:extLst>
              <a:ext uri="{FF2B5EF4-FFF2-40B4-BE49-F238E27FC236}">
                <a16:creationId xmlns:a16="http://schemas.microsoft.com/office/drawing/2014/main" id="{D3644688-A58C-42DE-99EF-BCCFE9CC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41985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ĐỘNG TAM THANH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04A0361F-0A69-4AD3-A845-E1F8A28B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 bwMode="auto">
          <a:xfrm>
            <a:off x="304800" y="1905000"/>
            <a:ext cx="51054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A5495A0E-CCA0-44B5-85F0-38E2AFFEC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8674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H" pitchFamily="34" charset="0"/>
              </a:rPr>
              <a:t>TƯỢNG THÁNH TRẤN VŨ</a:t>
            </a:r>
            <a:endParaRPr lang="en-US" altLang="en-US" sz="2000" b="1">
              <a:latin typeface=".VnTimeH" pitchFamily="34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AB9FA8CB-9D71-4EC3-97B5-20601C6F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2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CHÙA TRẤN VŨ</a:t>
            </a:r>
          </a:p>
        </p:txBody>
      </p:sp>
      <p:pic>
        <p:nvPicPr>
          <p:cNvPr id="77829" name="Picture 5" descr="180px-Tran_Vo">
            <a:extLst>
              <a:ext uri="{FF2B5EF4-FFF2-40B4-BE49-F238E27FC236}">
                <a16:creationId xmlns:a16="http://schemas.microsoft.com/office/drawing/2014/main" id="{8899934E-CC54-4656-AD24-8E20265DC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09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1E51B36D-F4CF-40F3-BEC4-B4235C586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198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Arial" panose="020B0604020202020204" pitchFamily="34" charset="0"/>
              </a:rPr>
              <a:t>Chi</a:t>
            </a:r>
            <a:r>
              <a:rPr lang="en-US" altLang="en-US" sz="3200">
                <a:latin typeface="Times New Roman" panose="02020603050405020304" pitchFamily="18" charset="0"/>
              </a:rPr>
              <a:t>ều Tây Hồ</a:t>
            </a:r>
          </a:p>
        </p:txBody>
      </p:sp>
      <p:pic>
        <p:nvPicPr>
          <p:cNvPr id="78851" name="Picture 3" descr="hotay">
            <a:extLst>
              <a:ext uri="{FF2B5EF4-FFF2-40B4-BE49-F238E27FC236}">
                <a16:creationId xmlns:a16="http://schemas.microsoft.com/office/drawing/2014/main" id="{817B5F0B-F205-4516-964B-C2504FA8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153400" cy="5486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1" descr="BD20530_">
            <a:extLst>
              <a:ext uri="{FF2B5EF4-FFF2-40B4-BE49-F238E27FC236}">
                <a16:creationId xmlns:a16="http://schemas.microsoft.com/office/drawing/2014/main" id="{F19141B4-2D42-47C5-AEF7-EC9E176D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29098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2" descr="BD20530_">
            <a:extLst>
              <a:ext uri="{FF2B5EF4-FFF2-40B4-BE49-F238E27FC236}">
                <a16:creationId xmlns:a16="http://schemas.microsoft.com/office/drawing/2014/main" id="{D897240A-4A7E-4B13-B2CD-63105E52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0"/>
            <a:ext cx="269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3" descr="BD20530_">
            <a:extLst>
              <a:ext uri="{FF2B5EF4-FFF2-40B4-BE49-F238E27FC236}">
                <a16:creationId xmlns:a16="http://schemas.microsoft.com/office/drawing/2014/main" id="{464A6393-F8FD-47DF-8FE1-C0DAF5709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191000"/>
            <a:ext cx="17573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4" descr="BD20530_">
            <a:extLst>
              <a:ext uri="{FF2B5EF4-FFF2-40B4-BE49-F238E27FC236}">
                <a16:creationId xmlns:a16="http://schemas.microsoft.com/office/drawing/2014/main" id="{A707FF20-FC13-4386-AAC9-6A88512C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5">
            <a:extLst>
              <a:ext uri="{FF2B5EF4-FFF2-40B4-BE49-F238E27FC236}">
                <a16:creationId xmlns:a16="http://schemas.microsoft.com/office/drawing/2014/main" id="{B253E833-828C-4823-BBE5-9C89FDDF1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43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Đường vô xứ Nghệ</a:t>
            </a:r>
          </a:p>
        </p:txBody>
      </p:sp>
      <p:pic>
        <p:nvPicPr>
          <p:cNvPr id="29703" name="Picture 6" descr="duong-vo-xu-nghe-quanh-quanh0">
            <a:extLst>
              <a:ext uri="{FF2B5EF4-FFF2-40B4-BE49-F238E27FC236}">
                <a16:creationId xmlns:a16="http://schemas.microsoft.com/office/drawing/2014/main" id="{F4012DA6-E2A7-4DBD-91A4-AB53F1BB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06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ong lam">
            <a:extLst>
              <a:ext uri="{FF2B5EF4-FFF2-40B4-BE49-F238E27FC236}">
                <a16:creationId xmlns:a16="http://schemas.microsoft.com/office/drawing/2014/main" id="{84F799E8-2351-4441-B4EB-87C58CB4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/>
          <a:stretch>
            <a:fillRect/>
          </a:stretch>
        </p:blipFill>
        <p:spPr bwMode="auto">
          <a:xfrm>
            <a:off x="685800" y="53340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>
            <a:extLst>
              <a:ext uri="{FF2B5EF4-FFF2-40B4-BE49-F238E27FC236}">
                <a16:creationId xmlns:a16="http://schemas.microsoft.com/office/drawing/2014/main" id="{EE8B5A79-9455-4626-95FC-A3478CC02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26163"/>
            <a:ext cx="678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Cảnh non xanh nước biếc ở xứ Nghệ</a:t>
            </a:r>
            <a:endParaRPr lang="en-US" altLang="en-US" sz="32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eo%20Hai%20Van">
            <a:extLst>
              <a:ext uri="{FF2B5EF4-FFF2-40B4-BE49-F238E27FC236}">
                <a16:creationId xmlns:a16="http://schemas.microsoft.com/office/drawing/2014/main" id="{D3DBD16C-A88B-4432-9F43-C3A2BBA1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391400" cy="5334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D72CE9D4-2803-4695-A6EF-F8C720742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198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Đèo Hải Vân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ong huong">
            <a:extLst>
              <a:ext uri="{FF2B5EF4-FFF2-40B4-BE49-F238E27FC236}">
                <a16:creationId xmlns:a16="http://schemas.microsoft.com/office/drawing/2014/main" id="{4FF57857-5FA4-4828-902A-9DD4A86E2BF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33400"/>
            <a:ext cx="8077200" cy="5391150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F3198ED8-E247-417A-B60F-1F66F3A2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6067425"/>
            <a:ext cx="2971800" cy="579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 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Sông Hương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498">
            <a:extLst>
              <a:ext uri="{FF2B5EF4-FFF2-40B4-BE49-F238E27FC236}">
                <a16:creationId xmlns:a16="http://schemas.microsoft.com/office/drawing/2014/main" id="{BBBB134C-44C7-4158-A943-433745C0E8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6019800"/>
            <a:ext cx="81153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2" descr="708245qq9tddswa1">
            <a:hlinkClick r:id="rId2"/>
            <a:extLst>
              <a:ext uri="{FF2B5EF4-FFF2-40B4-BE49-F238E27FC236}">
                <a16:creationId xmlns:a16="http://schemas.microsoft.com/office/drawing/2014/main" id="{2F6FC6BA-6928-453A-B130-B57E6D7B4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943354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18">
            <a:extLst>
              <a:ext uri="{FF2B5EF4-FFF2-40B4-BE49-F238E27FC236}">
                <a16:creationId xmlns:a16="http://schemas.microsoft.com/office/drawing/2014/main" id="{8E0F8B23-AB21-4F20-A7CF-59B546E50E3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0"/>
            <a:ext cx="2514600" cy="2514600"/>
            <a:chOff x="5225" y="9335"/>
            <a:chExt cx="2520" cy="1750"/>
          </a:xfrm>
        </p:grpSpPr>
        <p:sp>
          <p:nvSpPr>
            <p:cNvPr id="22" name="AutoShape 27" descr="2">
              <a:extLst>
                <a:ext uri="{FF2B5EF4-FFF2-40B4-BE49-F238E27FC236}">
                  <a16:creationId xmlns:a16="http://schemas.microsoft.com/office/drawing/2014/main" id="{DB4E1231-65A1-4D20-B77E-2C6F27A84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pic>
          <p:nvPicPr>
            <p:cNvPr id="15368" name="Picture 26" descr="cosmoS">
              <a:extLst>
                <a:ext uri="{FF2B5EF4-FFF2-40B4-BE49-F238E27FC236}">
                  <a16:creationId xmlns:a16="http://schemas.microsoft.com/office/drawing/2014/main" id="{65E0B6D1-6112-4C0A-BF7F-3A89A2509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25" descr="BOOK2">
              <a:extLst>
                <a:ext uri="{FF2B5EF4-FFF2-40B4-BE49-F238E27FC236}">
                  <a16:creationId xmlns:a16="http://schemas.microsoft.com/office/drawing/2014/main" id="{6A26FE45-2AC2-4714-A331-DD4275588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4" descr="BOOK1">
              <a:extLst>
                <a:ext uri="{FF2B5EF4-FFF2-40B4-BE49-F238E27FC236}">
                  <a16:creationId xmlns:a16="http://schemas.microsoft.com/office/drawing/2014/main" id="{7AEF2A14-9748-4CA6-BCB7-90DC1D1EE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3" descr="QUILLPEN">
              <a:extLst>
                <a:ext uri="{FF2B5EF4-FFF2-40B4-BE49-F238E27FC236}">
                  <a16:creationId xmlns:a16="http://schemas.microsoft.com/office/drawing/2014/main" id="{9DE86A2E-4B47-4C84-A4CE-68ECE3889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Text Box 22">
              <a:extLst>
                <a:ext uri="{FF2B5EF4-FFF2-40B4-BE49-F238E27FC236}">
                  <a16:creationId xmlns:a16="http://schemas.microsoft.com/office/drawing/2014/main" id="{95F89E3A-A76E-4B31-9FCB-432C44AF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VnBangkok" pitchFamily="2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373" name="Text Box 21">
              <a:extLst>
                <a:ext uri="{FF2B5EF4-FFF2-40B4-BE49-F238E27FC236}">
                  <a16:creationId xmlns:a16="http://schemas.microsoft.com/office/drawing/2014/main" id="{38A364B0-F9BF-4476-8B68-BC9422FFD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anose="020F0502020204030204" pitchFamily="34" charset="0"/>
              </a:endParaRPr>
            </a:p>
          </p:txBody>
        </p:sp>
        <p:sp>
          <p:nvSpPr>
            <p:cNvPr id="15374" name="WordArt 20">
              <a:extLst>
                <a:ext uri="{FF2B5EF4-FFF2-40B4-BE49-F238E27FC236}">
                  <a16:creationId xmlns:a16="http://schemas.microsoft.com/office/drawing/2014/main" id="{4F3B0C64-1B6F-45FF-AB40-67426047A97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800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5375" name="Text Box 19">
              <a:extLst>
                <a:ext uri="{FF2B5EF4-FFF2-40B4-BE49-F238E27FC236}">
                  <a16:creationId xmlns:a16="http://schemas.microsoft.com/office/drawing/2014/main" id="{F80848A1-C8C6-49CB-A409-32E8D78AD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9F07436-93DA-4538-9C59-2936C540FC14}"/>
              </a:ext>
            </a:extLst>
          </p:cNvPr>
          <p:cNvSpPr txBox="1"/>
          <p:nvPr/>
        </p:nvSpPr>
        <p:spPr>
          <a:xfrm>
            <a:off x="3375859" y="171872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CA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4A032-3C4B-40FA-985D-26281B766960}"/>
              </a:ext>
            </a:extLst>
          </p:cNvPr>
          <p:cNvSpPr txBox="1"/>
          <p:nvPr/>
        </p:nvSpPr>
        <p:spPr>
          <a:xfrm>
            <a:off x="1338148" y="3545597"/>
            <a:ext cx="646770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pic>
        <p:nvPicPr>
          <p:cNvPr id="24" name="Picture 9" descr="dauhoi">
            <a:extLst>
              <a:ext uri="{FF2B5EF4-FFF2-40B4-BE49-F238E27FC236}">
                <a16:creationId xmlns:a16="http://schemas.microsoft.com/office/drawing/2014/main" id="{D21BB9F1-2EB1-4F2B-B58A-1A026A90D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7" y="3150108"/>
            <a:ext cx="641294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id="{C9495C4D-4B83-404A-8D68-36A138B5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5876925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.VnTime" pitchFamily="34" charset="0"/>
              </a:rPr>
              <a:t>CẢNG NHÀ BÈ</a:t>
            </a:r>
            <a:endParaRPr lang="en-US" altLang="en-US" sz="32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C7DEECEA-E58D-427F-A9AB-B3EE79F9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5181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1" descr="BD20530_">
            <a:extLst>
              <a:ext uri="{FF2B5EF4-FFF2-40B4-BE49-F238E27FC236}">
                <a16:creationId xmlns:a16="http://schemas.microsoft.com/office/drawing/2014/main" id="{08FAA1B5-E410-4172-B32C-6C50D2AF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29098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2" descr="BD20530_">
            <a:extLst>
              <a:ext uri="{FF2B5EF4-FFF2-40B4-BE49-F238E27FC236}">
                <a16:creationId xmlns:a16="http://schemas.microsoft.com/office/drawing/2014/main" id="{61A729DC-9B32-43D0-AA02-70AEB7AC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0"/>
            <a:ext cx="269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3" descr="BD20530_">
            <a:extLst>
              <a:ext uri="{FF2B5EF4-FFF2-40B4-BE49-F238E27FC236}">
                <a16:creationId xmlns:a16="http://schemas.microsoft.com/office/drawing/2014/main" id="{24EB6E56-F4A0-4B05-A6C3-53EA83A7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191000"/>
            <a:ext cx="17573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4" descr="BD20530_">
            <a:extLst>
              <a:ext uri="{FF2B5EF4-FFF2-40B4-BE49-F238E27FC236}">
                <a16:creationId xmlns:a16="http://schemas.microsoft.com/office/drawing/2014/main" id="{E1876816-8366-4A25-B1DB-99E436505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2692033561_7362b35969">
            <a:hlinkClick r:id="rId6"/>
            <a:extLst>
              <a:ext uri="{FF2B5EF4-FFF2-40B4-BE49-F238E27FC236}">
                <a16:creationId xmlns:a16="http://schemas.microsoft.com/office/drawing/2014/main" id="{BA5F7F0B-D4B4-4081-BB9F-92338C4C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8">
            <a:extLst>
              <a:ext uri="{FF2B5EF4-FFF2-40B4-BE49-F238E27FC236}">
                <a16:creationId xmlns:a16="http://schemas.microsoft.com/office/drawing/2014/main" id="{3BEF5965-E95E-4B59-84FD-9A046E74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019800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Sông Đồng Nai</a:t>
            </a:r>
          </a:p>
        </p:txBody>
      </p:sp>
    </p:spTree>
  </p:cSld>
  <p:clrMapOvr>
    <a:masterClrMapping/>
  </p:clrMapOvr>
  <p:transition spd="slow">
    <p:sndAc>
      <p:endSnd/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 descr="dong thap muoi">
            <a:extLst>
              <a:ext uri="{FF2B5EF4-FFF2-40B4-BE49-F238E27FC236}">
                <a16:creationId xmlns:a16="http://schemas.microsoft.com/office/drawing/2014/main" id="{92AA8B85-592A-430B-9219-F92F95F4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A9685-F9F5-4791-BC05-2BD25303A3E8}"/>
              </a:ext>
            </a:extLst>
          </p:cNvPr>
          <p:cNvSpPr txBox="1"/>
          <p:nvPr/>
        </p:nvSpPr>
        <p:spPr>
          <a:xfrm>
            <a:off x="2971800" y="457200"/>
            <a:ext cx="4698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.VnTime" pitchFamily="34" charset="0"/>
              </a:rPr>
              <a:t>ĐỒNG THÁP MƯỜI</a:t>
            </a:r>
          </a:p>
        </p:txBody>
      </p:sp>
    </p:spTree>
    <p:extLst>
      <p:ext uri="{BB962C8B-B14F-4D97-AF65-F5344CB8AC3E}">
        <p14:creationId xmlns:p14="http://schemas.microsoft.com/office/powerpoint/2010/main" val="732807520"/>
      </p:ext>
    </p:extLst>
  </p:cSld>
  <p:clrMapOvr>
    <a:masterClrMapping/>
  </p:clrMapOvr>
  <p:transition spd="slow">
    <p:sndAc>
      <p:stSnd loop="1">
        <p:snd r:embed="rId2" name="applaus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9" descr="dong-dang-lang-son">
            <a:extLst>
              <a:ext uri="{FF2B5EF4-FFF2-40B4-BE49-F238E27FC236}">
                <a16:creationId xmlns:a16="http://schemas.microsoft.com/office/drawing/2014/main" id="{EF1B99C2-F6B6-405E-B804-79E343BF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1">
            <a:extLst>
              <a:ext uri="{FF2B5EF4-FFF2-40B4-BE49-F238E27FC236}">
                <a16:creationId xmlns:a16="http://schemas.microsoft.com/office/drawing/2014/main" id="{87377167-F6C2-4696-A014-CEBFE15A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6863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Thành phố Lạng Sơn</a:t>
            </a:r>
          </a:p>
        </p:txBody>
      </p:sp>
      <p:pic>
        <p:nvPicPr>
          <p:cNvPr id="80904" name="Picture 8" descr="4709fd97_2_1204258534">
            <a:extLst>
              <a:ext uri="{FF2B5EF4-FFF2-40B4-BE49-F238E27FC236}">
                <a16:creationId xmlns:a16="http://schemas.microsoft.com/office/drawing/2014/main" id="{8197C391-3DE4-4B95-81D9-FC3B28CD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1" name="Text Box 13">
            <a:extLst>
              <a:ext uri="{FF2B5EF4-FFF2-40B4-BE49-F238E27FC236}">
                <a16:creationId xmlns:a16="http://schemas.microsoft.com/office/drawing/2014/main" id="{7B86938D-551B-4347-974B-868010D5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4506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Quê Bác</a:t>
            </a:r>
          </a:p>
        </p:txBody>
      </p:sp>
      <p:pic>
        <p:nvPicPr>
          <p:cNvPr id="8" name="Picture 2" descr="ADdogdanang1">
            <a:extLst>
              <a:ext uri="{FF2B5EF4-FFF2-40B4-BE49-F238E27FC236}">
                <a16:creationId xmlns:a16="http://schemas.microsoft.com/office/drawing/2014/main" id="{2F357686-2F5E-49A5-A36E-8850FDAB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3" name="Text Box 15">
            <a:extLst>
              <a:ext uri="{FF2B5EF4-FFF2-40B4-BE49-F238E27FC236}">
                <a16:creationId xmlns:a16="http://schemas.microsoft.com/office/drawing/2014/main" id="{5E624940-8817-4DF5-834A-AEF07359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764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Sông Hàn</a:t>
            </a:r>
          </a:p>
        </p:txBody>
      </p:sp>
      <p:pic>
        <p:nvPicPr>
          <p:cNvPr id="32784" name="Picture 2" descr="Photo Sharing and Video Hosting at Photobucket">
            <a:extLst>
              <a:ext uri="{FF2B5EF4-FFF2-40B4-BE49-F238E27FC236}">
                <a16:creationId xmlns:a16="http://schemas.microsoft.com/office/drawing/2014/main" id="{820BB879-B6FB-4A54-8993-D552E4FB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Text Box 17">
            <a:extLst>
              <a:ext uri="{FF2B5EF4-FFF2-40B4-BE49-F238E27FC236}">
                <a16:creationId xmlns:a16="http://schemas.microsoft.com/office/drawing/2014/main" id="{CFEAA264-1AC7-454F-B470-8DEC39F7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Vịnh Hàn</a:t>
            </a:r>
          </a:p>
        </p:txBody>
      </p:sp>
      <p:pic>
        <p:nvPicPr>
          <p:cNvPr id="32786" name="il_fi" descr="Ba_Na_Resort_Da_Nang,_Vietnam">
            <a:extLst>
              <a:ext uri="{FF2B5EF4-FFF2-40B4-BE49-F238E27FC236}">
                <a16:creationId xmlns:a16="http://schemas.microsoft.com/office/drawing/2014/main" id="{253C34F5-AF59-4709-BCA5-706637E3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7" name="Text Box 19">
            <a:extLst>
              <a:ext uri="{FF2B5EF4-FFF2-40B4-BE49-F238E27FC236}">
                <a16:creationId xmlns:a16="http://schemas.microsoft.com/office/drawing/2014/main" id="{83C2E750-F0DD-4C57-8040-AF628678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Bà Nà</a:t>
            </a:r>
          </a:p>
        </p:txBody>
      </p:sp>
      <p:pic>
        <p:nvPicPr>
          <p:cNvPr id="32788" name="Picture 20">
            <a:extLst>
              <a:ext uri="{FF2B5EF4-FFF2-40B4-BE49-F238E27FC236}">
                <a16:creationId xmlns:a16="http://schemas.microsoft.com/office/drawing/2014/main" id="{97D81205-BADB-45FD-9FB1-06728D97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9" name="Text Box 21">
            <a:extLst>
              <a:ext uri="{FF2B5EF4-FFF2-40B4-BE49-F238E27FC236}">
                <a16:creationId xmlns:a16="http://schemas.microsoft.com/office/drawing/2014/main" id="{07E29244-3293-4121-AB0C-5E24C3FC1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Cảng Nhà Bè</a:t>
            </a:r>
          </a:p>
        </p:txBody>
      </p:sp>
      <p:pic>
        <p:nvPicPr>
          <p:cNvPr id="32790" name="Picture 22" descr="images">
            <a:extLst>
              <a:ext uri="{FF2B5EF4-FFF2-40B4-BE49-F238E27FC236}">
                <a16:creationId xmlns:a16="http://schemas.microsoft.com/office/drawing/2014/main" id="{132A5305-4214-487A-945D-6063656D2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1" name="Text Box 23">
            <a:extLst>
              <a:ext uri="{FF2B5EF4-FFF2-40B4-BE49-F238E27FC236}">
                <a16:creationId xmlns:a16="http://schemas.microsoft.com/office/drawing/2014/main" id="{D4D6D2F7-3BAA-422F-B17B-78AF3E60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578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Thành Phố Hồ Chí Minh</a:t>
            </a:r>
          </a:p>
        </p:txBody>
      </p:sp>
      <p:pic>
        <p:nvPicPr>
          <p:cNvPr id="32792" name="Picture 24" descr="images (1)">
            <a:extLst>
              <a:ext uri="{FF2B5EF4-FFF2-40B4-BE49-F238E27FC236}">
                <a16:creationId xmlns:a16="http://schemas.microsoft.com/office/drawing/2014/main" id="{DB98F733-D0B4-4C46-8979-654D67C4A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3" name="Text Box 25">
            <a:extLst>
              <a:ext uri="{FF2B5EF4-FFF2-40B4-BE49-F238E27FC236}">
                <a16:creationId xmlns:a16="http://schemas.microsoft.com/office/drawing/2014/main" id="{FC8B1231-F53B-4626-8750-125BF7031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Đồng Nai</a:t>
            </a:r>
          </a:p>
        </p:txBody>
      </p:sp>
      <p:pic>
        <p:nvPicPr>
          <p:cNvPr id="32794" name="Picture 41" descr="nuoc thap muoi">
            <a:extLst>
              <a:ext uri="{FF2B5EF4-FFF2-40B4-BE49-F238E27FC236}">
                <a16:creationId xmlns:a16="http://schemas.microsoft.com/office/drawing/2014/main" id="{513D75ED-E3D4-490C-951B-18D055138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Text Box 27">
            <a:extLst>
              <a:ext uri="{FF2B5EF4-FFF2-40B4-BE49-F238E27FC236}">
                <a16:creationId xmlns:a16="http://schemas.microsoft.com/office/drawing/2014/main" id="{A3EBDB64-4EC8-4031-B1BB-D264FD76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1" y="6200283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Tháp</a:t>
            </a:r>
            <a:r>
              <a:rPr lang="en-US" altLang="en-US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mười</a:t>
            </a:r>
            <a:endParaRPr lang="en-US" altLang="en-US" b="1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1" grpId="0"/>
      <p:bldP spid="32783" grpId="0"/>
      <p:bldP spid="32785" grpId="0"/>
      <p:bldP spid="32787" grpId="0"/>
      <p:bldP spid="32789" grpId="0"/>
      <p:bldP spid="32791" grpId="0"/>
      <p:bldP spid="32793" grpId="0"/>
      <p:bldP spid="327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1" descr="BD20530_">
            <a:extLst>
              <a:ext uri="{FF2B5EF4-FFF2-40B4-BE49-F238E27FC236}">
                <a16:creationId xmlns:a16="http://schemas.microsoft.com/office/drawing/2014/main" id="{DBF158E5-3A31-4BE8-AADD-E5FB8D389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098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2" descr="BD20530_">
            <a:extLst>
              <a:ext uri="{FF2B5EF4-FFF2-40B4-BE49-F238E27FC236}">
                <a16:creationId xmlns:a16="http://schemas.microsoft.com/office/drawing/2014/main" id="{D6309496-C113-4363-AEB4-4AA4DEEB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5257800"/>
            <a:ext cx="269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3" descr="BD20530_">
            <a:extLst>
              <a:ext uri="{FF2B5EF4-FFF2-40B4-BE49-F238E27FC236}">
                <a16:creationId xmlns:a16="http://schemas.microsoft.com/office/drawing/2014/main" id="{C46E71EB-CC08-4B77-A21C-0BDE10E2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0"/>
            <a:ext cx="17573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9BD35CC7-3F43-4E71-ADD9-8E14BB61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85900"/>
            <a:ext cx="8686800" cy="1752600"/>
          </a:xfrm>
          <a:prstGeom prst="cloudCallout">
            <a:avLst>
              <a:gd name="adj1" fmla="val -30208"/>
              <a:gd name="adj2" fmla="val 7074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000" b="1" dirty="0">
                <a:latin typeface="Times New Roman" panose="02020603050405020304" pitchFamily="18" charset="0"/>
              </a:rPr>
              <a:t>Theo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</a:rPr>
              <a:t>, ai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giữ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gìn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tô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non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càng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hơn</a:t>
            </a:r>
            <a:r>
              <a:rPr lang="en-US" altLang="en-US" sz="30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B5D6A9DC-88EF-44AC-8673-40248114C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95800"/>
            <a:ext cx="6096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Chính nhân dân ta đã gìn giữ tô điểm cho non sông ta ngày càng đẹp hơn</a:t>
            </a:r>
          </a:p>
        </p:txBody>
      </p:sp>
      <p:sp>
        <p:nvSpPr>
          <p:cNvPr id="25607" name="Text Box 14">
            <a:extLst>
              <a:ext uri="{FF2B5EF4-FFF2-40B4-BE49-F238E27FC236}">
                <a16:creationId xmlns:a16="http://schemas.microsoft.com/office/drawing/2014/main" id="{0DAB2FD4-5F56-4F21-93A4-F090E1FB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>
            <a:extLst>
              <a:ext uri="{FF2B5EF4-FFF2-40B4-BE49-F238E27FC236}">
                <a16:creationId xmlns:a16="http://schemas.microsoft.com/office/drawing/2014/main" id="{A70A4E4D-2C6C-4DB2-B4C9-B8E9734A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97063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5796" name="Group 20">
            <a:extLst>
              <a:ext uri="{FF2B5EF4-FFF2-40B4-BE49-F238E27FC236}">
                <a16:creationId xmlns:a16="http://schemas.microsoft.com/office/drawing/2014/main" id="{6BBB89D7-5EE6-480E-9EF3-3F5DC1A8B0A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362200"/>
            <a:ext cx="8305800" cy="1752600"/>
            <a:chOff x="240" y="1392"/>
            <a:chExt cx="5232" cy="1104"/>
          </a:xfrm>
        </p:grpSpPr>
        <p:sp>
          <p:nvSpPr>
            <p:cNvPr id="26635" name="AutoShape 7">
              <a:extLst>
                <a:ext uri="{FF2B5EF4-FFF2-40B4-BE49-F238E27FC236}">
                  <a16:creationId xmlns:a16="http://schemas.microsoft.com/office/drawing/2014/main" id="{C511D2DA-F7D7-495A-BA5F-28F92DA67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392"/>
              <a:ext cx="5232" cy="1104"/>
            </a:xfrm>
            <a:prstGeom prst="wedgeEllipseCallout">
              <a:avLst>
                <a:gd name="adj1" fmla="val -41954"/>
                <a:gd name="adj2" fmla="val 105343"/>
              </a:avLst>
            </a:prstGeom>
            <a:solidFill>
              <a:srgbClr val="FFFF00"/>
            </a:solidFill>
            <a:ln w="5715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36" name="Text Box 8">
              <a:extLst>
                <a:ext uri="{FF2B5EF4-FFF2-40B4-BE49-F238E27FC236}">
                  <a16:creationId xmlns:a16="http://schemas.microsoft.com/office/drawing/2014/main" id="{20BE749F-02BE-490D-B06F-E86E715B7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584"/>
              <a:ext cx="4176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i="1">
                  <a:solidFill>
                    <a:srgbClr val="3333CC"/>
                  </a:solidFill>
                  <a:latin typeface="Times New Roman" panose="02020603050405020304" pitchFamily="18" charset="0"/>
                </a:rPr>
                <a:t>Em cần làm gì để giữ gìn, bảo vệ cảnh đẹp của đất nước ta?</a:t>
              </a:r>
            </a:p>
          </p:txBody>
        </p:sp>
      </p:grpSp>
      <p:pic>
        <p:nvPicPr>
          <p:cNvPr id="26628" name="Picture 1">
            <a:extLst>
              <a:ext uri="{FF2B5EF4-FFF2-40B4-BE49-F238E27FC236}">
                <a16:creationId xmlns:a16="http://schemas.microsoft.com/office/drawing/2014/main" id="{16735201-DC01-4772-8F65-2517B5F7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186238"/>
            <a:ext cx="17557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>
            <a:extLst>
              <a:ext uri="{FF2B5EF4-FFF2-40B4-BE49-F238E27FC236}">
                <a16:creationId xmlns:a16="http://schemas.microsoft.com/office/drawing/2014/main" id="{9C833957-BC03-46CE-9E0B-B4C76E384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66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>
            <a:extLst>
              <a:ext uri="{FF2B5EF4-FFF2-40B4-BE49-F238E27FC236}">
                <a16:creationId xmlns:a16="http://schemas.microsoft.com/office/drawing/2014/main" id="{7F5E4653-702D-4002-A593-BB131B573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0"/>
            <a:ext cx="1774825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>
            <a:extLst>
              <a:ext uri="{FF2B5EF4-FFF2-40B4-BE49-F238E27FC236}">
                <a16:creationId xmlns:a16="http://schemas.microsoft.com/office/drawing/2014/main" id="{0F703889-9B36-4282-A4A2-3C5A1B17B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5095875"/>
            <a:ext cx="27066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tbrd013a">
            <a:extLst>
              <a:ext uri="{FF2B5EF4-FFF2-40B4-BE49-F238E27FC236}">
                <a16:creationId xmlns:a16="http://schemas.microsoft.com/office/drawing/2014/main" id="{427F2BDC-E86F-413C-82FA-00D4CF53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ubtitle 2">
            <a:extLst>
              <a:ext uri="{FF2B5EF4-FFF2-40B4-BE49-F238E27FC236}">
                <a16:creationId xmlns:a16="http://schemas.microsoft.com/office/drawing/2014/main" id="{11D2CFC6-7D04-4884-A038-D94BF7C06255}"/>
              </a:ext>
            </a:extLst>
          </p:cNvPr>
          <p:cNvSpPr txBox="1">
            <a:spLocks/>
          </p:cNvSpPr>
          <p:nvPr/>
        </p:nvSpPr>
        <p:spPr bwMode="auto">
          <a:xfrm>
            <a:off x="2286000" y="2133600"/>
            <a:ext cx="662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3:</a:t>
            </a:r>
          </a:p>
          <a:p>
            <a:pPr>
              <a:spcBef>
                <a:spcPct val="2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lòng</a:t>
            </a:r>
            <a:endParaRPr lang="en-US" alt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7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89560CF3-CDEA-442D-B817-D371D69BB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15621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1" name="Picture 40" descr="BD20530_">
            <a:extLst>
              <a:ext uri="{FF2B5EF4-FFF2-40B4-BE49-F238E27FC236}">
                <a16:creationId xmlns:a16="http://schemas.microsoft.com/office/drawing/2014/main" id="{064D0BE8-C807-4107-A3B6-AD8BE760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94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1" descr="BD20530_">
            <a:extLst>
              <a:ext uri="{FF2B5EF4-FFF2-40B4-BE49-F238E27FC236}">
                <a16:creationId xmlns:a16="http://schemas.microsoft.com/office/drawing/2014/main" id="{E2144D93-5986-4756-832D-0B7DCE64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257800"/>
            <a:ext cx="2241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2" descr="BD20530_">
            <a:extLst>
              <a:ext uri="{FF2B5EF4-FFF2-40B4-BE49-F238E27FC236}">
                <a16:creationId xmlns:a16="http://schemas.microsoft.com/office/drawing/2014/main" id="{5937AB9A-FC13-40B0-994F-F7C814F2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1" y="4654550"/>
            <a:ext cx="17573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BD20530_">
            <a:extLst>
              <a:ext uri="{FF2B5EF4-FFF2-40B4-BE49-F238E27FC236}">
                <a16:creationId xmlns:a16="http://schemas.microsoft.com/office/drawing/2014/main" id="{41499665-4E85-451E-AAEC-F9349AA2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23">
            <a:extLst>
              <a:ext uri="{FF2B5EF4-FFF2-40B4-BE49-F238E27FC236}">
                <a16:creationId xmlns:a16="http://schemas.microsoft.com/office/drawing/2014/main" id="{40C17AAA-8955-42BB-B806-93BEE3B0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285" y="574261"/>
            <a:ext cx="5334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Thanh.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656" name="Text Box 14">
            <a:extLst>
              <a:ext uri="{FF2B5EF4-FFF2-40B4-BE49-F238E27FC236}">
                <a16:creationId xmlns:a16="http://schemas.microsoft.com/office/drawing/2014/main" id="{A5E54CA5-D5D7-4144-8CA3-94CB790C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8" name="Text Box 16">
            <a:extLst>
              <a:ext uri="{FF2B5EF4-FFF2-40B4-BE49-F238E27FC236}">
                <a16:creationId xmlns:a16="http://schemas.microsoft.com/office/drawing/2014/main" id="{7AAD2176-3F77-4E18-A795-3217BBBC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334" y="177386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1" descr="BD20530_">
            <a:extLst>
              <a:ext uri="{FF2B5EF4-FFF2-40B4-BE49-F238E27FC236}">
                <a16:creationId xmlns:a16="http://schemas.microsoft.com/office/drawing/2014/main" id="{F39450C1-38DF-464A-BA7D-44AF7CAA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29098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2" descr="BD20530_">
            <a:extLst>
              <a:ext uri="{FF2B5EF4-FFF2-40B4-BE49-F238E27FC236}">
                <a16:creationId xmlns:a16="http://schemas.microsoft.com/office/drawing/2014/main" id="{18B38EBB-41F7-43CF-8A12-1355A7080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0"/>
            <a:ext cx="269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3" descr="BD20530_">
            <a:extLst>
              <a:ext uri="{FF2B5EF4-FFF2-40B4-BE49-F238E27FC236}">
                <a16:creationId xmlns:a16="http://schemas.microsoft.com/office/drawing/2014/main" id="{AB4E86B8-266A-4A05-9CDF-5F9A4D9F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191000"/>
            <a:ext cx="17573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4" descr="BD20530_">
            <a:extLst>
              <a:ext uri="{FF2B5EF4-FFF2-40B4-BE49-F238E27FC236}">
                <a16:creationId xmlns:a16="http://schemas.microsoft.com/office/drawing/2014/main" id="{8100A949-2386-44D9-9C07-4E33874D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WordArt 14">
            <a:extLst>
              <a:ext uri="{FF2B5EF4-FFF2-40B4-BE49-F238E27FC236}">
                <a16:creationId xmlns:a16="http://schemas.microsoft.com/office/drawing/2014/main" id="{B35625D1-967C-4822-BF18-2A4560C486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514600"/>
            <a:ext cx="7315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THAM QUAN DU LỊCH</a:t>
            </a:r>
          </a:p>
        </p:txBody>
      </p:sp>
      <p:sp>
        <p:nvSpPr>
          <p:cNvPr id="28681" name="Text Box 15">
            <a:extLst>
              <a:ext uri="{FF2B5EF4-FFF2-40B4-BE49-F238E27FC236}">
                <a16:creationId xmlns:a16="http://schemas.microsoft.com/office/drawing/2014/main" id="{0467FCBD-AD5D-4077-A4A6-E50D41679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xunghe3">
            <a:extLst>
              <a:ext uri="{FF2B5EF4-FFF2-40B4-BE49-F238E27FC236}">
                <a16:creationId xmlns:a16="http://schemas.microsoft.com/office/drawing/2014/main" id="{EE145217-57D9-4D64-8A16-443A3D8E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01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>
            <a:extLst>
              <a:ext uri="{FF2B5EF4-FFF2-40B4-BE49-F238E27FC236}">
                <a16:creationId xmlns:a16="http://schemas.microsoft.com/office/drawing/2014/main" id="{1CE5F593-E110-4BAC-8920-11283761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172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itchFamily="34" charset="0"/>
              </a:rPr>
              <a:t>SÔNG LAM, NÚI NGỰ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hotay">
            <a:hlinkClick r:id="rId4" action="ppaction://hlinksldjump"/>
            <a:extLst>
              <a:ext uri="{FF2B5EF4-FFF2-40B4-BE49-F238E27FC236}">
                <a16:creationId xmlns:a16="http://schemas.microsoft.com/office/drawing/2014/main" id="{9034F9CE-6B2F-4FFA-9704-5746E2B9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0" descr="dong thap muoi">
            <a:extLst>
              <a:ext uri="{FF2B5EF4-FFF2-40B4-BE49-F238E27FC236}">
                <a16:creationId xmlns:a16="http://schemas.microsoft.com/office/drawing/2014/main" id="{719BABED-0B48-4A44-9C7E-2A2CF4B5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434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8">
            <a:extLst>
              <a:ext uri="{FF2B5EF4-FFF2-40B4-BE49-F238E27FC236}">
                <a16:creationId xmlns:a16="http://schemas.microsoft.com/office/drawing/2014/main" id="{95307499-EC09-4485-921A-7607A984A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66569" name="Text Box 9">
            <a:extLst>
              <a:ext uri="{FF2B5EF4-FFF2-40B4-BE49-F238E27FC236}">
                <a16:creationId xmlns:a16="http://schemas.microsoft.com/office/drawing/2014/main" id="{0A473E39-CDF8-485E-A859-F561FB30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đẹp non sông</a:t>
            </a:r>
          </a:p>
        </p:txBody>
      </p:sp>
      <p:sp>
        <p:nvSpPr>
          <p:cNvPr id="17414" name="Text Box 10">
            <a:extLst>
              <a:ext uri="{FF2B5EF4-FFF2-40B4-BE49-F238E27FC236}">
                <a16:creationId xmlns:a16="http://schemas.microsoft.com/office/drawing/2014/main" id="{081C6A4A-67FE-402E-80D0-097A2448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00" y="3743325"/>
            <a:ext cx="21417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altLang="en-US" sz="2400" b="1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12">
            <a:extLst>
              <a:ext uri="{FF2B5EF4-FFF2-40B4-BE49-F238E27FC236}">
                <a16:creationId xmlns:a16="http://schemas.microsoft.com/office/drawing/2014/main" id="{8CCA2D5D-CFB6-4DED-91E7-CE4D40B3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64373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altLang="en-US" sz="2400" b="1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14" descr="deo hai van2">
            <a:extLst>
              <a:ext uri="{FF2B5EF4-FFF2-40B4-BE49-F238E27FC236}">
                <a16:creationId xmlns:a16="http://schemas.microsoft.com/office/drawing/2014/main" id="{DC726DA8-448A-45DC-921B-8D0C58BD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292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5">
            <a:extLst>
              <a:ext uri="{FF2B5EF4-FFF2-40B4-BE49-F238E27FC236}">
                <a16:creationId xmlns:a16="http://schemas.microsoft.com/office/drawing/2014/main" id="{F8AB5EE4-D44D-4915-BF84-C5B30B8D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Tư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07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2021.</a:t>
            </a:r>
          </a:p>
        </p:txBody>
      </p:sp>
    </p:spTree>
  </p:cSld>
  <p:clrMapOvr>
    <a:masterClrMapping/>
  </p:clrMapOvr>
  <p:transition spd="slow"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http://www.dulichvietnam.com.vn/data/Deo%20Ma%20Pi%20Leng1.jpg">
            <a:extLst>
              <a:ext uri="{FF2B5EF4-FFF2-40B4-BE49-F238E27FC236}">
                <a16:creationId xmlns:a16="http://schemas.microsoft.com/office/drawing/2014/main" id="{C2B846E0-86A9-4940-B0AF-F155789E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5">
            <a:extLst>
              <a:ext uri="{FF2B5EF4-FFF2-40B4-BE49-F238E27FC236}">
                <a16:creationId xmlns:a16="http://schemas.microsoft.com/office/drawing/2014/main" id="{2681167F-9FEB-49DE-8462-0B1BEF6B4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Đường hạnh phúc- Dốc Mã Pì Lèng</a:t>
            </a:r>
          </a:p>
        </p:txBody>
      </p:sp>
      <p:pic>
        <p:nvPicPr>
          <p:cNvPr id="70662" name="Picture 6" descr="20130620140917-nuidoi1">
            <a:extLst>
              <a:ext uri="{FF2B5EF4-FFF2-40B4-BE49-F238E27FC236}">
                <a16:creationId xmlns:a16="http://schemas.microsoft.com/office/drawing/2014/main" id="{4AFC984E-4583-410A-8EB0-8606BF9E594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0663" name="Text Box 7">
            <a:extLst>
              <a:ext uri="{FF2B5EF4-FFF2-40B4-BE49-F238E27FC236}">
                <a16:creationId xmlns:a16="http://schemas.microsoft.com/office/drawing/2014/main" id="{A1BBB11F-529C-4B58-AC89-4931F3DC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Núi đôi Quản Bạ</a:t>
            </a:r>
          </a:p>
        </p:txBody>
      </p:sp>
      <p:pic>
        <p:nvPicPr>
          <p:cNvPr id="70664" name="Picture 8" descr="http://gocnhin.net/imagesM/adtb-444202-NT-2.jpg">
            <a:extLst>
              <a:ext uri="{FF2B5EF4-FFF2-40B4-BE49-F238E27FC236}">
                <a16:creationId xmlns:a16="http://schemas.microsoft.com/office/drawing/2014/main" id="{D5C0FF9A-877F-477D-8A54-DAB7104C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 Box 9">
            <a:extLst>
              <a:ext uri="{FF2B5EF4-FFF2-40B4-BE49-F238E27FC236}">
                <a16:creationId xmlns:a16="http://schemas.microsoft.com/office/drawing/2014/main" id="{910DAC78-A7C3-45A0-9BC0-6FB6D1FD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96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Cột cờ Lũng Cú</a:t>
            </a:r>
          </a:p>
        </p:txBody>
      </p:sp>
      <p:pic>
        <p:nvPicPr>
          <p:cNvPr id="70666" name="Picture 10" descr="http://photos.kay.com.vn/Photos/PR/7939/tour-ha-giang-cung-duong-san-anh-an-tuong-ha-noi-ha-giang-dong-van-lung-cu-ma-pi-leng-meo-vac-bac-me-den-hung-201466135025595.jpg">
            <a:extLst>
              <a:ext uri="{FF2B5EF4-FFF2-40B4-BE49-F238E27FC236}">
                <a16:creationId xmlns:a16="http://schemas.microsoft.com/office/drawing/2014/main" id="{DA44078A-D13D-4D4A-877B-4245D46B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Text Box 11">
            <a:extLst>
              <a:ext uri="{FF2B5EF4-FFF2-40B4-BE49-F238E27FC236}">
                <a16:creationId xmlns:a16="http://schemas.microsoft.com/office/drawing/2014/main" id="{AF1FACF8-ED55-4DF7-901B-B4153A4FC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2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Nhà Vương</a:t>
            </a:r>
          </a:p>
        </p:txBody>
      </p:sp>
      <p:pic>
        <p:nvPicPr>
          <p:cNvPr id="70668" name="Picture 12" descr="du-lich-mien-bac-ha-giang">
            <a:extLst>
              <a:ext uri="{FF2B5EF4-FFF2-40B4-BE49-F238E27FC236}">
                <a16:creationId xmlns:a16="http://schemas.microsoft.com/office/drawing/2014/main" id="{B41A9230-74D7-442C-ABE3-1788A48E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Text Box 13">
            <a:extLst>
              <a:ext uri="{FF2B5EF4-FFF2-40B4-BE49-F238E27FC236}">
                <a16:creationId xmlns:a16="http://schemas.microsoft.com/office/drawing/2014/main" id="{CB9D384A-4DD5-41C3-9776-7CA585C2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Cánh đồng hoa tam giác mạch</a:t>
            </a: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3" grpId="0"/>
      <p:bldP spid="70665" grpId="0"/>
      <p:bldP spid="70667" grpId="0"/>
      <p:bldP spid="706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4397D7-D474-447C-A79B-B87642ED5D73}"/>
              </a:ext>
            </a:extLst>
          </p:cNvPr>
          <p:cNvSpPr/>
          <p:nvPr/>
        </p:nvSpPr>
        <p:spPr>
          <a:xfrm>
            <a:off x="0" y="228601"/>
            <a:ext cx="9144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LỊCH QUA MÀN ẢNH NHỎ</a:t>
            </a:r>
          </a:p>
        </p:txBody>
      </p:sp>
      <p:pic>
        <p:nvPicPr>
          <p:cNvPr id="5" name="Picture 11" descr="DSCF2902_1200s">
            <a:extLst>
              <a:ext uri="{FF2B5EF4-FFF2-40B4-BE49-F238E27FC236}">
                <a16:creationId xmlns:a16="http://schemas.microsoft.com/office/drawing/2014/main" id="{49411C90-C3E3-4279-AF7A-36314368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315200" cy="53340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648-BE07-451F-8740-28D05C118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770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CHỢ BẾN THÀNH – THÀNH PHỐ HỒ CHÍ MINH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0B59DC-FC21-4A31-8383-212272722010}"/>
              </a:ext>
            </a:extLst>
          </p:cNvPr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LỊCH QUA MÀN ẢNH NHỎ</a:t>
            </a:r>
          </a:p>
        </p:txBody>
      </p:sp>
      <p:pic>
        <p:nvPicPr>
          <p:cNvPr id="3" name="Picture 9" descr="PhongNha_01[1]">
            <a:extLst>
              <a:ext uri="{FF2B5EF4-FFF2-40B4-BE49-F238E27FC236}">
                <a16:creationId xmlns:a16="http://schemas.microsoft.com/office/drawing/2014/main" id="{F52739AC-B5F3-408B-B170-024BFF08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604C87B9-AAD6-408F-B2C4-C9683DAE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38888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Động Phong Nha - Quảng Bình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DF340-C6F6-42D5-9312-E7EC52EF6CA1}"/>
              </a:ext>
            </a:extLst>
          </p:cNvPr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LỊCH QUA MÀN ẢNH NHỎ</a:t>
            </a:r>
          </a:p>
        </p:txBody>
      </p:sp>
      <p:pic>
        <p:nvPicPr>
          <p:cNvPr id="3" name="Picture 7" descr="thien mu">
            <a:extLst>
              <a:ext uri="{FF2B5EF4-FFF2-40B4-BE49-F238E27FC236}">
                <a16:creationId xmlns:a16="http://schemas.microsoft.com/office/drawing/2014/main" id="{762FF0AF-DBD6-407C-894C-94147853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9"/>
          <a:stretch>
            <a:fillRect/>
          </a:stretch>
        </p:blipFill>
        <p:spPr bwMode="auto">
          <a:xfrm>
            <a:off x="2133600" y="1066800"/>
            <a:ext cx="5075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BEDF063C-B086-417E-94E7-26EF3530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38888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Chùa Thiên Mụ -Huế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E9313-19FD-4F42-9CF8-363EA28B2D07}"/>
              </a:ext>
            </a:extLst>
          </p:cNvPr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LỊCH QUA MÀN ẢNH NHỎ</a:t>
            </a:r>
          </a:p>
        </p:txBody>
      </p:sp>
      <p:pic>
        <p:nvPicPr>
          <p:cNvPr id="3" name="Picture 5" descr="normal_BAI_BIEN_CUA_TUNG">
            <a:extLst>
              <a:ext uri="{FF2B5EF4-FFF2-40B4-BE49-F238E27FC236}">
                <a16:creationId xmlns:a16="http://schemas.microsoft.com/office/drawing/2014/main" id="{DE04985E-5A58-4D56-94D1-92398167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6"/>
          <a:stretch>
            <a:fillRect/>
          </a:stretch>
        </p:blipFill>
        <p:spPr bwMode="auto">
          <a:xfrm>
            <a:off x="304800" y="10668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730095B8-55DF-45EF-AF2B-75F74606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388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Cửa Tùng - Quảng Trị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8EBC14-ADE8-47C1-A366-8E2248AF7E47}"/>
              </a:ext>
            </a:extLst>
          </p:cNvPr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LỊCH QUA MÀN ẢNH NHỎ</a:t>
            </a:r>
          </a:p>
        </p:txBody>
      </p:sp>
      <p:pic>
        <p:nvPicPr>
          <p:cNvPr id="3" name="Picture 3" descr="VinhHaLong1">
            <a:extLst>
              <a:ext uri="{FF2B5EF4-FFF2-40B4-BE49-F238E27FC236}">
                <a16:creationId xmlns:a16="http://schemas.microsoft.com/office/drawing/2014/main" id="{D7057E17-5BF5-4FAB-A6A2-080B0C7E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DD9EFE10-774D-48B9-BDAF-5E154AAA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248400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Vịnh Hạ Long - Quảng Ninh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1A6862-F3E6-4156-91C7-CAD26B79CFB9}"/>
              </a:ext>
            </a:extLst>
          </p:cNvPr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LỊCH QUA MÀN ẢNH NHỎ</a:t>
            </a:r>
          </a:p>
        </p:txBody>
      </p:sp>
      <p:pic>
        <p:nvPicPr>
          <p:cNvPr id="3" name="Picture 7" descr="small_190361">
            <a:extLst>
              <a:ext uri="{FF2B5EF4-FFF2-40B4-BE49-F238E27FC236}">
                <a16:creationId xmlns:a16="http://schemas.microsoft.com/office/drawing/2014/main" id="{62E9C06F-AE0C-47E2-85E8-943C441A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2578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C6BF51E-0523-4B1D-BA98-61C899B16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4008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Cảnh đẹp Mù Cang Chải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1431D6-7618-4880-A15B-ADFEDA96D6B0}"/>
              </a:ext>
            </a:extLst>
          </p:cNvPr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LỊCH QUA MÀN ẢNH NHỎ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466F3B0-1BA0-4AB1-94F0-71B0466C6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6262688"/>
            <a:ext cx="5776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Khu Du lịch sinh thái Hồ Thác Bà</a:t>
            </a:r>
          </a:p>
        </p:txBody>
      </p:sp>
      <p:pic>
        <p:nvPicPr>
          <p:cNvPr id="5" name="Picture 6" descr="thacba">
            <a:extLst>
              <a:ext uri="{FF2B5EF4-FFF2-40B4-BE49-F238E27FC236}">
                <a16:creationId xmlns:a16="http://schemas.microsoft.com/office/drawing/2014/main" id="{0693AFFD-3992-4097-836B-29BE5835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4CQRUCAPMRQ03CAAD37YLCAA12W6RCAPELTK2CADS9D92CA922LA0CAR9BTODCARNDG5ACA8NL606CAP8KTOGCAD6Q001CAW4T4TWCAVFWKDGCAQUQPPHCAN0UXXQCAP4VE6XCANRUT05CAAD5SEX">
            <a:extLst>
              <a:ext uri="{FF2B5EF4-FFF2-40B4-BE49-F238E27FC236}">
                <a16:creationId xmlns:a16="http://schemas.microsoft.com/office/drawing/2014/main" id="{BC96BB00-934F-48BF-A64D-0BCBCE8B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895600" cy="205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Rectangle 8">
            <a:extLst>
              <a:ext uri="{FF2B5EF4-FFF2-40B4-BE49-F238E27FC236}">
                <a16:creationId xmlns:a16="http://schemas.microsoft.com/office/drawing/2014/main" id="{A7DF2904-D36E-4E22-91E1-DB7D53FBB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3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Hang Chi Đẩy</a:t>
            </a:r>
          </a:p>
        </p:txBody>
      </p:sp>
      <p:pic>
        <p:nvPicPr>
          <p:cNvPr id="32777" name="Picture 9" descr="CL7KXCAON5J1QCA6FRGB1CAYW4542CA5475PXCAOL30CPCA9XBWA9CAQS9ZLYCA7JN1RJCADVI1XKCA10YETOCAOCZWOGCATVU4GTCA2UQE13CAINQDZ0CADHJDRWCAT8CFHCCA5JUL9DCAEK45GL">
            <a:extLst>
              <a:ext uri="{FF2B5EF4-FFF2-40B4-BE49-F238E27FC236}">
                <a16:creationId xmlns:a16="http://schemas.microsoft.com/office/drawing/2014/main" id="{BE82BB61-52F5-4DBB-B3FE-B68726D5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819400" cy="20574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Rectangle 10">
            <a:extLst>
              <a:ext uri="{FF2B5EF4-FFF2-40B4-BE49-F238E27FC236}">
                <a16:creationId xmlns:a16="http://schemas.microsoft.com/office/drawing/2014/main" id="{14F133F3-B033-4EE2-901C-F3616028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4008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Nhà tù Sơn La</a:t>
            </a:r>
          </a:p>
        </p:txBody>
      </p:sp>
      <p:pic>
        <p:nvPicPr>
          <p:cNvPr id="32779" name="Picture 11" descr="9RB1FCAS38N84CAVWD31BCAQVXEHACA6NUU13CANFP0UECAJJRNI1CA027P24CA22UKM9CA0UIVJLCA6JO1YNCARLLQG3CAC4VFF4CAHOK416CAPISW69CA3XYASSCA63SF5DCAUE3HM4CAKCDYVR">
            <a:extLst>
              <a:ext uri="{FF2B5EF4-FFF2-40B4-BE49-F238E27FC236}">
                <a16:creationId xmlns:a16="http://schemas.microsoft.com/office/drawing/2014/main" id="{C74702DC-CDE8-419E-A744-622BB609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3200400" cy="20574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1AQK6CA2RBJYHCAJTTTGUCAWJV8LWCAOJG28NCA3RVSY1CAQ4E2S8CALEDHQVCA5B45LKCA93WWWCCAQ54HWXCAS0KDPKCA43X9BKCACTUZY3CA459MX5CAE5XG76CAP1SHYKCA4WTKM4CALA47BS">
            <a:extLst>
              <a:ext uri="{FF2B5EF4-FFF2-40B4-BE49-F238E27FC236}">
                <a16:creationId xmlns:a16="http://schemas.microsoft.com/office/drawing/2014/main" id="{2C29688E-777B-440E-93A0-6754E333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819400" cy="205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untitled">
            <a:extLst>
              <a:ext uri="{FF2B5EF4-FFF2-40B4-BE49-F238E27FC236}">
                <a16:creationId xmlns:a16="http://schemas.microsoft.com/office/drawing/2014/main" id="{F36A475A-872F-4FB3-B6C5-9FD086FD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438400" cy="205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X5ODJCA1RYG3ZCAXC99LBCARJTEX5CA4EOAFPCA3ZKG83CASPY1O2CAO2DILQCA3Y1RYTCAK915YFCAGDG89GCA0UTMY7CATF7EJHCALX232YCACJ0M11CALQEY1LCA3PU36UCAE48HLMCA4EYV9U">
            <a:extLst>
              <a:ext uri="{FF2B5EF4-FFF2-40B4-BE49-F238E27FC236}">
                <a16:creationId xmlns:a16="http://schemas.microsoft.com/office/drawing/2014/main" id="{322F4C4C-57C5-4367-9CD8-1B04C464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981200" cy="20574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3" name="Rectangle 15">
            <a:extLst>
              <a:ext uri="{FF2B5EF4-FFF2-40B4-BE49-F238E27FC236}">
                <a16:creationId xmlns:a16="http://schemas.microsoft.com/office/drawing/2014/main" id="{55C016CF-D109-44A6-B536-60A550B48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4008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Hang Dơi Mộc Châu</a:t>
            </a:r>
          </a:p>
        </p:txBody>
      </p:sp>
      <p:sp>
        <p:nvSpPr>
          <p:cNvPr id="32784" name="Rectangle 16">
            <a:extLst>
              <a:ext uri="{FF2B5EF4-FFF2-40B4-BE49-F238E27FC236}">
                <a16:creationId xmlns:a16="http://schemas.microsoft.com/office/drawing/2014/main" id="{4B87AC85-7C76-43D3-906A-D7E1825A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733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Thủy Điện Sơn La</a:t>
            </a:r>
          </a:p>
        </p:txBody>
      </p:sp>
      <p:sp>
        <p:nvSpPr>
          <p:cNvPr id="29708" name="WordArt 19">
            <a:extLst>
              <a:ext uri="{FF2B5EF4-FFF2-40B4-BE49-F238E27FC236}">
                <a16:creationId xmlns:a16="http://schemas.microsoft.com/office/drawing/2014/main" id="{738985BD-7A31-47C8-AA42-8D6AB20BFA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66294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97518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cs typeface="Arial" panose="020B0604020202020204" pitchFamily="34" charset="0"/>
              </a:rPr>
              <a:t>DU LỊCH QUA MÀN ẢNH NHỎ </a:t>
            </a: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8" grpId="0"/>
      <p:bldP spid="32783" grpId="0"/>
      <p:bldP spid="3278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4D7391-E26C-41EC-ADE9-7630DEEB4180}"/>
              </a:ext>
            </a:extLst>
          </p:cNvPr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 LỊCH QUA MÀN ẢNH NHỎ</a:t>
            </a:r>
          </a:p>
        </p:txBody>
      </p:sp>
      <p:pic>
        <p:nvPicPr>
          <p:cNvPr id="3" name="Picture 5" descr="Dong lua1">
            <a:extLst>
              <a:ext uri="{FF2B5EF4-FFF2-40B4-BE49-F238E27FC236}">
                <a16:creationId xmlns:a16="http://schemas.microsoft.com/office/drawing/2014/main" id="{EBDF4C9F-095B-4519-9767-934592CBC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06D7799E-196C-4B84-B82D-149ACA3F8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6172200"/>
            <a:ext cx="5776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Ruộng Bậc Thang – Mù Căng Chải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89560CF3-CDEA-442D-B817-D371D69BB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15621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1" name="Picture 40" descr="BD20530_">
            <a:extLst>
              <a:ext uri="{FF2B5EF4-FFF2-40B4-BE49-F238E27FC236}">
                <a16:creationId xmlns:a16="http://schemas.microsoft.com/office/drawing/2014/main" id="{064D0BE8-C807-4107-A3B6-AD8BE760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94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1" descr="BD20530_">
            <a:extLst>
              <a:ext uri="{FF2B5EF4-FFF2-40B4-BE49-F238E27FC236}">
                <a16:creationId xmlns:a16="http://schemas.microsoft.com/office/drawing/2014/main" id="{E2144D93-5986-4756-832D-0B7DCE64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257800"/>
            <a:ext cx="2241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2" descr="BD20530_">
            <a:extLst>
              <a:ext uri="{FF2B5EF4-FFF2-40B4-BE49-F238E27FC236}">
                <a16:creationId xmlns:a16="http://schemas.microsoft.com/office/drawing/2014/main" id="{5937AB9A-FC13-40B0-994F-F7C814F2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654550"/>
            <a:ext cx="17573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BD20530_">
            <a:extLst>
              <a:ext uri="{FF2B5EF4-FFF2-40B4-BE49-F238E27FC236}">
                <a16:creationId xmlns:a16="http://schemas.microsoft.com/office/drawing/2014/main" id="{41499665-4E85-451E-AAEC-F9349AA2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23">
            <a:extLst>
              <a:ext uri="{FF2B5EF4-FFF2-40B4-BE49-F238E27FC236}">
                <a16:creationId xmlns:a16="http://schemas.microsoft.com/office/drawing/2014/main" id="{40C17AAA-8955-42BB-B806-93BEE3B0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008" y="639763"/>
            <a:ext cx="535144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Thanh.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656" name="Text Box 14">
            <a:extLst>
              <a:ext uri="{FF2B5EF4-FFF2-40B4-BE49-F238E27FC236}">
                <a16:creationId xmlns:a16="http://schemas.microsoft.com/office/drawing/2014/main" id="{A5E54CA5-D5D7-4144-8CA3-94CB790C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8" name="Text Box 16">
            <a:extLst>
              <a:ext uri="{FF2B5EF4-FFF2-40B4-BE49-F238E27FC236}">
                <a16:creationId xmlns:a16="http://schemas.microsoft.com/office/drawing/2014/main" id="{7AAD2176-3F77-4E18-A795-3217BBBC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444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7099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JRIGCA1JVYKVCAELW8POCAEYYIQPCAAHNHGECA4NN9K9CAMTK25ICAPYFN7WCACVC35BCALMCCAKCAP2S23ICA6UROJJCACHECACCAE9RCGACAAOOBYTCAD5YEV2CA5U244SCA2UG8CACAIE6YBB">
            <a:extLst>
              <a:ext uri="{FF2B5EF4-FFF2-40B4-BE49-F238E27FC236}">
                <a16:creationId xmlns:a16="http://schemas.microsoft.com/office/drawing/2014/main" id="{3DDAC8C8-32EE-44EF-AC2E-3D792F8C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88"/>
            <a:ext cx="9144000" cy="71389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77EA9229-8D8C-4C98-9D2A-1814849DE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943600"/>
            <a:ext cx="419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Thác Mường Sang</a:t>
            </a:r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ab_5">
            <a:extLst>
              <a:ext uri="{FF2B5EF4-FFF2-40B4-BE49-F238E27FC236}">
                <a16:creationId xmlns:a16="http://schemas.microsoft.com/office/drawing/2014/main" id="{707E9B15-DE71-45A5-93BC-01206E77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10363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78717C-EA6C-4DB9-9CE2-2C3127E37574}"/>
              </a:ext>
            </a:extLst>
          </p:cNvPr>
          <p:cNvSpPr/>
          <p:nvPr/>
        </p:nvSpPr>
        <p:spPr>
          <a:xfrm>
            <a:off x="1143000" y="2743200"/>
            <a:ext cx="8667750" cy="179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Ở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bài:Cảnh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non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lang="en-US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/>
            <a:r>
              <a:rPr lang="en-US" alt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Chuẩn</a:t>
            </a:r>
            <a:r>
              <a:rPr lang="en-US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l" eaLnBrk="1" hangingPunct="1"/>
            <a:r>
              <a:rPr lang="en-US" alt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Tây</a:t>
            </a:r>
            <a:r>
              <a:rPr lang="en-US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/103</a:t>
            </a:r>
          </a:p>
          <a:p>
            <a:pPr algn="l" eaLnBrk="1" hangingPunct="1"/>
            <a:endParaRPr lang="en-US" altLang="en-US" sz="4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id="{CC505C8E-402E-410F-8B40-E6DE3499AE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5613" y="23813"/>
            <a:ext cx="6911975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Cooper"/>
              </a:rPr>
              <a:t>Dặn</a:t>
            </a:r>
            <a:r>
              <a:rPr lang="en-US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Cooper"/>
              </a:rPr>
              <a:t> </a:t>
            </a:r>
            <a:r>
              <a:rPr lang="en-US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Cooper"/>
              </a:rPr>
              <a:t>dò</a:t>
            </a:r>
            <a:endParaRPr lang="en-US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I-Cooper"/>
            </a:endParaRPr>
          </a:p>
        </p:txBody>
      </p:sp>
      <p:pic>
        <p:nvPicPr>
          <p:cNvPr id="49157" name="Picture 5" descr="D:\HINH ANH DONG\HD4958017.gif">
            <a:extLst>
              <a:ext uri="{FF2B5EF4-FFF2-40B4-BE49-F238E27FC236}">
                <a16:creationId xmlns:a16="http://schemas.microsoft.com/office/drawing/2014/main" id="{1369039D-93DA-4F1F-97EE-06D3FC6348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92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arrowball-1">
            <a:extLst>
              <a:ext uri="{FF2B5EF4-FFF2-40B4-BE49-F238E27FC236}">
                <a16:creationId xmlns:a16="http://schemas.microsoft.com/office/drawing/2014/main" id="{E52A4F6A-CC3E-45A2-B827-90053FC1DA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752850"/>
            <a:ext cx="76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arrowball-1">
            <a:extLst>
              <a:ext uri="{FF2B5EF4-FFF2-40B4-BE49-F238E27FC236}">
                <a16:creationId xmlns:a16="http://schemas.microsoft.com/office/drawing/2014/main" id="{32167C21-7830-4F2F-AEC9-1B3AEE20A2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54578"/>
            <a:ext cx="76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download">
            <a:hlinkClick r:id="" action="ppaction://media"/>
            <a:extLst>
              <a:ext uri="{FF2B5EF4-FFF2-40B4-BE49-F238E27FC236}">
                <a16:creationId xmlns:a16="http://schemas.microsoft.com/office/drawing/2014/main" id="{35B2455D-9841-4D2E-A094-232BA8306E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95400" y="6096000"/>
            <a:ext cx="457200" cy="342900"/>
          </a:xfrm>
          <a:prstGeom prst="ellipse">
            <a:avLst/>
          </a:prstGeom>
          <a:solidFill>
            <a:srgbClr val="00B0F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194" name="Date Placeholder 3">
            <a:extLst>
              <a:ext uri="{FF2B5EF4-FFF2-40B4-BE49-F238E27FC236}">
                <a16:creationId xmlns:a16="http://schemas.microsoft.com/office/drawing/2014/main" id="{D986D5B6-6C4E-43D7-BFFE-39CD4D7DD2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 anchor="b"/>
          <a:lstStyle/>
          <a:p>
            <a:pPr>
              <a:defRPr/>
            </a:pPr>
            <a:r>
              <a:rPr lang="en-US" sz="1200">
                <a:solidFill>
                  <a:schemeClr val="tx2">
                    <a:shade val="90000"/>
                  </a:schemeClr>
                </a:solidFill>
              </a:rPr>
              <a:t>Nguyễn Thị ANh Thơ</a:t>
            </a:r>
          </a:p>
        </p:txBody>
      </p:sp>
      <p:sp>
        <p:nvSpPr>
          <p:cNvPr id="8195" name="Footer Placeholder 4">
            <a:extLst>
              <a:ext uri="{FF2B5EF4-FFF2-40B4-BE49-F238E27FC236}">
                <a16:creationId xmlns:a16="http://schemas.microsoft.com/office/drawing/2014/main" id="{9362B099-CA57-41AE-8948-ABB45446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1200">
                <a:solidFill>
                  <a:schemeClr val="tx2">
                    <a:shade val="90000"/>
                  </a:schemeClr>
                </a:solidFill>
              </a:rPr>
              <a:t>Trường Tiểu Học 2 Sơn Tiến</a:t>
            </a:r>
          </a:p>
        </p:txBody>
      </p:sp>
      <p:sp>
        <p:nvSpPr>
          <p:cNvPr id="38917" name="Slide Number Placeholder 5">
            <a:extLst>
              <a:ext uri="{FF2B5EF4-FFF2-40B4-BE49-F238E27FC236}">
                <a16:creationId xmlns:a16="http://schemas.microsoft.com/office/drawing/2014/main" id="{DE998E51-9DD5-4441-BE92-1EE87123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AAE3D-4DEE-486B-BD48-73CA00B56FB8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8914" name="Bai hat Noi vong tay lon do Khanh Ly trinh bay.mp3">
            <a:hlinkClick r:id="" action="ppaction://media"/>
            <a:extLst>
              <a:ext uri="{FF2B5EF4-FFF2-40B4-BE49-F238E27FC236}">
                <a16:creationId xmlns:a16="http://schemas.microsoft.com/office/drawing/2014/main" id="{E3574015-437B-4BBD-B705-154CD24E40C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3" descr="HL01">
            <a:extLst>
              <a:ext uri="{FF2B5EF4-FFF2-40B4-BE49-F238E27FC236}">
                <a16:creationId xmlns:a16="http://schemas.microsoft.com/office/drawing/2014/main" id="{EF9800BF-9C82-4961-A0B6-71D1CC346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4">
            <a:extLst>
              <a:ext uri="{FF2B5EF4-FFF2-40B4-BE49-F238E27FC236}">
                <a16:creationId xmlns:a16="http://schemas.microsoft.com/office/drawing/2014/main" id="{A5E354D2-E127-48CE-92F8-815A7CB4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600" b="1">
              <a:latin typeface=".VnAvant" pitchFamily="34" charset="0"/>
            </a:endParaRPr>
          </a:p>
        </p:txBody>
      </p:sp>
      <p:pic>
        <p:nvPicPr>
          <p:cNvPr id="38921" name="Picture 5" descr="j0196374">
            <a:extLst>
              <a:ext uri="{FF2B5EF4-FFF2-40B4-BE49-F238E27FC236}">
                <a16:creationId xmlns:a16="http://schemas.microsoft.com/office/drawing/2014/main" id="{29A5B46B-9255-42D2-834C-C4691EABA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9530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6">
            <a:extLst>
              <a:ext uri="{FF2B5EF4-FFF2-40B4-BE49-F238E27FC236}">
                <a16:creationId xmlns:a16="http://schemas.microsoft.com/office/drawing/2014/main" id="{F8F7B4AF-5C0B-4370-9FEA-817295BCD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2DC2ECFF-3631-431A-BBF2-A88BF51D3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9F0682EB-EEF8-49E2-B8A9-43316653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D3945665-AB4D-4410-AD96-064B23E2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22" name="AutoShape 10">
            <a:extLst>
              <a:ext uri="{FF2B5EF4-FFF2-40B4-BE49-F238E27FC236}">
                <a16:creationId xmlns:a16="http://schemas.microsoft.com/office/drawing/2014/main" id="{F3773E65-565C-4A16-A1A9-50E5FA9B7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23" name="AutoShape 11">
            <a:extLst>
              <a:ext uri="{FF2B5EF4-FFF2-40B4-BE49-F238E27FC236}">
                <a16:creationId xmlns:a16="http://schemas.microsoft.com/office/drawing/2014/main" id="{D2F0D430-2590-472E-AD18-A1F0EDAF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24" name="AutoShape 12">
            <a:extLst>
              <a:ext uri="{FF2B5EF4-FFF2-40B4-BE49-F238E27FC236}">
                <a16:creationId xmlns:a16="http://schemas.microsoft.com/office/drawing/2014/main" id="{56B70524-516F-40B4-B291-966599C37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25" name="AutoShape 13">
            <a:extLst>
              <a:ext uri="{FF2B5EF4-FFF2-40B4-BE49-F238E27FC236}">
                <a16:creationId xmlns:a16="http://schemas.microsoft.com/office/drawing/2014/main" id="{55EE8F8F-5D49-4C1B-8CC7-97AD27BD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26" name="AutoShape 14">
            <a:extLst>
              <a:ext uri="{FF2B5EF4-FFF2-40B4-BE49-F238E27FC236}">
                <a16:creationId xmlns:a16="http://schemas.microsoft.com/office/drawing/2014/main" id="{9400BDC0-0BB7-43D7-8096-D716415B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38931" name="Picture 15" descr="POINSET2">
            <a:extLst>
              <a:ext uri="{FF2B5EF4-FFF2-40B4-BE49-F238E27FC236}">
                <a16:creationId xmlns:a16="http://schemas.microsoft.com/office/drawing/2014/main" id="{4102907D-3E7A-415A-A002-D8CAA499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8152606" y="145257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AutoShape 17">
            <a:extLst>
              <a:ext uri="{FF2B5EF4-FFF2-40B4-BE49-F238E27FC236}">
                <a16:creationId xmlns:a16="http://schemas.microsoft.com/office/drawing/2014/main" id="{8B1B3886-610F-4E2F-A2DD-84F0C76A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30" name="AutoShape 18">
            <a:extLst>
              <a:ext uri="{FF2B5EF4-FFF2-40B4-BE49-F238E27FC236}">
                <a16:creationId xmlns:a16="http://schemas.microsoft.com/office/drawing/2014/main" id="{0F504750-ACBA-4C36-9657-580E49CE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" name="AutoShape 19">
            <a:extLst>
              <a:ext uri="{FF2B5EF4-FFF2-40B4-BE49-F238E27FC236}">
                <a16:creationId xmlns:a16="http://schemas.microsoft.com/office/drawing/2014/main" id="{075E8823-B660-48E8-ACA2-8329534F8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32" name="AutoShape 20">
            <a:extLst>
              <a:ext uri="{FF2B5EF4-FFF2-40B4-BE49-F238E27FC236}">
                <a16:creationId xmlns:a16="http://schemas.microsoft.com/office/drawing/2014/main" id="{B857733A-A288-4345-8517-A0802A90C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33" name="AutoShape 21">
            <a:extLst>
              <a:ext uri="{FF2B5EF4-FFF2-40B4-BE49-F238E27FC236}">
                <a16:creationId xmlns:a16="http://schemas.microsoft.com/office/drawing/2014/main" id="{A7E51DF2-D951-42F9-90D7-EEE324E09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34" name="AutoShape 22">
            <a:extLst>
              <a:ext uri="{FF2B5EF4-FFF2-40B4-BE49-F238E27FC236}">
                <a16:creationId xmlns:a16="http://schemas.microsoft.com/office/drawing/2014/main" id="{EBA18A49-1C92-42B0-9BDD-E55A64D96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35" name="AutoShape 23">
            <a:extLst>
              <a:ext uri="{FF2B5EF4-FFF2-40B4-BE49-F238E27FC236}">
                <a16:creationId xmlns:a16="http://schemas.microsoft.com/office/drawing/2014/main" id="{36C9722A-C320-4CD0-A45E-162295AA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8180647F-8413-43A8-AA98-5D83DC80A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38" name="AutoShape 26">
            <a:extLst>
              <a:ext uri="{FF2B5EF4-FFF2-40B4-BE49-F238E27FC236}">
                <a16:creationId xmlns:a16="http://schemas.microsoft.com/office/drawing/2014/main" id="{0AB28D42-8B30-4266-8E39-5D750AD45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38941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id="{EA32656B-D8A4-46B1-872B-7C4A64BCA57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Picture 30" descr="POINSET3">
            <a:extLst>
              <a:ext uri="{FF2B5EF4-FFF2-40B4-BE49-F238E27FC236}">
                <a16:creationId xmlns:a16="http://schemas.microsoft.com/office/drawing/2014/main" id="{7527030C-DC10-44BF-A075-48237598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3" name="Picture 31" descr="POINSET3">
            <a:extLst>
              <a:ext uri="{FF2B5EF4-FFF2-40B4-BE49-F238E27FC236}">
                <a16:creationId xmlns:a16="http://schemas.microsoft.com/office/drawing/2014/main" id="{C4717851-5326-4E6D-BE29-8C4EA61E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38" descr="3d butterfly">
            <a:extLst>
              <a:ext uri="{FF2B5EF4-FFF2-40B4-BE49-F238E27FC236}">
                <a16:creationId xmlns:a16="http://schemas.microsoft.com/office/drawing/2014/main" id="{38EBE6AF-23A2-470E-B15A-EA511F49F3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45" name="Group 4">
            <a:extLst>
              <a:ext uri="{FF2B5EF4-FFF2-40B4-BE49-F238E27FC236}">
                <a16:creationId xmlns:a16="http://schemas.microsoft.com/office/drawing/2014/main" id="{BE486345-51B2-4CBC-877C-67AD02696D24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"/>
            <a:ext cx="6700838" cy="6599238"/>
            <a:chOff x="50" y="101"/>
            <a:chExt cx="4221" cy="4157"/>
          </a:xfrm>
        </p:grpSpPr>
        <p:grpSp>
          <p:nvGrpSpPr>
            <p:cNvPr id="38947" name="Group 5">
              <a:extLst>
                <a:ext uri="{FF2B5EF4-FFF2-40B4-BE49-F238E27FC236}">
                  <a16:creationId xmlns:a16="http://schemas.microsoft.com/office/drawing/2014/main" id="{FFD1F39E-2CC9-4EE7-AF11-C64487541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" y="101"/>
              <a:ext cx="4036" cy="4018"/>
              <a:chOff x="235" y="101"/>
              <a:chExt cx="4036" cy="4018"/>
            </a:xfrm>
          </p:grpSpPr>
          <p:sp>
            <p:nvSpPr>
              <p:cNvPr id="39233" name="Freeform 6">
                <a:extLst>
                  <a:ext uri="{FF2B5EF4-FFF2-40B4-BE49-F238E27FC236}">
                    <a16:creationId xmlns:a16="http://schemas.microsoft.com/office/drawing/2014/main" id="{907BCAF4-F5E3-4CE6-B605-60FABEFE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368"/>
                <a:ext cx="3393" cy="3392"/>
              </a:xfrm>
              <a:custGeom>
                <a:avLst/>
                <a:gdLst>
                  <a:gd name="T0" fmla="*/ 3393 w 3393"/>
                  <a:gd name="T1" fmla="*/ 3392 h 3392"/>
                  <a:gd name="T2" fmla="*/ 0 w 3393"/>
                  <a:gd name="T3" fmla="*/ 3392 h 3392"/>
                  <a:gd name="T4" fmla="*/ 0 w 3393"/>
                  <a:gd name="T5" fmla="*/ 0 h 3392"/>
                  <a:gd name="T6" fmla="*/ 0 60000 65536"/>
                  <a:gd name="T7" fmla="*/ 0 60000 65536"/>
                  <a:gd name="T8" fmla="*/ 0 60000 65536"/>
                  <a:gd name="T9" fmla="*/ 0 w 3393"/>
                  <a:gd name="T10" fmla="*/ 0 h 3392"/>
                  <a:gd name="T11" fmla="*/ 3393 w 3393"/>
                  <a:gd name="T12" fmla="*/ 3392 h 33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3" h="3392">
                    <a:moveTo>
                      <a:pt x="3393" y="3392"/>
                    </a:moveTo>
                    <a:lnTo>
                      <a:pt x="0" y="3392"/>
                    </a:lnTo>
                    <a:lnTo>
                      <a:pt x="0" y="0"/>
                    </a:lnTo>
                  </a:path>
                </a:pathLst>
              </a:custGeom>
              <a:noFill/>
              <a:ln w="58738">
                <a:solidFill>
                  <a:srgbClr val="00FF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4" name="Freeform 7">
                <a:extLst>
                  <a:ext uri="{FF2B5EF4-FFF2-40B4-BE49-F238E27FC236}">
                    <a16:creationId xmlns:a16="http://schemas.microsoft.com/office/drawing/2014/main" id="{0DBB7BAD-A7C0-437D-B8EF-B0B2A5025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235"/>
                <a:ext cx="3395" cy="3393"/>
              </a:xfrm>
              <a:custGeom>
                <a:avLst/>
                <a:gdLst>
                  <a:gd name="T0" fmla="*/ 3395 w 3395"/>
                  <a:gd name="T1" fmla="*/ 3393 h 3393"/>
                  <a:gd name="T2" fmla="*/ 0 w 3395"/>
                  <a:gd name="T3" fmla="*/ 3393 h 3393"/>
                  <a:gd name="T4" fmla="*/ 0 w 3395"/>
                  <a:gd name="T5" fmla="*/ 0 h 3393"/>
                  <a:gd name="T6" fmla="*/ 0 60000 65536"/>
                  <a:gd name="T7" fmla="*/ 0 60000 65536"/>
                  <a:gd name="T8" fmla="*/ 0 60000 65536"/>
                  <a:gd name="T9" fmla="*/ 0 w 3395"/>
                  <a:gd name="T10" fmla="*/ 0 h 3393"/>
                  <a:gd name="T11" fmla="*/ 3395 w 3395"/>
                  <a:gd name="T12" fmla="*/ 3393 h 33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5" h="3393">
                    <a:moveTo>
                      <a:pt x="3395" y="3393"/>
                    </a:moveTo>
                    <a:lnTo>
                      <a:pt x="0" y="3393"/>
                    </a:lnTo>
                    <a:lnTo>
                      <a:pt x="0" y="0"/>
                    </a:lnTo>
                  </a:path>
                </a:pathLst>
              </a:custGeom>
              <a:noFill/>
              <a:ln w="58738">
                <a:solidFill>
                  <a:srgbClr val="00FF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5" name="Freeform 8">
                <a:extLst>
                  <a:ext uri="{FF2B5EF4-FFF2-40B4-BE49-F238E27FC236}">
                    <a16:creationId xmlns:a16="http://schemas.microsoft.com/office/drawing/2014/main" id="{7FC2D95A-F918-4663-A8EE-5D0A6D40D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101"/>
                <a:ext cx="3395" cy="3394"/>
              </a:xfrm>
              <a:custGeom>
                <a:avLst/>
                <a:gdLst>
                  <a:gd name="T0" fmla="*/ 3395 w 3395"/>
                  <a:gd name="T1" fmla="*/ 3394 h 3394"/>
                  <a:gd name="T2" fmla="*/ 0 w 3395"/>
                  <a:gd name="T3" fmla="*/ 3394 h 3394"/>
                  <a:gd name="T4" fmla="*/ 0 w 3395"/>
                  <a:gd name="T5" fmla="*/ 0 h 3394"/>
                  <a:gd name="T6" fmla="*/ 0 60000 65536"/>
                  <a:gd name="T7" fmla="*/ 0 60000 65536"/>
                  <a:gd name="T8" fmla="*/ 0 60000 65536"/>
                  <a:gd name="T9" fmla="*/ 0 w 3395"/>
                  <a:gd name="T10" fmla="*/ 0 h 3394"/>
                  <a:gd name="T11" fmla="*/ 3395 w 3395"/>
                  <a:gd name="T12" fmla="*/ 3394 h 3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5" h="3394">
                    <a:moveTo>
                      <a:pt x="3395" y="3394"/>
                    </a:moveTo>
                    <a:lnTo>
                      <a:pt x="0" y="3394"/>
                    </a:lnTo>
                    <a:lnTo>
                      <a:pt x="0" y="0"/>
                    </a:lnTo>
                  </a:path>
                </a:pathLst>
              </a:custGeom>
              <a:noFill/>
              <a:ln w="58738">
                <a:solidFill>
                  <a:srgbClr val="00FF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6" name="Freeform 9">
                <a:extLst>
                  <a:ext uri="{FF2B5EF4-FFF2-40B4-BE49-F238E27FC236}">
                    <a16:creationId xmlns:a16="http://schemas.microsoft.com/office/drawing/2014/main" id="{DAAA6571-23D0-48B2-8493-9B4CD1167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368"/>
                <a:ext cx="3393" cy="3392"/>
              </a:xfrm>
              <a:custGeom>
                <a:avLst/>
                <a:gdLst>
                  <a:gd name="T0" fmla="*/ 3393 w 3393"/>
                  <a:gd name="T1" fmla="*/ 3392 h 3392"/>
                  <a:gd name="T2" fmla="*/ 0 w 3393"/>
                  <a:gd name="T3" fmla="*/ 3392 h 3392"/>
                  <a:gd name="T4" fmla="*/ 0 w 3393"/>
                  <a:gd name="T5" fmla="*/ 0 h 3392"/>
                  <a:gd name="T6" fmla="*/ 0 60000 65536"/>
                  <a:gd name="T7" fmla="*/ 0 60000 65536"/>
                  <a:gd name="T8" fmla="*/ 0 60000 65536"/>
                  <a:gd name="T9" fmla="*/ 0 w 3393"/>
                  <a:gd name="T10" fmla="*/ 0 h 3392"/>
                  <a:gd name="T11" fmla="*/ 3393 w 3393"/>
                  <a:gd name="T12" fmla="*/ 3392 h 33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3" h="3392">
                    <a:moveTo>
                      <a:pt x="3393" y="3392"/>
                    </a:moveTo>
                    <a:lnTo>
                      <a:pt x="0" y="3392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0C2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7" name="Freeform 10">
                <a:extLst>
                  <a:ext uri="{FF2B5EF4-FFF2-40B4-BE49-F238E27FC236}">
                    <a16:creationId xmlns:a16="http://schemas.microsoft.com/office/drawing/2014/main" id="{5FD04ECD-BCE9-4542-8861-77A49994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235"/>
                <a:ext cx="3395" cy="3393"/>
              </a:xfrm>
              <a:custGeom>
                <a:avLst/>
                <a:gdLst>
                  <a:gd name="T0" fmla="*/ 3395 w 3395"/>
                  <a:gd name="T1" fmla="*/ 3393 h 3393"/>
                  <a:gd name="T2" fmla="*/ 0 w 3395"/>
                  <a:gd name="T3" fmla="*/ 3393 h 3393"/>
                  <a:gd name="T4" fmla="*/ 0 w 3395"/>
                  <a:gd name="T5" fmla="*/ 0 h 3393"/>
                  <a:gd name="T6" fmla="*/ 0 60000 65536"/>
                  <a:gd name="T7" fmla="*/ 0 60000 65536"/>
                  <a:gd name="T8" fmla="*/ 0 60000 65536"/>
                  <a:gd name="T9" fmla="*/ 0 w 3395"/>
                  <a:gd name="T10" fmla="*/ 0 h 3393"/>
                  <a:gd name="T11" fmla="*/ 3395 w 3395"/>
                  <a:gd name="T12" fmla="*/ 3393 h 33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5" h="3393">
                    <a:moveTo>
                      <a:pt x="3395" y="3393"/>
                    </a:moveTo>
                    <a:lnTo>
                      <a:pt x="0" y="3393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0C2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8" name="Freeform 11">
                <a:extLst>
                  <a:ext uri="{FF2B5EF4-FFF2-40B4-BE49-F238E27FC236}">
                    <a16:creationId xmlns:a16="http://schemas.microsoft.com/office/drawing/2014/main" id="{BD38205E-AE02-46FB-A9FB-32FA9B888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101"/>
                <a:ext cx="3395" cy="3394"/>
              </a:xfrm>
              <a:custGeom>
                <a:avLst/>
                <a:gdLst>
                  <a:gd name="T0" fmla="*/ 3395 w 3395"/>
                  <a:gd name="T1" fmla="*/ 3394 h 3394"/>
                  <a:gd name="T2" fmla="*/ 0 w 3395"/>
                  <a:gd name="T3" fmla="*/ 3394 h 3394"/>
                  <a:gd name="T4" fmla="*/ 0 w 3395"/>
                  <a:gd name="T5" fmla="*/ 0 h 3394"/>
                  <a:gd name="T6" fmla="*/ 0 60000 65536"/>
                  <a:gd name="T7" fmla="*/ 0 60000 65536"/>
                  <a:gd name="T8" fmla="*/ 0 60000 65536"/>
                  <a:gd name="T9" fmla="*/ 0 w 3395"/>
                  <a:gd name="T10" fmla="*/ 0 h 3394"/>
                  <a:gd name="T11" fmla="*/ 3395 w 3395"/>
                  <a:gd name="T12" fmla="*/ 3394 h 3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5" h="3394">
                    <a:moveTo>
                      <a:pt x="3395" y="3394"/>
                    </a:moveTo>
                    <a:lnTo>
                      <a:pt x="0" y="3394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0C2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9" name="Freeform 12">
                <a:extLst>
                  <a:ext uri="{FF2B5EF4-FFF2-40B4-BE49-F238E27FC236}">
                    <a16:creationId xmlns:a16="http://schemas.microsoft.com/office/drawing/2014/main" id="{D7814438-02D1-4FE8-B368-56C68AF42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431"/>
                <a:ext cx="3394" cy="3392"/>
              </a:xfrm>
              <a:custGeom>
                <a:avLst/>
                <a:gdLst>
                  <a:gd name="T0" fmla="*/ 3394 w 3394"/>
                  <a:gd name="T1" fmla="*/ 3392 h 3392"/>
                  <a:gd name="T2" fmla="*/ 0 w 3394"/>
                  <a:gd name="T3" fmla="*/ 3392 h 3392"/>
                  <a:gd name="T4" fmla="*/ 0 w 3394"/>
                  <a:gd name="T5" fmla="*/ 0 h 3392"/>
                  <a:gd name="T6" fmla="*/ 0 60000 65536"/>
                  <a:gd name="T7" fmla="*/ 0 60000 65536"/>
                  <a:gd name="T8" fmla="*/ 0 60000 65536"/>
                  <a:gd name="T9" fmla="*/ 0 w 3394"/>
                  <a:gd name="T10" fmla="*/ 0 h 3392"/>
                  <a:gd name="T11" fmla="*/ 3394 w 3394"/>
                  <a:gd name="T12" fmla="*/ 3392 h 33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4" h="3392">
                    <a:moveTo>
                      <a:pt x="3394" y="3392"/>
                    </a:moveTo>
                    <a:lnTo>
                      <a:pt x="0" y="339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FF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0" name="Freeform 13">
                <a:extLst>
                  <a:ext uri="{FF2B5EF4-FFF2-40B4-BE49-F238E27FC236}">
                    <a16:creationId xmlns:a16="http://schemas.microsoft.com/office/drawing/2014/main" id="{6EE130A1-1334-4CF8-9F62-6C26D5D3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299"/>
                <a:ext cx="3395" cy="3392"/>
              </a:xfrm>
              <a:custGeom>
                <a:avLst/>
                <a:gdLst>
                  <a:gd name="T0" fmla="*/ 3395 w 3395"/>
                  <a:gd name="T1" fmla="*/ 3392 h 3392"/>
                  <a:gd name="T2" fmla="*/ 0 w 3395"/>
                  <a:gd name="T3" fmla="*/ 3392 h 3392"/>
                  <a:gd name="T4" fmla="*/ 0 w 3395"/>
                  <a:gd name="T5" fmla="*/ 0 h 3392"/>
                  <a:gd name="T6" fmla="*/ 0 60000 65536"/>
                  <a:gd name="T7" fmla="*/ 0 60000 65536"/>
                  <a:gd name="T8" fmla="*/ 0 60000 65536"/>
                  <a:gd name="T9" fmla="*/ 0 w 3395"/>
                  <a:gd name="T10" fmla="*/ 0 h 3392"/>
                  <a:gd name="T11" fmla="*/ 3395 w 3395"/>
                  <a:gd name="T12" fmla="*/ 3392 h 33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5" h="3392">
                    <a:moveTo>
                      <a:pt x="3395" y="3392"/>
                    </a:moveTo>
                    <a:lnTo>
                      <a:pt x="0" y="339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FF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1" name="Freeform 14">
                <a:extLst>
                  <a:ext uri="{FF2B5EF4-FFF2-40B4-BE49-F238E27FC236}">
                    <a16:creationId xmlns:a16="http://schemas.microsoft.com/office/drawing/2014/main" id="{702B7CD1-E489-4F12-86F1-26FB15706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165"/>
                <a:ext cx="3396" cy="3393"/>
              </a:xfrm>
              <a:custGeom>
                <a:avLst/>
                <a:gdLst>
                  <a:gd name="T0" fmla="*/ 3396 w 3396"/>
                  <a:gd name="T1" fmla="*/ 3393 h 3393"/>
                  <a:gd name="T2" fmla="*/ 0 w 3396"/>
                  <a:gd name="T3" fmla="*/ 3393 h 3393"/>
                  <a:gd name="T4" fmla="*/ 0 w 3396"/>
                  <a:gd name="T5" fmla="*/ 0 h 3393"/>
                  <a:gd name="T6" fmla="*/ 0 60000 65536"/>
                  <a:gd name="T7" fmla="*/ 0 60000 65536"/>
                  <a:gd name="T8" fmla="*/ 0 60000 65536"/>
                  <a:gd name="T9" fmla="*/ 0 w 3396"/>
                  <a:gd name="T10" fmla="*/ 0 h 3393"/>
                  <a:gd name="T11" fmla="*/ 3396 w 3396"/>
                  <a:gd name="T12" fmla="*/ 3393 h 33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96" h="3393">
                    <a:moveTo>
                      <a:pt x="3396" y="3393"/>
                    </a:moveTo>
                    <a:lnTo>
                      <a:pt x="0" y="339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FF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2" name="Freeform 15">
                <a:extLst>
                  <a:ext uri="{FF2B5EF4-FFF2-40B4-BE49-F238E27FC236}">
                    <a16:creationId xmlns:a16="http://schemas.microsoft.com/office/drawing/2014/main" id="{2D32C198-AA22-40A2-86A8-9544573F9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3890"/>
                <a:ext cx="115" cy="178"/>
              </a:xfrm>
              <a:custGeom>
                <a:avLst/>
                <a:gdLst>
                  <a:gd name="T0" fmla="*/ 54 w 115"/>
                  <a:gd name="T1" fmla="*/ 36 h 178"/>
                  <a:gd name="T2" fmla="*/ 59 w 115"/>
                  <a:gd name="T3" fmla="*/ 36 h 178"/>
                  <a:gd name="T4" fmla="*/ 67 w 115"/>
                  <a:gd name="T5" fmla="*/ 37 h 178"/>
                  <a:gd name="T6" fmla="*/ 76 w 115"/>
                  <a:gd name="T7" fmla="*/ 39 h 178"/>
                  <a:gd name="T8" fmla="*/ 87 w 115"/>
                  <a:gd name="T9" fmla="*/ 44 h 178"/>
                  <a:gd name="T10" fmla="*/ 96 w 115"/>
                  <a:gd name="T11" fmla="*/ 49 h 178"/>
                  <a:gd name="T12" fmla="*/ 105 w 115"/>
                  <a:gd name="T13" fmla="*/ 56 h 178"/>
                  <a:gd name="T14" fmla="*/ 111 w 115"/>
                  <a:gd name="T15" fmla="*/ 64 h 178"/>
                  <a:gd name="T16" fmla="*/ 115 w 115"/>
                  <a:gd name="T17" fmla="*/ 77 h 178"/>
                  <a:gd name="T18" fmla="*/ 113 w 115"/>
                  <a:gd name="T19" fmla="*/ 87 h 178"/>
                  <a:gd name="T20" fmla="*/ 109 w 115"/>
                  <a:gd name="T21" fmla="*/ 100 h 178"/>
                  <a:gd name="T22" fmla="*/ 103 w 115"/>
                  <a:gd name="T23" fmla="*/ 110 h 178"/>
                  <a:gd name="T24" fmla="*/ 99 w 115"/>
                  <a:gd name="T25" fmla="*/ 123 h 178"/>
                  <a:gd name="T26" fmla="*/ 93 w 115"/>
                  <a:gd name="T27" fmla="*/ 136 h 178"/>
                  <a:gd name="T28" fmla="*/ 89 w 115"/>
                  <a:gd name="T29" fmla="*/ 149 h 178"/>
                  <a:gd name="T30" fmla="*/ 87 w 115"/>
                  <a:gd name="T31" fmla="*/ 162 h 178"/>
                  <a:gd name="T32" fmla="*/ 92 w 115"/>
                  <a:gd name="T33" fmla="*/ 178 h 178"/>
                  <a:gd name="T34" fmla="*/ 83 w 115"/>
                  <a:gd name="T35" fmla="*/ 164 h 178"/>
                  <a:gd name="T36" fmla="*/ 75 w 115"/>
                  <a:gd name="T37" fmla="*/ 152 h 178"/>
                  <a:gd name="T38" fmla="*/ 62 w 115"/>
                  <a:gd name="T39" fmla="*/ 142 h 178"/>
                  <a:gd name="T40" fmla="*/ 50 w 115"/>
                  <a:gd name="T41" fmla="*/ 134 h 178"/>
                  <a:gd name="T42" fmla="*/ 37 w 115"/>
                  <a:gd name="T43" fmla="*/ 125 h 178"/>
                  <a:gd name="T44" fmla="*/ 24 w 115"/>
                  <a:gd name="T45" fmla="*/ 118 h 178"/>
                  <a:gd name="T46" fmla="*/ 13 w 115"/>
                  <a:gd name="T47" fmla="*/ 108 h 178"/>
                  <a:gd name="T48" fmla="*/ 5 w 115"/>
                  <a:gd name="T49" fmla="*/ 99 h 178"/>
                  <a:gd name="T50" fmla="*/ 0 w 115"/>
                  <a:gd name="T51" fmla="*/ 87 h 178"/>
                  <a:gd name="T52" fmla="*/ 0 w 115"/>
                  <a:gd name="T53" fmla="*/ 77 h 178"/>
                  <a:gd name="T54" fmla="*/ 1 w 115"/>
                  <a:gd name="T55" fmla="*/ 67 h 178"/>
                  <a:gd name="T56" fmla="*/ 7 w 115"/>
                  <a:gd name="T57" fmla="*/ 60 h 178"/>
                  <a:gd name="T58" fmla="*/ 11 w 115"/>
                  <a:gd name="T59" fmla="*/ 51 h 178"/>
                  <a:gd name="T60" fmla="*/ 18 w 115"/>
                  <a:gd name="T61" fmla="*/ 47 h 178"/>
                  <a:gd name="T62" fmla="*/ 24 w 115"/>
                  <a:gd name="T63" fmla="*/ 41 h 178"/>
                  <a:gd name="T64" fmla="*/ 30 w 115"/>
                  <a:gd name="T65" fmla="*/ 40 h 178"/>
                  <a:gd name="T66" fmla="*/ 28 w 115"/>
                  <a:gd name="T67" fmla="*/ 30 h 178"/>
                  <a:gd name="T68" fmla="*/ 28 w 115"/>
                  <a:gd name="T69" fmla="*/ 20 h 178"/>
                  <a:gd name="T70" fmla="*/ 23 w 115"/>
                  <a:gd name="T71" fmla="*/ 10 h 178"/>
                  <a:gd name="T72" fmla="*/ 14 w 115"/>
                  <a:gd name="T73" fmla="*/ 5 h 178"/>
                  <a:gd name="T74" fmla="*/ 17 w 115"/>
                  <a:gd name="T75" fmla="*/ 0 h 178"/>
                  <a:gd name="T76" fmla="*/ 28 w 115"/>
                  <a:gd name="T77" fmla="*/ 3 h 178"/>
                  <a:gd name="T78" fmla="*/ 40 w 115"/>
                  <a:gd name="T79" fmla="*/ 11 h 178"/>
                  <a:gd name="T80" fmla="*/ 47 w 115"/>
                  <a:gd name="T81" fmla="*/ 21 h 178"/>
                  <a:gd name="T82" fmla="*/ 54 w 115"/>
                  <a:gd name="T83" fmla="*/ 36 h 1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5"/>
                  <a:gd name="T127" fmla="*/ 0 h 178"/>
                  <a:gd name="T128" fmla="*/ 115 w 115"/>
                  <a:gd name="T129" fmla="*/ 178 h 1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5" h="178">
                    <a:moveTo>
                      <a:pt x="54" y="36"/>
                    </a:moveTo>
                    <a:lnTo>
                      <a:pt x="59" y="36"/>
                    </a:lnTo>
                    <a:lnTo>
                      <a:pt x="67" y="37"/>
                    </a:lnTo>
                    <a:lnTo>
                      <a:pt x="76" y="39"/>
                    </a:lnTo>
                    <a:lnTo>
                      <a:pt x="87" y="44"/>
                    </a:lnTo>
                    <a:lnTo>
                      <a:pt x="96" y="49"/>
                    </a:lnTo>
                    <a:lnTo>
                      <a:pt x="105" y="56"/>
                    </a:lnTo>
                    <a:lnTo>
                      <a:pt x="111" y="64"/>
                    </a:lnTo>
                    <a:lnTo>
                      <a:pt x="115" y="77"/>
                    </a:lnTo>
                    <a:lnTo>
                      <a:pt x="113" y="87"/>
                    </a:lnTo>
                    <a:lnTo>
                      <a:pt x="109" y="100"/>
                    </a:lnTo>
                    <a:lnTo>
                      <a:pt x="103" y="110"/>
                    </a:lnTo>
                    <a:lnTo>
                      <a:pt x="99" y="123"/>
                    </a:lnTo>
                    <a:lnTo>
                      <a:pt x="93" y="136"/>
                    </a:lnTo>
                    <a:lnTo>
                      <a:pt x="89" y="149"/>
                    </a:lnTo>
                    <a:lnTo>
                      <a:pt x="87" y="162"/>
                    </a:lnTo>
                    <a:lnTo>
                      <a:pt x="92" y="178"/>
                    </a:lnTo>
                    <a:lnTo>
                      <a:pt x="83" y="164"/>
                    </a:lnTo>
                    <a:lnTo>
                      <a:pt x="75" y="152"/>
                    </a:lnTo>
                    <a:lnTo>
                      <a:pt x="62" y="142"/>
                    </a:lnTo>
                    <a:lnTo>
                      <a:pt x="50" y="134"/>
                    </a:lnTo>
                    <a:lnTo>
                      <a:pt x="37" y="125"/>
                    </a:lnTo>
                    <a:lnTo>
                      <a:pt x="24" y="118"/>
                    </a:lnTo>
                    <a:lnTo>
                      <a:pt x="13" y="108"/>
                    </a:lnTo>
                    <a:lnTo>
                      <a:pt x="5" y="99"/>
                    </a:lnTo>
                    <a:lnTo>
                      <a:pt x="0" y="87"/>
                    </a:lnTo>
                    <a:lnTo>
                      <a:pt x="0" y="77"/>
                    </a:lnTo>
                    <a:lnTo>
                      <a:pt x="1" y="67"/>
                    </a:lnTo>
                    <a:lnTo>
                      <a:pt x="7" y="60"/>
                    </a:lnTo>
                    <a:lnTo>
                      <a:pt x="11" y="51"/>
                    </a:lnTo>
                    <a:lnTo>
                      <a:pt x="18" y="47"/>
                    </a:lnTo>
                    <a:lnTo>
                      <a:pt x="24" y="41"/>
                    </a:lnTo>
                    <a:lnTo>
                      <a:pt x="30" y="40"/>
                    </a:lnTo>
                    <a:lnTo>
                      <a:pt x="28" y="30"/>
                    </a:lnTo>
                    <a:lnTo>
                      <a:pt x="28" y="20"/>
                    </a:lnTo>
                    <a:lnTo>
                      <a:pt x="23" y="10"/>
                    </a:lnTo>
                    <a:lnTo>
                      <a:pt x="14" y="5"/>
                    </a:lnTo>
                    <a:lnTo>
                      <a:pt x="17" y="0"/>
                    </a:lnTo>
                    <a:lnTo>
                      <a:pt x="28" y="3"/>
                    </a:lnTo>
                    <a:lnTo>
                      <a:pt x="40" y="11"/>
                    </a:lnTo>
                    <a:lnTo>
                      <a:pt x="47" y="21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3" name="Freeform 16">
                <a:extLst>
                  <a:ext uri="{FF2B5EF4-FFF2-40B4-BE49-F238E27FC236}">
                    <a16:creationId xmlns:a16="http://schemas.microsoft.com/office/drawing/2014/main" id="{1221F406-F953-4DC6-800A-D5BFF7FAA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3895"/>
                <a:ext cx="73" cy="159"/>
              </a:xfrm>
              <a:custGeom>
                <a:avLst/>
                <a:gdLst>
                  <a:gd name="T0" fmla="*/ 73 w 73"/>
                  <a:gd name="T1" fmla="*/ 159 h 159"/>
                  <a:gd name="T2" fmla="*/ 66 w 73"/>
                  <a:gd name="T3" fmla="*/ 150 h 159"/>
                  <a:gd name="T4" fmla="*/ 61 w 73"/>
                  <a:gd name="T5" fmla="*/ 139 h 159"/>
                  <a:gd name="T6" fmla="*/ 52 w 73"/>
                  <a:gd name="T7" fmla="*/ 121 h 159"/>
                  <a:gd name="T8" fmla="*/ 45 w 73"/>
                  <a:gd name="T9" fmla="*/ 105 h 159"/>
                  <a:gd name="T10" fmla="*/ 36 w 73"/>
                  <a:gd name="T11" fmla="*/ 87 h 159"/>
                  <a:gd name="T12" fmla="*/ 32 w 73"/>
                  <a:gd name="T13" fmla="*/ 70 h 159"/>
                  <a:gd name="T14" fmla="*/ 27 w 73"/>
                  <a:gd name="T15" fmla="*/ 52 h 159"/>
                  <a:gd name="T16" fmla="*/ 29 w 73"/>
                  <a:gd name="T17" fmla="*/ 41 h 159"/>
                  <a:gd name="T18" fmla="*/ 27 w 73"/>
                  <a:gd name="T19" fmla="*/ 28 h 159"/>
                  <a:gd name="T20" fmla="*/ 22 w 73"/>
                  <a:gd name="T21" fmla="*/ 16 h 159"/>
                  <a:gd name="T22" fmla="*/ 13 w 73"/>
                  <a:gd name="T23" fmla="*/ 6 h 159"/>
                  <a:gd name="T24" fmla="*/ 0 w 73"/>
                  <a:gd name="T25" fmla="*/ 0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"/>
                  <a:gd name="T40" fmla="*/ 0 h 159"/>
                  <a:gd name="T41" fmla="*/ 73 w 73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" h="159">
                    <a:moveTo>
                      <a:pt x="73" y="159"/>
                    </a:moveTo>
                    <a:lnTo>
                      <a:pt x="66" y="150"/>
                    </a:lnTo>
                    <a:lnTo>
                      <a:pt x="61" y="139"/>
                    </a:lnTo>
                    <a:lnTo>
                      <a:pt x="52" y="121"/>
                    </a:lnTo>
                    <a:lnTo>
                      <a:pt x="45" y="105"/>
                    </a:lnTo>
                    <a:lnTo>
                      <a:pt x="36" y="87"/>
                    </a:lnTo>
                    <a:lnTo>
                      <a:pt x="32" y="70"/>
                    </a:lnTo>
                    <a:lnTo>
                      <a:pt x="27" y="52"/>
                    </a:lnTo>
                    <a:lnTo>
                      <a:pt x="29" y="41"/>
                    </a:lnTo>
                    <a:lnTo>
                      <a:pt x="27" y="28"/>
                    </a:lnTo>
                    <a:lnTo>
                      <a:pt x="22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4" name="Freeform 17">
                <a:extLst>
                  <a:ext uri="{FF2B5EF4-FFF2-40B4-BE49-F238E27FC236}">
                    <a16:creationId xmlns:a16="http://schemas.microsoft.com/office/drawing/2014/main" id="{7245F407-2C94-48B1-BE6C-E6AF60436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" y="3946"/>
                <a:ext cx="26" cy="42"/>
              </a:xfrm>
              <a:custGeom>
                <a:avLst/>
                <a:gdLst>
                  <a:gd name="T0" fmla="*/ 26 w 26"/>
                  <a:gd name="T1" fmla="*/ 0 h 42"/>
                  <a:gd name="T2" fmla="*/ 24 w 26"/>
                  <a:gd name="T3" fmla="*/ 11 h 42"/>
                  <a:gd name="T4" fmla="*/ 20 w 26"/>
                  <a:gd name="T5" fmla="*/ 23 h 42"/>
                  <a:gd name="T6" fmla="*/ 11 w 26"/>
                  <a:gd name="T7" fmla="*/ 33 h 42"/>
                  <a:gd name="T8" fmla="*/ 0 w 26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2"/>
                  <a:gd name="T17" fmla="*/ 26 w 2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2">
                    <a:moveTo>
                      <a:pt x="26" y="0"/>
                    </a:moveTo>
                    <a:lnTo>
                      <a:pt x="24" y="11"/>
                    </a:lnTo>
                    <a:lnTo>
                      <a:pt x="20" y="23"/>
                    </a:lnTo>
                    <a:lnTo>
                      <a:pt x="11" y="33"/>
                    </a:lnTo>
                    <a:lnTo>
                      <a:pt x="0" y="42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5" name="Freeform 18">
                <a:extLst>
                  <a:ext uri="{FF2B5EF4-FFF2-40B4-BE49-F238E27FC236}">
                    <a16:creationId xmlns:a16="http://schemas.microsoft.com/office/drawing/2014/main" id="{96BB6B0A-268D-4CE1-A09C-98AAE2260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3975"/>
                <a:ext cx="48" cy="21"/>
              </a:xfrm>
              <a:custGeom>
                <a:avLst/>
                <a:gdLst>
                  <a:gd name="T0" fmla="*/ 0 w 48"/>
                  <a:gd name="T1" fmla="*/ 0 h 21"/>
                  <a:gd name="T2" fmla="*/ 6 w 48"/>
                  <a:gd name="T3" fmla="*/ 7 h 21"/>
                  <a:gd name="T4" fmla="*/ 17 w 48"/>
                  <a:gd name="T5" fmla="*/ 13 h 21"/>
                  <a:gd name="T6" fmla="*/ 23 w 48"/>
                  <a:gd name="T7" fmla="*/ 14 h 21"/>
                  <a:gd name="T8" fmla="*/ 30 w 48"/>
                  <a:gd name="T9" fmla="*/ 17 h 21"/>
                  <a:gd name="T10" fmla="*/ 39 w 48"/>
                  <a:gd name="T11" fmla="*/ 18 h 21"/>
                  <a:gd name="T12" fmla="*/ 48 w 48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1"/>
                  <a:gd name="T23" fmla="*/ 48 w 48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1">
                    <a:moveTo>
                      <a:pt x="0" y="0"/>
                    </a:moveTo>
                    <a:lnTo>
                      <a:pt x="6" y="7"/>
                    </a:lnTo>
                    <a:lnTo>
                      <a:pt x="17" y="13"/>
                    </a:lnTo>
                    <a:lnTo>
                      <a:pt x="23" y="14"/>
                    </a:lnTo>
                    <a:lnTo>
                      <a:pt x="30" y="17"/>
                    </a:lnTo>
                    <a:lnTo>
                      <a:pt x="39" y="18"/>
                    </a:lnTo>
                    <a:lnTo>
                      <a:pt x="48" y="21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6" name="Freeform 19">
                <a:extLst>
                  <a:ext uri="{FF2B5EF4-FFF2-40B4-BE49-F238E27FC236}">
                    <a16:creationId xmlns:a16="http://schemas.microsoft.com/office/drawing/2014/main" id="{A8B70314-5B36-44AC-9AB8-CD6966C51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3936"/>
                <a:ext cx="57" cy="21"/>
              </a:xfrm>
              <a:custGeom>
                <a:avLst/>
                <a:gdLst>
                  <a:gd name="T0" fmla="*/ 0 w 57"/>
                  <a:gd name="T1" fmla="*/ 0 h 21"/>
                  <a:gd name="T2" fmla="*/ 1 w 57"/>
                  <a:gd name="T3" fmla="*/ 5 h 21"/>
                  <a:gd name="T4" fmla="*/ 7 w 57"/>
                  <a:gd name="T5" fmla="*/ 13 h 21"/>
                  <a:gd name="T6" fmla="*/ 11 w 57"/>
                  <a:gd name="T7" fmla="*/ 14 h 21"/>
                  <a:gd name="T8" fmla="*/ 19 w 57"/>
                  <a:gd name="T9" fmla="*/ 17 h 21"/>
                  <a:gd name="T10" fmla="*/ 26 w 57"/>
                  <a:gd name="T11" fmla="*/ 18 h 21"/>
                  <a:gd name="T12" fmla="*/ 36 w 57"/>
                  <a:gd name="T13" fmla="*/ 20 h 21"/>
                  <a:gd name="T14" fmla="*/ 57 w 57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21"/>
                  <a:gd name="T26" fmla="*/ 57 w 5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21">
                    <a:moveTo>
                      <a:pt x="0" y="0"/>
                    </a:moveTo>
                    <a:lnTo>
                      <a:pt x="1" y="5"/>
                    </a:lnTo>
                    <a:lnTo>
                      <a:pt x="7" y="13"/>
                    </a:lnTo>
                    <a:lnTo>
                      <a:pt x="11" y="14"/>
                    </a:lnTo>
                    <a:lnTo>
                      <a:pt x="19" y="17"/>
                    </a:lnTo>
                    <a:lnTo>
                      <a:pt x="26" y="18"/>
                    </a:lnTo>
                    <a:lnTo>
                      <a:pt x="36" y="20"/>
                    </a:lnTo>
                    <a:lnTo>
                      <a:pt x="57" y="21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7" name="Freeform 20">
                <a:extLst>
                  <a:ext uri="{FF2B5EF4-FFF2-40B4-BE49-F238E27FC236}">
                    <a16:creationId xmlns:a16="http://schemas.microsoft.com/office/drawing/2014/main" id="{2C1BC381-988D-4B51-AD87-D694405B5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3384"/>
                <a:ext cx="147" cy="151"/>
              </a:xfrm>
              <a:custGeom>
                <a:avLst/>
                <a:gdLst>
                  <a:gd name="T0" fmla="*/ 52 w 147"/>
                  <a:gd name="T1" fmla="*/ 25 h 151"/>
                  <a:gd name="T2" fmla="*/ 56 w 147"/>
                  <a:gd name="T3" fmla="*/ 23 h 151"/>
                  <a:gd name="T4" fmla="*/ 65 w 147"/>
                  <a:gd name="T5" fmla="*/ 22 h 151"/>
                  <a:gd name="T6" fmla="*/ 75 w 147"/>
                  <a:gd name="T7" fmla="*/ 22 h 151"/>
                  <a:gd name="T8" fmla="*/ 87 w 147"/>
                  <a:gd name="T9" fmla="*/ 25 h 151"/>
                  <a:gd name="T10" fmla="*/ 97 w 147"/>
                  <a:gd name="T11" fmla="*/ 26 h 151"/>
                  <a:gd name="T12" fmla="*/ 108 w 147"/>
                  <a:gd name="T13" fmla="*/ 32 h 151"/>
                  <a:gd name="T14" fmla="*/ 118 w 147"/>
                  <a:gd name="T15" fmla="*/ 39 h 151"/>
                  <a:gd name="T16" fmla="*/ 127 w 147"/>
                  <a:gd name="T17" fmla="*/ 49 h 151"/>
                  <a:gd name="T18" fmla="*/ 130 w 147"/>
                  <a:gd name="T19" fmla="*/ 59 h 151"/>
                  <a:gd name="T20" fmla="*/ 131 w 147"/>
                  <a:gd name="T21" fmla="*/ 72 h 151"/>
                  <a:gd name="T22" fmla="*/ 131 w 147"/>
                  <a:gd name="T23" fmla="*/ 85 h 151"/>
                  <a:gd name="T24" fmla="*/ 131 w 147"/>
                  <a:gd name="T25" fmla="*/ 98 h 151"/>
                  <a:gd name="T26" fmla="*/ 130 w 147"/>
                  <a:gd name="T27" fmla="*/ 111 h 151"/>
                  <a:gd name="T28" fmla="*/ 133 w 147"/>
                  <a:gd name="T29" fmla="*/ 124 h 151"/>
                  <a:gd name="T30" fmla="*/ 137 w 147"/>
                  <a:gd name="T31" fmla="*/ 137 h 151"/>
                  <a:gd name="T32" fmla="*/ 147 w 147"/>
                  <a:gd name="T33" fmla="*/ 151 h 151"/>
                  <a:gd name="T34" fmla="*/ 133 w 147"/>
                  <a:gd name="T35" fmla="*/ 138 h 151"/>
                  <a:gd name="T36" fmla="*/ 120 w 147"/>
                  <a:gd name="T37" fmla="*/ 131 h 151"/>
                  <a:gd name="T38" fmla="*/ 104 w 147"/>
                  <a:gd name="T39" fmla="*/ 124 h 151"/>
                  <a:gd name="T40" fmla="*/ 90 w 147"/>
                  <a:gd name="T41" fmla="*/ 120 h 151"/>
                  <a:gd name="T42" fmla="*/ 74 w 147"/>
                  <a:gd name="T43" fmla="*/ 115 h 151"/>
                  <a:gd name="T44" fmla="*/ 59 w 147"/>
                  <a:gd name="T45" fmla="*/ 111 h 151"/>
                  <a:gd name="T46" fmla="*/ 45 w 147"/>
                  <a:gd name="T47" fmla="*/ 104 h 151"/>
                  <a:gd name="T48" fmla="*/ 33 w 147"/>
                  <a:gd name="T49" fmla="*/ 98 h 151"/>
                  <a:gd name="T50" fmla="*/ 23 w 147"/>
                  <a:gd name="T51" fmla="*/ 88 h 151"/>
                  <a:gd name="T52" fmla="*/ 19 w 147"/>
                  <a:gd name="T53" fmla="*/ 79 h 151"/>
                  <a:gd name="T54" fmla="*/ 16 w 147"/>
                  <a:gd name="T55" fmla="*/ 69 h 151"/>
                  <a:gd name="T56" fmla="*/ 18 w 147"/>
                  <a:gd name="T57" fmla="*/ 61 h 151"/>
                  <a:gd name="T58" fmla="*/ 19 w 147"/>
                  <a:gd name="T59" fmla="*/ 52 h 151"/>
                  <a:gd name="T60" fmla="*/ 23 w 147"/>
                  <a:gd name="T61" fmla="*/ 45 h 151"/>
                  <a:gd name="T62" fmla="*/ 26 w 147"/>
                  <a:gd name="T63" fmla="*/ 39 h 151"/>
                  <a:gd name="T64" fmla="*/ 30 w 147"/>
                  <a:gd name="T65" fmla="*/ 36 h 151"/>
                  <a:gd name="T66" fmla="*/ 26 w 147"/>
                  <a:gd name="T67" fmla="*/ 26 h 151"/>
                  <a:gd name="T68" fmla="*/ 20 w 147"/>
                  <a:gd name="T69" fmla="*/ 16 h 151"/>
                  <a:gd name="T70" fmla="*/ 12 w 147"/>
                  <a:gd name="T71" fmla="*/ 9 h 151"/>
                  <a:gd name="T72" fmla="*/ 0 w 147"/>
                  <a:gd name="T73" fmla="*/ 6 h 151"/>
                  <a:gd name="T74" fmla="*/ 3 w 147"/>
                  <a:gd name="T75" fmla="*/ 0 h 151"/>
                  <a:gd name="T76" fmla="*/ 15 w 147"/>
                  <a:gd name="T77" fmla="*/ 0 h 151"/>
                  <a:gd name="T78" fmla="*/ 28 w 147"/>
                  <a:gd name="T79" fmla="*/ 6 h 151"/>
                  <a:gd name="T80" fmla="*/ 39 w 147"/>
                  <a:gd name="T81" fmla="*/ 13 h 151"/>
                  <a:gd name="T82" fmla="*/ 52 w 147"/>
                  <a:gd name="T83" fmla="*/ 25 h 1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7"/>
                  <a:gd name="T127" fmla="*/ 0 h 151"/>
                  <a:gd name="T128" fmla="*/ 147 w 147"/>
                  <a:gd name="T129" fmla="*/ 151 h 1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7" h="151">
                    <a:moveTo>
                      <a:pt x="52" y="25"/>
                    </a:moveTo>
                    <a:lnTo>
                      <a:pt x="56" y="23"/>
                    </a:lnTo>
                    <a:lnTo>
                      <a:pt x="65" y="22"/>
                    </a:lnTo>
                    <a:lnTo>
                      <a:pt x="75" y="22"/>
                    </a:lnTo>
                    <a:lnTo>
                      <a:pt x="87" y="25"/>
                    </a:lnTo>
                    <a:lnTo>
                      <a:pt x="97" y="26"/>
                    </a:lnTo>
                    <a:lnTo>
                      <a:pt x="108" y="32"/>
                    </a:lnTo>
                    <a:lnTo>
                      <a:pt x="118" y="39"/>
                    </a:lnTo>
                    <a:lnTo>
                      <a:pt x="127" y="49"/>
                    </a:lnTo>
                    <a:lnTo>
                      <a:pt x="130" y="59"/>
                    </a:lnTo>
                    <a:lnTo>
                      <a:pt x="131" y="72"/>
                    </a:lnTo>
                    <a:lnTo>
                      <a:pt x="131" y="85"/>
                    </a:lnTo>
                    <a:lnTo>
                      <a:pt x="131" y="98"/>
                    </a:lnTo>
                    <a:lnTo>
                      <a:pt x="130" y="111"/>
                    </a:lnTo>
                    <a:lnTo>
                      <a:pt x="133" y="124"/>
                    </a:lnTo>
                    <a:lnTo>
                      <a:pt x="137" y="137"/>
                    </a:lnTo>
                    <a:lnTo>
                      <a:pt x="147" y="151"/>
                    </a:lnTo>
                    <a:lnTo>
                      <a:pt x="133" y="138"/>
                    </a:lnTo>
                    <a:lnTo>
                      <a:pt x="120" y="131"/>
                    </a:lnTo>
                    <a:lnTo>
                      <a:pt x="104" y="124"/>
                    </a:lnTo>
                    <a:lnTo>
                      <a:pt x="90" y="120"/>
                    </a:lnTo>
                    <a:lnTo>
                      <a:pt x="74" y="115"/>
                    </a:lnTo>
                    <a:lnTo>
                      <a:pt x="59" y="111"/>
                    </a:lnTo>
                    <a:lnTo>
                      <a:pt x="45" y="104"/>
                    </a:lnTo>
                    <a:lnTo>
                      <a:pt x="33" y="98"/>
                    </a:lnTo>
                    <a:lnTo>
                      <a:pt x="23" y="88"/>
                    </a:lnTo>
                    <a:lnTo>
                      <a:pt x="19" y="79"/>
                    </a:lnTo>
                    <a:lnTo>
                      <a:pt x="16" y="69"/>
                    </a:lnTo>
                    <a:lnTo>
                      <a:pt x="18" y="61"/>
                    </a:lnTo>
                    <a:lnTo>
                      <a:pt x="19" y="52"/>
                    </a:lnTo>
                    <a:lnTo>
                      <a:pt x="23" y="45"/>
                    </a:lnTo>
                    <a:lnTo>
                      <a:pt x="26" y="39"/>
                    </a:lnTo>
                    <a:lnTo>
                      <a:pt x="30" y="36"/>
                    </a:lnTo>
                    <a:lnTo>
                      <a:pt x="26" y="26"/>
                    </a:lnTo>
                    <a:lnTo>
                      <a:pt x="20" y="16"/>
                    </a:lnTo>
                    <a:lnTo>
                      <a:pt x="12" y="9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15" y="0"/>
                    </a:lnTo>
                    <a:lnTo>
                      <a:pt x="28" y="6"/>
                    </a:lnTo>
                    <a:lnTo>
                      <a:pt x="39" y="13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8" name="Freeform 21">
                <a:extLst>
                  <a:ext uri="{FF2B5EF4-FFF2-40B4-BE49-F238E27FC236}">
                    <a16:creationId xmlns:a16="http://schemas.microsoft.com/office/drawing/2014/main" id="{C969BBC4-0452-46A6-AD8E-FBE8535CD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3390"/>
                <a:ext cx="137" cy="134"/>
              </a:xfrm>
              <a:custGeom>
                <a:avLst/>
                <a:gdLst>
                  <a:gd name="T0" fmla="*/ 137 w 137"/>
                  <a:gd name="T1" fmla="*/ 134 h 134"/>
                  <a:gd name="T2" fmla="*/ 128 w 137"/>
                  <a:gd name="T3" fmla="*/ 127 h 134"/>
                  <a:gd name="T4" fmla="*/ 117 w 137"/>
                  <a:gd name="T5" fmla="*/ 118 h 134"/>
                  <a:gd name="T6" fmla="*/ 103 w 137"/>
                  <a:gd name="T7" fmla="*/ 104 h 134"/>
                  <a:gd name="T8" fmla="*/ 90 w 137"/>
                  <a:gd name="T9" fmla="*/ 91 h 134"/>
                  <a:gd name="T10" fmla="*/ 74 w 137"/>
                  <a:gd name="T11" fmla="*/ 75 h 134"/>
                  <a:gd name="T12" fmla="*/ 61 w 137"/>
                  <a:gd name="T13" fmla="*/ 59 h 134"/>
                  <a:gd name="T14" fmla="*/ 51 w 137"/>
                  <a:gd name="T15" fmla="*/ 43 h 134"/>
                  <a:gd name="T16" fmla="*/ 46 w 137"/>
                  <a:gd name="T17" fmla="*/ 32 h 134"/>
                  <a:gd name="T18" fmla="*/ 39 w 137"/>
                  <a:gd name="T19" fmla="*/ 20 h 134"/>
                  <a:gd name="T20" fmla="*/ 29 w 137"/>
                  <a:gd name="T21" fmla="*/ 10 h 134"/>
                  <a:gd name="T22" fmla="*/ 15 w 137"/>
                  <a:gd name="T23" fmla="*/ 3 h 134"/>
                  <a:gd name="T24" fmla="*/ 0 w 137"/>
                  <a:gd name="T25" fmla="*/ 0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7"/>
                  <a:gd name="T40" fmla="*/ 0 h 134"/>
                  <a:gd name="T41" fmla="*/ 137 w 137"/>
                  <a:gd name="T42" fmla="*/ 134 h 1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7" h="134">
                    <a:moveTo>
                      <a:pt x="137" y="134"/>
                    </a:moveTo>
                    <a:lnTo>
                      <a:pt x="128" y="127"/>
                    </a:lnTo>
                    <a:lnTo>
                      <a:pt x="117" y="118"/>
                    </a:lnTo>
                    <a:lnTo>
                      <a:pt x="103" y="104"/>
                    </a:lnTo>
                    <a:lnTo>
                      <a:pt x="90" y="91"/>
                    </a:lnTo>
                    <a:lnTo>
                      <a:pt x="74" y="75"/>
                    </a:lnTo>
                    <a:lnTo>
                      <a:pt x="61" y="59"/>
                    </a:lnTo>
                    <a:lnTo>
                      <a:pt x="51" y="43"/>
                    </a:lnTo>
                    <a:lnTo>
                      <a:pt x="46" y="32"/>
                    </a:lnTo>
                    <a:lnTo>
                      <a:pt x="39" y="20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9" name="Freeform 22">
                <a:extLst>
                  <a:ext uri="{FF2B5EF4-FFF2-40B4-BE49-F238E27FC236}">
                    <a16:creationId xmlns:a16="http://schemas.microsoft.com/office/drawing/2014/main" id="{1227462B-AFDC-4875-8033-099DE6086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432"/>
                <a:ext cx="12" cy="44"/>
              </a:xfrm>
              <a:custGeom>
                <a:avLst/>
                <a:gdLst>
                  <a:gd name="T0" fmla="*/ 6 w 12"/>
                  <a:gd name="T1" fmla="*/ 0 h 44"/>
                  <a:gd name="T2" fmla="*/ 9 w 12"/>
                  <a:gd name="T3" fmla="*/ 10 h 44"/>
                  <a:gd name="T4" fmla="*/ 12 w 12"/>
                  <a:gd name="T5" fmla="*/ 21 h 44"/>
                  <a:gd name="T6" fmla="*/ 9 w 12"/>
                  <a:gd name="T7" fmla="*/ 33 h 44"/>
                  <a:gd name="T8" fmla="*/ 0 w 1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4"/>
                  <a:gd name="T17" fmla="*/ 12 w 1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4">
                    <a:moveTo>
                      <a:pt x="6" y="0"/>
                    </a:moveTo>
                    <a:lnTo>
                      <a:pt x="9" y="10"/>
                    </a:lnTo>
                    <a:lnTo>
                      <a:pt x="12" y="21"/>
                    </a:lnTo>
                    <a:lnTo>
                      <a:pt x="9" y="33"/>
                    </a:lnTo>
                    <a:lnTo>
                      <a:pt x="0" y="44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0" name="Freeform 23">
                <a:extLst>
                  <a:ext uri="{FF2B5EF4-FFF2-40B4-BE49-F238E27FC236}">
                    <a16:creationId xmlns:a16="http://schemas.microsoft.com/office/drawing/2014/main" id="{8C1654DF-50A4-4C87-B51E-F0A116118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3456"/>
                <a:ext cx="53" cy="9"/>
              </a:xfrm>
              <a:custGeom>
                <a:avLst/>
                <a:gdLst>
                  <a:gd name="T0" fmla="*/ 0 w 53"/>
                  <a:gd name="T1" fmla="*/ 0 h 9"/>
                  <a:gd name="T2" fmla="*/ 9 w 53"/>
                  <a:gd name="T3" fmla="*/ 5 h 9"/>
                  <a:gd name="T4" fmla="*/ 22 w 53"/>
                  <a:gd name="T5" fmla="*/ 9 h 9"/>
                  <a:gd name="T6" fmla="*/ 29 w 53"/>
                  <a:gd name="T7" fmla="*/ 9 h 9"/>
                  <a:gd name="T8" fmla="*/ 36 w 53"/>
                  <a:gd name="T9" fmla="*/ 9 h 9"/>
                  <a:gd name="T10" fmla="*/ 45 w 53"/>
                  <a:gd name="T11" fmla="*/ 9 h 9"/>
                  <a:gd name="T12" fmla="*/ 53 w 53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9"/>
                  <a:gd name="T23" fmla="*/ 53 w 53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9">
                    <a:moveTo>
                      <a:pt x="0" y="0"/>
                    </a:moveTo>
                    <a:lnTo>
                      <a:pt x="9" y="5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6" y="9"/>
                    </a:lnTo>
                    <a:lnTo>
                      <a:pt x="45" y="9"/>
                    </a:lnTo>
                    <a:lnTo>
                      <a:pt x="53" y="9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1" name="Freeform 24">
                <a:extLst>
                  <a:ext uri="{FF2B5EF4-FFF2-40B4-BE49-F238E27FC236}">
                    <a16:creationId xmlns:a16="http://schemas.microsoft.com/office/drawing/2014/main" id="{023DD9EB-96D9-4AD4-AF2C-0D9DD9DFA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3422"/>
                <a:ext cx="65" cy="13"/>
              </a:xfrm>
              <a:custGeom>
                <a:avLst/>
                <a:gdLst>
                  <a:gd name="T0" fmla="*/ 0 w 65"/>
                  <a:gd name="T1" fmla="*/ 0 h 13"/>
                  <a:gd name="T2" fmla="*/ 3 w 65"/>
                  <a:gd name="T3" fmla="*/ 5 h 13"/>
                  <a:gd name="T4" fmla="*/ 12 w 65"/>
                  <a:gd name="T5" fmla="*/ 11 h 13"/>
                  <a:gd name="T6" fmla="*/ 16 w 65"/>
                  <a:gd name="T7" fmla="*/ 11 h 13"/>
                  <a:gd name="T8" fmla="*/ 25 w 65"/>
                  <a:gd name="T9" fmla="*/ 13 h 13"/>
                  <a:gd name="T10" fmla="*/ 32 w 65"/>
                  <a:gd name="T11" fmla="*/ 11 h 13"/>
                  <a:gd name="T12" fmla="*/ 42 w 65"/>
                  <a:gd name="T13" fmla="*/ 10 h 13"/>
                  <a:gd name="T14" fmla="*/ 65 w 65"/>
                  <a:gd name="T15" fmla="*/ 8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13"/>
                  <a:gd name="T26" fmla="*/ 65 w 65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13">
                    <a:moveTo>
                      <a:pt x="0" y="0"/>
                    </a:moveTo>
                    <a:lnTo>
                      <a:pt x="3" y="5"/>
                    </a:lnTo>
                    <a:lnTo>
                      <a:pt x="12" y="11"/>
                    </a:lnTo>
                    <a:lnTo>
                      <a:pt x="16" y="11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42" y="10"/>
                    </a:lnTo>
                    <a:lnTo>
                      <a:pt x="65" y="8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2" name="Freeform 25">
                <a:extLst>
                  <a:ext uri="{FF2B5EF4-FFF2-40B4-BE49-F238E27FC236}">
                    <a16:creationId xmlns:a16="http://schemas.microsoft.com/office/drawing/2014/main" id="{27EB9DF4-BF8C-42D3-B4CD-AA8DEA420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3446"/>
                <a:ext cx="281" cy="81"/>
              </a:xfrm>
              <a:custGeom>
                <a:avLst/>
                <a:gdLst>
                  <a:gd name="T0" fmla="*/ 72 w 281"/>
                  <a:gd name="T1" fmla="*/ 65 h 81"/>
                  <a:gd name="T2" fmla="*/ 75 w 281"/>
                  <a:gd name="T3" fmla="*/ 66 h 81"/>
                  <a:gd name="T4" fmla="*/ 84 w 281"/>
                  <a:gd name="T5" fmla="*/ 71 h 81"/>
                  <a:gd name="T6" fmla="*/ 94 w 281"/>
                  <a:gd name="T7" fmla="*/ 74 h 81"/>
                  <a:gd name="T8" fmla="*/ 107 w 281"/>
                  <a:gd name="T9" fmla="*/ 78 h 81"/>
                  <a:gd name="T10" fmla="*/ 120 w 281"/>
                  <a:gd name="T11" fmla="*/ 79 h 81"/>
                  <a:gd name="T12" fmla="*/ 136 w 281"/>
                  <a:gd name="T13" fmla="*/ 81 h 81"/>
                  <a:gd name="T14" fmla="*/ 153 w 281"/>
                  <a:gd name="T15" fmla="*/ 79 h 81"/>
                  <a:gd name="T16" fmla="*/ 170 w 281"/>
                  <a:gd name="T17" fmla="*/ 76 h 81"/>
                  <a:gd name="T18" fmla="*/ 183 w 281"/>
                  <a:gd name="T19" fmla="*/ 68 h 81"/>
                  <a:gd name="T20" fmla="*/ 196 w 281"/>
                  <a:gd name="T21" fmla="*/ 59 h 81"/>
                  <a:gd name="T22" fmla="*/ 206 w 281"/>
                  <a:gd name="T23" fmla="*/ 49 h 81"/>
                  <a:gd name="T24" fmla="*/ 219 w 281"/>
                  <a:gd name="T25" fmla="*/ 40 h 81"/>
                  <a:gd name="T26" fmla="*/ 229 w 281"/>
                  <a:gd name="T27" fmla="*/ 30 h 81"/>
                  <a:gd name="T28" fmla="*/ 244 w 281"/>
                  <a:gd name="T29" fmla="*/ 22 h 81"/>
                  <a:gd name="T30" fmla="*/ 259 w 281"/>
                  <a:gd name="T31" fmla="*/ 13 h 81"/>
                  <a:gd name="T32" fmla="*/ 281 w 281"/>
                  <a:gd name="T33" fmla="*/ 7 h 81"/>
                  <a:gd name="T34" fmla="*/ 258 w 281"/>
                  <a:gd name="T35" fmla="*/ 10 h 81"/>
                  <a:gd name="T36" fmla="*/ 236 w 281"/>
                  <a:gd name="T37" fmla="*/ 12 h 81"/>
                  <a:gd name="T38" fmla="*/ 215 w 281"/>
                  <a:gd name="T39" fmla="*/ 9 h 81"/>
                  <a:gd name="T40" fmla="*/ 196 w 281"/>
                  <a:gd name="T41" fmla="*/ 7 h 81"/>
                  <a:gd name="T42" fmla="*/ 174 w 281"/>
                  <a:gd name="T43" fmla="*/ 4 h 81"/>
                  <a:gd name="T44" fmla="*/ 156 w 281"/>
                  <a:gd name="T45" fmla="*/ 2 h 81"/>
                  <a:gd name="T46" fmla="*/ 137 w 281"/>
                  <a:gd name="T47" fmla="*/ 0 h 81"/>
                  <a:gd name="T48" fmla="*/ 118 w 281"/>
                  <a:gd name="T49" fmla="*/ 2 h 81"/>
                  <a:gd name="T50" fmla="*/ 100 w 281"/>
                  <a:gd name="T51" fmla="*/ 4 h 81"/>
                  <a:gd name="T52" fmla="*/ 87 w 281"/>
                  <a:gd name="T53" fmla="*/ 9 h 81"/>
                  <a:gd name="T54" fmla="*/ 76 w 281"/>
                  <a:gd name="T55" fmla="*/ 15 h 81"/>
                  <a:gd name="T56" fmla="*/ 69 w 281"/>
                  <a:gd name="T57" fmla="*/ 23 h 81"/>
                  <a:gd name="T58" fmla="*/ 64 w 281"/>
                  <a:gd name="T59" fmla="*/ 30 h 81"/>
                  <a:gd name="T60" fmla="*/ 62 w 281"/>
                  <a:gd name="T61" fmla="*/ 38 h 81"/>
                  <a:gd name="T62" fmla="*/ 61 w 281"/>
                  <a:gd name="T63" fmla="*/ 43 h 81"/>
                  <a:gd name="T64" fmla="*/ 61 w 281"/>
                  <a:gd name="T65" fmla="*/ 49 h 81"/>
                  <a:gd name="T66" fmla="*/ 53 w 281"/>
                  <a:gd name="T67" fmla="*/ 51 h 81"/>
                  <a:gd name="T68" fmla="*/ 48 w 281"/>
                  <a:gd name="T69" fmla="*/ 53 h 81"/>
                  <a:gd name="T70" fmla="*/ 40 w 281"/>
                  <a:gd name="T71" fmla="*/ 55 h 81"/>
                  <a:gd name="T72" fmla="*/ 33 w 281"/>
                  <a:gd name="T73" fmla="*/ 58 h 81"/>
                  <a:gd name="T74" fmla="*/ 17 w 281"/>
                  <a:gd name="T75" fmla="*/ 61 h 81"/>
                  <a:gd name="T76" fmla="*/ 3 w 281"/>
                  <a:gd name="T77" fmla="*/ 59 h 81"/>
                  <a:gd name="T78" fmla="*/ 0 w 281"/>
                  <a:gd name="T79" fmla="*/ 63 h 81"/>
                  <a:gd name="T80" fmla="*/ 4 w 281"/>
                  <a:gd name="T81" fmla="*/ 65 h 81"/>
                  <a:gd name="T82" fmla="*/ 13 w 281"/>
                  <a:gd name="T83" fmla="*/ 66 h 81"/>
                  <a:gd name="T84" fmla="*/ 20 w 281"/>
                  <a:gd name="T85" fmla="*/ 68 h 81"/>
                  <a:gd name="T86" fmla="*/ 30 w 281"/>
                  <a:gd name="T87" fmla="*/ 69 h 81"/>
                  <a:gd name="T88" fmla="*/ 39 w 281"/>
                  <a:gd name="T89" fmla="*/ 68 h 81"/>
                  <a:gd name="T90" fmla="*/ 51 w 281"/>
                  <a:gd name="T91" fmla="*/ 68 h 81"/>
                  <a:gd name="T92" fmla="*/ 61 w 281"/>
                  <a:gd name="T93" fmla="*/ 66 h 81"/>
                  <a:gd name="T94" fmla="*/ 72 w 281"/>
                  <a:gd name="T95" fmla="*/ 65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1"/>
                  <a:gd name="T145" fmla="*/ 0 h 81"/>
                  <a:gd name="T146" fmla="*/ 281 w 28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1" h="81">
                    <a:moveTo>
                      <a:pt x="72" y="65"/>
                    </a:moveTo>
                    <a:lnTo>
                      <a:pt x="75" y="66"/>
                    </a:lnTo>
                    <a:lnTo>
                      <a:pt x="84" y="71"/>
                    </a:lnTo>
                    <a:lnTo>
                      <a:pt x="94" y="74"/>
                    </a:lnTo>
                    <a:lnTo>
                      <a:pt x="107" y="78"/>
                    </a:lnTo>
                    <a:lnTo>
                      <a:pt x="120" y="79"/>
                    </a:lnTo>
                    <a:lnTo>
                      <a:pt x="136" y="81"/>
                    </a:lnTo>
                    <a:lnTo>
                      <a:pt x="153" y="79"/>
                    </a:lnTo>
                    <a:lnTo>
                      <a:pt x="170" y="76"/>
                    </a:lnTo>
                    <a:lnTo>
                      <a:pt x="183" y="68"/>
                    </a:lnTo>
                    <a:lnTo>
                      <a:pt x="196" y="59"/>
                    </a:lnTo>
                    <a:lnTo>
                      <a:pt x="206" y="49"/>
                    </a:lnTo>
                    <a:lnTo>
                      <a:pt x="219" y="40"/>
                    </a:lnTo>
                    <a:lnTo>
                      <a:pt x="229" y="30"/>
                    </a:lnTo>
                    <a:lnTo>
                      <a:pt x="244" y="22"/>
                    </a:lnTo>
                    <a:lnTo>
                      <a:pt x="259" y="13"/>
                    </a:lnTo>
                    <a:lnTo>
                      <a:pt x="281" y="7"/>
                    </a:lnTo>
                    <a:lnTo>
                      <a:pt x="258" y="10"/>
                    </a:lnTo>
                    <a:lnTo>
                      <a:pt x="236" y="12"/>
                    </a:lnTo>
                    <a:lnTo>
                      <a:pt x="215" y="9"/>
                    </a:lnTo>
                    <a:lnTo>
                      <a:pt x="196" y="7"/>
                    </a:lnTo>
                    <a:lnTo>
                      <a:pt x="174" y="4"/>
                    </a:lnTo>
                    <a:lnTo>
                      <a:pt x="156" y="2"/>
                    </a:lnTo>
                    <a:lnTo>
                      <a:pt x="137" y="0"/>
                    </a:lnTo>
                    <a:lnTo>
                      <a:pt x="118" y="2"/>
                    </a:lnTo>
                    <a:lnTo>
                      <a:pt x="100" y="4"/>
                    </a:lnTo>
                    <a:lnTo>
                      <a:pt x="87" y="9"/>
                    </a:lnTo>
                    <a:lnTo>
                      <a:pt x="76" y="15"/>
                    </a:lnTo>
                    <a:lnTo>
                      <a:pt x="69" y="23"/>
                    </a:lnTo>
                    <a:lnTo>
                      <a:pt x="64" y="30"/>
                    </a:lnTo>
                    <a:lnTo>
                      <a:pt x="62" y="38"/>
                    </a:lnTo>
                    <a:lnTo>
                      <a:pt x="61" y="43"/>
                    </a:lnTo>
                    <a:lnTo>
                      <a:pt x="61" y="49"/>
                    </a:lnTo>
                    <a:lnTo>
                      <a:pt x="53" y="51"/>
                    </a:lnTo>
                    <a:lnTo>
                      <a:pt x="48" y="53"/>
                    </a:lnTo>
                    <a:lnTo>
                      <a:pt x="40" y="55"/>
                    </a:lnTo>
                    <a:lnTo>
                      <a:pt x="33" y="58"/>
                    </a:lnTo>
                    <a:lnTo>
                      <a:pt x="17" y="61"/>
                    </a:lnTo>
                    <a:lnTo>
                      <a:pt x="3" y="59"/>
                    </a:lnTo>
                    <a:lnTo>
                      <a:pt x="0" y="63"/>
                    </a:lnTo>
                    <a:lnTo>
                      <a:pt x="4" y="65"/>
                    </a:lnTo>
                    <a:lnTo>
                      <a:pt x="13" y="66"/>
                    </a:lnTo>
                    <a:lnTo>
                      <a:pt x="20" y="68"/>
                    </a:lnTo>
                    <a:lnTo>
                      <a:pt x="30" y="69"/>
                    </a:lnTo>
                    <a:lnTo>
                      <a:pt x="39" y="68"/>
                    </a:lnTo>
                    <a:lnTo>
                      <a:pt x="51" y="68"/>
                    </a:lnTo>
                    <a:lnTo>
                      <a:pt x="61" y="66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3" name="Freeform 26">
                <a:extLst>
                  <a:ext uri="{FF2B5EF4-FFF2-40B4-BE49-F238E27FC236}">
                    <a16:creationId xmlns:a16="http://schemas.microsoft.com/office/drawing/2014/main" id="{E40D6B91-2E56-4CD3-875D-FE27CF26F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459"/>
                <a:ext cx="258" cy="49"/>
              </a:xfrm>
              <a:custGeom>
                <a:avLst/>
                <a:gdLst>
                  <a:gd name="T0" fmla="*/ 258 w 258"/>
                  <a:gd name="T1" fmla="*/ 0 h 49"/>
                  <a:gd name="T2" fmla="*/ 243 w 258"/>
                  <a:gd name="T3" fmla="*/ 0 h 49"/>
                  <a:gd name="T4" fmla="*/ 223 w 258"/>
                  <a:gd name="T5" fmla="*/ 3 h 49"/>
                  <a:gd name="T6" fmla="*/ 197 w 258"/>
                  <a:gd name="T7" fmla="*/ 6 h 49"/>
                  <a:gd name="T8" fmla="*/ 171 w 258"/>
                  <a:gd name="T9" fmla="*/ 12 h 49"/>
                  <a:gd name="T10" fmla="*/ 141 w 258"/>
                  <a:gd name="T11" fmla="*/ 16 h 49"/>
                  <a:gd name="T12" fmla="*/ 115 w 258"/>
                  <a:gd name="T13" fmla="*/ 23 h 49"/>
                  <a:gd name="T14" fmla="*/ 91 w 258"/>
                  <a:gd name="T15" fmla="*/ 30 h 49"/>
                  <a:gd name="T16" fmla="*/ 73 w 258"/>
                  <a:gd name="T17" fmla="*/ 39 h 49"/>
                  <a:gd name="T18" fmla="*/ 65 w 258"/>
                  <a:gd name="T19" fmla="*/ 40 h 49"/>
                  <a:gd name="T20" fmla="*/ 58 w 258"/>
                  <a:gd name="T21" fmla="*/ 43 h 49"/>
                  <a:gd name="T22" fmla="*/ 48 w 258"/>
                  <a:gd name="T23" fmla="*/ 46 h 49"/>
                  <a:gd name="T24" fmla="*/ 37 w 258"/>
                  <a:gd name="T25" fmla="*/ 49 h 49"/>
                  <a:gd name="T26" fmla="*/ 26 w 258"/>
                  <a:gd name="T27" fmla="*/ 49 h 49"/>
                  <a:gd name="T28" fmla="*/ 17 w 258"/>
                  <a:gd name="T29" fmla="*/ 49 h 49"/>
                  <a:gd name="T30" fmla="*/ 7 w 258"/>
                  <a:gd name="T31" fmla="*/ 48 h 49"/>
                  <a:gd name="T32" fmla="*/ 0 w 258"/>
                  <a:gd name="T33" fmla="*/ 4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8"/>
                  <a:gd name="T52" fmla="*/ 0 h 49"/>
                  <a:gd name="T53" fmla="*/ 258 w 25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8" h="49">
                    <a:moveTo>
                      <a:pt x="258" y="0"/>
                    </a:moveTo>
                    <a:lnTo>
                      <a:pt x="243" y="0"/>
                    </a:lnTo>
                    <a:lnTo>
                      <a:pt x="223" y="3"/>
                    </a:lnTo>
                    <a:lnTo>
                      <a:pt x="197" y="6"/>
                    </a:lnTo>
                    <a:lnTo>
                      <a:pt x="171" y="12"/>
                    </a:lnTo>
                    <a:lnTo>
                      <a:pt x="141" y="16"/>
                    </a:lnTo>
                    <a:lnTo>
                      <a:pt x="115" y="23"/>
                    </a:lnTo>
                    <a:lnTo>
                      <a:pt x="91" y="30"/>
                    </a:lnTo>
                    <a:lnTo>
                      <a:pt x="73" y="39"/>
                    </a:lnTo>
                    <a:lnTo>
                      <a:pt x="65" y="40"/>
                    </a:lnTo>
                    <a:lnTo>
                      <a:pt x="58" y="43"/>
                    </a:lnTo>
                    <a:lnTo>
                      <a:pt x="48" y="46"/>
                    </a:lnTo>
                    <a:lnTo>
                      <a:pt x="37" y="49"/>
                    </a:lnTo>
                    <a:lnTo>
                      <a:pt x="26" y="49"/>
                    </a:lnTo>
                    <a:lnTo>
                      <a:pt x="17" y="49"/>
                    </a:lnTo>
                    <a:lnTo>
                      <a:pt x="7" y="48"/>
                    </a:lnTo>
                    <a:lnTo>
                      <a:pt x="0" y="46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4" name="Freeform 27">
                <a:extLst>
                  <a:ext uri="{FF2B5EF4-FFF2-40B4-BE49-F238E27FC236}">
                    <a16:creationId xmlns:a16="http://schemas.microsoft.com/office/drawing/2014/main" id="{6054347F-F752-4A1D-93A7-2D9C7753F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3456"/>
                <a:ext cx="35" cy="38"/>
              </a:xfrm>
              <a:custGeom>
                <a:avLst/>
                <a:gdLst>
                  <a:gd name="T0" fmla="*/ 0 w 35"/>
                  <a:gd name="T1" fmla="*/ 38 h 38"/>
                  <a:gd name="T2" fmla="*/ 6 w 35"/>
                  <a:gd name="T3" fmla="*/ 33 h 38"/>
                  <a:gd name="T4" fmla="*/ 13 w 35"/>
                  <a:gd name="T5" fmla="*/ 29 h 38"/>
                  <a:gd name="T6" fmla="*/ 21 w 35"/>
                  <a:gd name="T7" fmla="*/ 25 h 38"/>
                  <a:gd name="T8" fmla="*/ 28 w 35"/>
                  <a:gd name="T9" fmla="*/ 20 h 38"/>
                  <a:gd name="T10" fmla="*/ 35 w 35"/>
                  <a:gd name="T11" fmla="*/ 10 h 38"/>
                  <a:gd name="T12" fmla="*/ 35 w 35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8"/>
                  <a:gd name="T23" fmla="*/ 35 w 3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8">
                    <a:moveTo>
                      <a:pt x="0" y="38"/>
                    </a:moveTo>
                    <a:lnTo>
                      <a:pt x="6" y="33"/>
                    </a:lnTo>
                    <a:lnTo>
                      <a:pt x="13" y="29"/>
                    </a:lnTo>
                    <a:lnTo>
                      <a:pt x="21" y="25"/>
                    </a:lnTo>
                    <a:lnTo>
                      <a:pt x="28" y="20"/>
                    </a:lnTo>
                    <a:lnTo>
                      <a:pt x="35" y="10"/>
                    </a:lnTo>
                    <a:lnTo>
                      <a:pt x="35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5" name="Freeform 28">
                <a:extLst>
                  <a:ext uri="{FF2B5EF4-FFF2-40B4-BE49-F238E27FC236}">
                    <a16:creationId xmlns:a16="http://schemas.microsoft.com/office/drawing/2014/main" id="{8016EAEB-F871-4D3E-AB79-3211EE6A1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481"/>
                <a:ext cx="62" cy="14"/>
              </a:xfrm>
              <a:custGeom>
                <a:avLst/>
                <a:gdLst>
                  <a:gd name="T0" fmla="*/ 0 w 62"/>
                  <a:gd name="T1" fmla="*/ 1 h 14"/>
                  <a:gd name="T2" fmla="*/ 14 w 62"/>
                  <a:gd name="T3" fmla="*/ 0 h 14"/>
                  <a:gd name="T4" fmla="*/ 30 w 62"/>
                  <a:gd name="T5" fmla="*/ 3 h 14"/>
                  <a:gd name="T6" fmla="*/ 37 w 62"/>
                  <a:gd name="T7" fmla="*/ 3 h 14"/>
                  <a:gd name="T8" fmla="*/ 46 w 62"/>
                  <a:gd name="T9" fmla="*/ 5 h 14"/>
                  <a:gd name="T10" fmla="*/ 53 w 62"/>
                  <a:gd name="T11" fmla="*/ 10 h 14"/>
                  <a:gd name="T12" fmla="*/ 62 w 62"/>
                  <a:gd name="T13" fmla="*/ 1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4"/>
                  <a:gd name="T23" fmla="*/ 62 w 6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4">
                    <a:moveTo>
                      <a:pt x="0" y="1"/>
                    </a:moveTo>
                    <a:lnTo>
                      <a:pt x="14" y="0"/>
                    </a:lnTo>
                    <a:lnTo>
                      <a:pt x="30" y="3"/>
                    </a:lnTo>
                    <a:lnTo>
                      <a:pt x="37" y="3"/>
                    </a:lnTo>
                    <a:lnTo>
                      <a:pt x="46" y="5"/>
                    </a:lnTo>
                    <a:lnTo>
                      <a:pt x="53" y="10"/>
                    </a:lnTo>
                    <a:lnTo>
                      <a:pt x="62" y="14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6" name="Freeform 29">
                <a:extLst>
                  <a:ext uri="{FF2B5EF4-FFF2-40B4-BE49-F238E27FC236}">
                    <a16:creationId xmlns:a16="http://schemas.microsoft.com/office/drawing/2014/main" id="{02BCF8C7-BBBB-4107-BEC6-BF37171D3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3494"/>
                <a:ext cx="72" cy="24"/>
              </a:xfrm>
              <a:custGeom>
                <a:avLst/>
                <a:gdLst>
                  <a:gd name="T0" fmla="*/ 0 w 72"/>
                  <a:gd name="T1" fmla="*/ 4 h 24"/>
                  <a:gd name="T2" fmla="*/ 11 w 72"/>
                  <a:gd name="T3" fmla="*/ 0 h 24"/>
                  <a:gd name="T4" fmla="*/ 24 w 72"/>
                  <a:gd name="T5" fmla="*/ 1 h 24"/>
                  <a:gd name="T6" fmla="*/ 38 w 72"/>
                  <a:gd name="T7" fmla="*/ 4 h 24"/>
                  <a:gd name="T8" fmla="*/ 52 w 72"/>
                  <a:gd name="T9" fmla="*/ 13 h 24"/>
                  <a:gd name="T10" fmla="*/ 72 w 72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24"/>
                  <a:gd name="T20" fmla="*/ 72 w 7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24">
                    <a:moveTo>
                      <a:pt x="0" y="4"/>
                    </a:moveTo>
                    <a:lnTo>
                      <a:pt x="11" y="0"/>
                    </a:lnTo>
                    <a:lnTo>
                      <a:pt x="24" y="1"/>
                    </a:lnTo>
                    <a:lnTo>
                      <a:pt x="38" y="4"/>
                    </a:lnTo>
                    <a:lnTo>
                      <a:pt x="52" y="13"/>
                    </a:lnTo>
                    <a:lnTo>
                      <a:pt x="72" y="24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7" name="Freeform 30">
                <a:extLst>
                  <a:ext uri="{FF2B5EF4-FFF2-40B4-BE49-F238E27FC236}">
                    <a16:creationId xmlns:a16="http://schemas.microsoft.com/office/drawing/2014/main" id="{A2860895-D076-4F69-8D05-18A7107F9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3367"/>
                <a:ext cx="1849" cy="564"/>
              </a:xfrm>
              <a:custGeom>
                <a:avLst/>
                <a:gdLst>
                  <a:gd name="T0" fmla="*/ 1073 w 1849"/>
                  <a:gd name="T1" fmla="*/ 415 h 564"/>
                  <a:gd name="T2" fmla="*/ 1091 w 1849"/>
                  <a:gd name="T3" fmla="*/ 409 h 564"/>
                  <a:gd name="T4" fmla="*/ 1109 w 1849"/>
                  <a:gd name="T5" fmla="*/ 410 h 564"/>
                  <a:gd name="T6" fmla="*/ 1135 w 1849"/>
                  <a:gd name="T7" fmla="*/ 423 h 564"/>
                  <a:gd name="T8" fmla="*/ 1174 w 1849"/>
                  <a:gd name="T9" fmla="*/ 432 h 564"/>
                  <a:gd name="T10" fmla="*/ 1217 w 1849"/>
                  <a:gd name="T11" fmla="*/ 428 h 564"/>
                  <a:gd name="T12" fmla="*/ 1259 w 1849"/>
                  <a:gd name="T13" fmla="*/ 405 h 564"/>
                  <a:gd name="T14" fmla="*/ 1287 w 1849"/>
                  <a:gd name="T15" fmla="*/ 370 h 564"/>
                  <a:gd name="T16" fmla="*/ 1315 w 1849"/>
                  <a:gd name="T17" fmla="*/ 331 h 564"/>
                  <a:gd name="T18" fmla="*/ 1355 w 1849"/>
                  <a:gd name="T19" fmla="*/ 298 h 564"/>
                  <a:gd name="T20" fmla="*/ 1352 w 1849"/>
                  <a:gd name="T21" fmla="*/ 294 h 564"/>
                  <a:gd name="T22" fmla="*/ 1293 w 1849"/>
                  <a:gd name="T23" fmla="*/ 295 h 564"/>
                  <a:gd name="T24" fmla="*/ 1237 w 1849"/>
                  <a:gd name="T25" fmla="*/ 288 h 564"/>
                  <a:gd name="T26" fmla="*/ 1184 w 1849"/>
                  <a:gd name="T27" fmla="*/ 284 h 564"/>
                  <a:gd name="T28" fmla="*/ 1133 w 1849"/>
                  <a:gd name="T29" fmla="*/ 294 h 564"/>
                  <a:gd name="T30" fmla="*/ 1103 w 1849"/>
                  <a:gd name="T31" fmla="*/ 317 h 564"/>
                  <a:gd name="T32" fmla="*/ 1087 w 1849"/>
                  <a:gd name="T33" fmla="*/ 344 h 564"/>
                  <a:gd name="T34" fmla="*/ 1083 w 1849"/>
                  <a:gd name="T35" fmla="*/ 369 h 564"/>
                  <a:gd name="T36" fmla="*/ 1074 w 1849"/>
                  <a:gd name="T37" fmla="*/ 382 h 564"/>
                  <a:gd name="T38" fmla="*/ 1051 w 1849"/>
                  <a:gd name="T39" fmla="*/ 394 h 564"/>
                  <a:gd name="T40" fmla="*/ 1032 w 1849"/>
                  <a:gd name="T41" fmla="*/ 396 h 564"/>
                  <a:gd name="T42" fmla="*/ 959 w 1849"/>
                  <a:gd name="T43" fmla="*/ 333 h 564"/>
                  <a:gd name="T44" fmla="*/ 829 w 1849"/>
                  <a:gd name="T45" fmla="*/ 191 h 564"/>
                  <a:gd name="T46" fmla="*/ 671 w 1849"/>
                  <a:gd name="T47" fmla="*/ 63 h 564"/>
                  <a:gd name="T48" fmla="*/ 442 w 1849"/>
                  <a:gd name="T49" fmla="*/ 0 h 564"/>
                  <a:gd name="T50" fmla="*/ 221 w 1849"/>
                  <a:gd name="T51" fmla="*/ 24 h 564"/>
                  <a:gd name="T52" fmla="*/ 113 w 1849"/>
                  <a:gd name="T53" fmla="*/ 56 h 564"/>
                  <a:gd name="T54" fmla="*/ 40 w 1849"/>
                  <a:gd name="T55" fmla="*/ 85 h 564"/>
                  <a:gd name="T56" fmla="*/ 4 w 1849"/>
                  <a:gd name="T57" fmla="*/ 104 h 564"/>
                  <a:gd name="T58" fmla="*/ 49 w 1849"/>
                  <a:gd name="T59" fmla="*/ 108 h 564"/>
                  <a:gd name="T60" fmla="*/ 64 w 1849"/>
                  <a:gd name="T61" fmla="*/ 99 h 564"/>
                  <a:gd name="T62" fmla="*/ 112 w 1849"/>
                  <a:gd name="T63" fmla="*/ 79 h 564"/>
                  <a:gd name="T64" fmla="*/ 180 w 1849"/>
                  <a:gd name="T65" fmla="*/ 56 h 564"/>
                  <a:gd name="T66" fmla="*/ 262 w 1849"/>
                  <a:gd name="T67" fmla="*/ 39 h 564"/>
                  <a:gd name="T68" fmla="*/ 543 w 1849"/>
                  <a:gd name="T69" fmla="*/ 46 h 564"/>
                  <a:gd name="T70" fmla="*/ 731 w 1849"/>
                  <a:gd name="T71" fmla="*/ 150 h 564"/>
                  <a:gd name="T72" fmla="*/ 870 w 1849"/>
                  <a:gd name="T73" fmla="*/ 291 h 564"/>
                  <a:gd name="T74" fmla="*/ 999 w 1849"/>
                  <a:gd name="T75" fmla="*/ 418 h 564"/>
                  <a:gd name="T76" fmla="*/ 1272 w 1849"/>
                  <a:gd name="T77" fmla="*/ 544 h 564"/>
                  <a:gd name="T78" fmla="*/ 1519 w 1849"/>
                  <a:gd name="T79" fmla="*/ 563 h 564"/>
                  <a:gd name="T80" fmla="*/ 1719 w 1849"/>
                  <a:gd name="T81" fmla="*/ 511 h 564"/>
                  <a:gd name="T82" fmla="*/ 1849 w 1849"/>
                  <a:gd name="T83" fmla="*/ 426 h 564"/>
                  <a:gd name="T84" fmla="*/ 1730 w 1849"/>
                  <a:gd name="T85" fmla="*/ 504 h 564"/>
                  <a:gd name="T86" fmla="*/ 1548 w 1849"/>
                  <a:gd name="T87" fmla="*/ 549 h 564"/>
                  <a:gd name="T88" fmla="*/ 1320 w 1849"/>
                  <a:gd name="T89" fmla="*/ 530 h 564"/>
                  <a:gd name="T90" fmla="*/ 1064 w 1849"/>
                  <a:gd name="T91" fmla="*/ 418 h 56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49"/>
                  <a:gd name="T139" fmla="*/ 0 h 564"/>
                  <a:gd name="T140" fmla="*/ 1849 w 1849"/>
                  <a:gd name="T141" fmla="*/ 564 h 56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49" h="564">
                    <a:moveTo>
                      <a:pt x="1064" y="418"/>
                    </a:moveTo>
                    <a:lnTo>
                      <a:pt x="1073" y="415"/>
                    </a:lnTo>
                    <a:lnTo>
                      <a:pt x="1083" y="412"/>
                    </a:lnTo>
                    <a:lnTo>
                      <a:pt x="1091" y="409"/>
                    </a:lnTo>
                    <a:lnTo>
                      <a:pt x="1102" y="407"/>
                    </a:lnTo>
                    <a:lnTo>
                      <a:pt x="1109" y="410"/>
                    </a:lnTo>
                    <a:lnTo>
                      <a:pt x="1120" y="418"/>
                    </a:lnTo>
                    <a:lnTo>
                      <a:pt x="1135" y="423"/>
                    </a:lnTo>
                    <a:lnTo>
                      <a:pt x="1153" y="429"/>
                    </a:lnTo>
                    <a:lnTo>
                      <a:pt x="1174" y="432"/>
                    </a:lnTo>
                    <a:lnTo>
                      <a:pt x="1195" y="432"/>
                    </a:lnTo>
                    <a:lnTo>
                      <a:pt x="1217" y="428"/>
                    </a:lnTo>
                    <a:lnTo>
                      <a:pt x="1240" y="420"/>
                    </a:lnTo>
                    <a:lnTo>
                      <a:pt x="1259" y="405"/>
                    </a:lnTo>
                    <a:lnTo>
                      <a:pt x="1274" y="389"/>
                    </a:lnTo>
                    <a:lnTo>
                      <a:pt x="1287" y="370"/>
                    </a:lnTo>
                    <a:lnTo>
                      <a:pt x="1302" y="351"/>
                    </a:lnTo>
                    <a:lnTo>
                      <a:pt x="1315" y="331"/>
                    </a:lnTo>
                    <a:lnTo>
                      <a:pt x="1333" y="314"/>
                    </a:lnTo>
                    <a:lnTo>
                      <a:pt x="1355" y="298"/>
                    </a:lnTo>
                    <a:lnTo>
                      <a:pt x="1385" y="286"/>
                    </a:lnTo>
                    <a:lnTo>
                      <a:pt x="1352" y="294"/>
                    </a:lnTo>
                    <a:lnTo>
                      <a:pt x="1323" y="297"/>
                    </a:lnTo>
                    <a:lnTo>
                      <a:pt x="1293" y="295"/>
                    </a:lnTo>
                    <a:lnTo>
                      <a:pt x="1266" y="294"/>
                    </a:lnTo>
                    <a:lnTo>
                      <a:pt x="1237" y="288"/>
                    </a:lnTo>
                    <a:lnTo>
                      <a:pt x="1210" y="285"/>
                    </a:lnTo>
                    <a:lnTo>
                      <a:pt x="1184" y="284"/>
                    </a:lnTo>
                    <a:lnTo>
                      <a:pt x="1158" y="288"/>
                    </a:lnTo>
                    <a:lnTo>
                      <a:pt x="1133" y="294"/>
                    </a:lnTo>
                    <a:lnTo>
                      <a:pt x="1116" y="304"/>
                    </a:lnTo>
                    <a:lnTo>
                      <a:pt x="1103" y="317"/>
                    </a:lnTo>
                    <a:lnTo>
                      <a:pt x="1094" y="331"/>
                    </a:lnTo>
                    <a:lnTo>
                      <a:pt x="1087" y="344"/>
                    </a:lnTo>
                    <a:lnTo>
                      <a:pt x="1084" y="358"/>
                    </a:lnTo>
                    <a:lnTo>
                      <a:pt x="1083" y="369"/>
                    </a:lnTo>
                    <a:lnTo>
                      <a:pt x="1084" y="377"/>
                    </a:lnTo>
                    <a:lnTo>
                      <a:pt x="1074" y="382"/>
                    </a:lnTo>
                    <a:lnTo>
                      <a:pt x="1064" y="389"/>
                    </a:lnTo>
                    <a:lnTo>
                      <a:pt x="1051" y="394"/>
                    </a:lnTo>
                    <a:lnTo>
                      <a:pt x="1038" y="400"/>
                    </a:lnTo>
                    <a:lnTo>
                      <a:pt x="1032" y="396"/>
                    </a:lnTo>
                    <a:lnTo>
                      <a:pt x="1027" y="392"/>
                    </a:lnTo>
                    <a:lnTo>
                      <a:pt x="959" y="333"/>
                    </a:lnTo>
                    <a:lnTo>
                      <a:pt x="896" y="265"/>
                    </a:lnTo>
                    <a:lnTo>
                      <a:pt x="829" y="191"/>
                    </a:lnTo>
                    <a:lnTo>
                      <a:pt x="757" y="124"/>
                    </a:lnTo>
                    <a:lnTo>
                      <a:pt x="671" y="63"/>
                    </a:lnTo>
                    <a:lnTo>
                      <a:pt x="569" y="20"/>
                    </a:lnTo>
                    <a:lnTo>
                      <a:pt x="442" y="0"/>
                    </a:lnTo>
                    <a:lnTo>
                      <a:pt x="289" y="13"/>
                    </a:lnTo>
                    <a:lnTo>
                      <a:pt x="221" y="24"/>
                    </a:lnTo>
                    <a:lnTo>
                      <a:pt x="164" y="40"/>
                    </a:lnTo>
                    <a:lnTo>
                      <a:pt x="113" y="56"/>
                    </a:lnTo>
                    <a:lnTo>
                      <a:pt x="73" y="72"/>
                    </a:lnTo>
                    <a:lnTo>
                      <a:pt x="40" y="85"/>
                    </a:lnTo>
                    <a:lnTo>
                      <a:pt x="17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49" y="108"/>
                    </a:lnTo>
                    <a:lnTo>
                      <a:pt x="51" y="105"/>
                    </a:lnTo>
                    <a:lnTo>
                      <a:pt x="64" y="99"/>
                    </a:lnTo>
                    <a:lnTo>
                      <a:pt x="85" y="89"/>
                    </a:lnTo>
                    <a:lnTo>
                      <a:pt x="112" y="79"/>
                    </a:lnTo>
                    <a:lnTo>
                      <a:pt x="142" y="68"/>
                    </a:lnTo>
                    <a:lnTo>
                      <a:pt x="180" y="56"/>
                    </a:lnTo>
                    <a:lnTo>
                      <a:pt x="219" y="46"/>
                    </a:lnTo>
                    <a:lnTo>
                      <a:pt x="262" y="39"/>
                    </a:lnTo>
                    <a:lnTo>
                      <a:pt x="416" y="26"/>
                    </a:lnTo>
                    <a:lnTo>
                      <a:pt x="543" y="46"/>
                    </a:lnTo>
                    <a:lnTo>
                      <a:pt x="645" y="89"/>
                    </a:lnTo>
                    <a:lnTo>
                      <a:pt x="731" y="150"/>
                    </a:lnTo>
                    <a:lnTo>
                      <a:pt x="803" y="217"/>
                    </a:lnTo>
                    <a:lnTo>
                      <a:pt x="870" y="291"/>
                    </a:lnTo>
                    <a:lnTo>
                      <a:pt x="932" y="358"/>
                    </a:lnTo>
                    <a:lnTo>
                      <a:pt x="999" y="418"/>
                    </a:lnTo>
                    <a:lnTo>
                      <a:pt x="1136" y="497"/>
                    </a:lnTo>
                    <a:lnTo>
                      <a:pt x="1272" y="544"/>
                    </a:lnTo>
                    <a:lnTo>
                      <a:pt x="1400" y="564"/>
                    </a:lnTo>
                    <a:lnTo>
                      <a:pt x="1519" y="563"/>
                    </a:lnTo>
                    <a:lnTo>
                      <a:pt x="1626" y="543"/>
                    </a:lnTo>
                    <a:lnTo>
                      <a:pt x="1719" y="511"/>
                    </a:lnTo>
                    <a:lnTo>
                      <a:pt x="1794" y="469"/>
                    </a:lnTo>
                    <a:lnTo>
                      <a:pt x="1849" y="426"/>
                    </a:lnTo>
                    <a:lnTo>
                      <a:pt x="1797" y="466"/>
                    </a:lnTo>
                    <a:lnTo>
                      <a:pt x="1730" y="504"/>
                    </a:lnTo>
                    <a:lnTo>
                      <a:pt x="1645" y="531"/>
                    </a:lnTo>
                    <a:lnTo>
                      <a:pt x="1548" y="549"/>
                    </a:lnTo>
                    <a:lnTo>
                      <a:pt x="1439" y="549"/>
                    </a:lnTo>
                    <a:lnTo>
                      <a:pt x="1320" y="530"/>
                    </a:lnTo>
                    <a:lnTo>
                      <a:pt x="1194" y="487"/>
                    </a:lnTo>
                    <a:lnTo>
                      <a:pt x="1064" y="418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8" name="Freeform 31">
                <a:extLst>
                  <a:ext uri="{FF2B5EF4-FFF2-40B4-BE49-F238E27FC236}">
                    <a16:creationId xmlns:a16="http://schemas.microsoft.com/office/drawing/2014/main" id="{F25C704B-D61B-44DB-9489-6233B7DED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3664"/>
                <a:ext cx="349" cy="108"/>
              </a:xfrm>
              <a:custGeom>
                <a:avLst/>
                <a:gdLst>
                  <a:gd name="T0" fmla="*/ 349 w 349"/>
                  <a:gd name="T1" fmla="*/ 0 h 108"/>
                  <a:gd name="T2" fmla="*/ 330 w 349"/>
                  <a:gd name="T3" fmla="*/ 1 h 108"/>
                  <a:gd name="T4" fmla="*/ 303 w 349"/>
                  <a:gd name="T5" fmla="*/ 8 h 108"/>
                  <a:gd name="T6" fmla="*/ 268 w 349"/>
                  <a:gd name="T7" fmla="*/ 17 h 108"/>
                  <a:gd name="T8" fmla="*/ 231 w 349"/>
                  <a:gd name="T9" fmla="*/ 30 h 108"/>
                  <a:gd name="T10" fmla="*/ 192 w 349"/>
                  <a:gd name="T11" fmla="*/ 41 h 108"/>
                  <a:gd name="T12" fmla="*/ 156 w 349"/>
                  <a:gd name="T13" fmla="*/ 56 h 108"/>
                  <a:gd name="T14" fmla="*/ 124 w 349"/>
                  <a:gd name="T15" fmla="*/ 70 h 108"/>
                  <a:gd name="T16" fmla="*/ 101 w 349"/>
                  <a:gd name="T17" fmla="*/ 86 h 108"/>
                  <a:gd name="T18" fmla="*/ 91 w 349"/>
                  <a:gd name="T19" fmla="*/ 92 h 108"/>
                  <a:gd name="T20" fmla="*/ 80 w 349"/>
                  <a:gd name="T21" fmla="*/ 97 h 108"/>
                  <a:gd name="T22" fmla="*/ 67 w 349"/>
                  <a:gd name="T23" fmla="*/ 102 h 108"/>
                  <a:gd name="T24" fmla="*/ 54 w 349"/>
                  <a:gd name="T25" fmla="*/ 106 h 108"/>
                  <a:gd name="T26" fmla="*/ 38 w 349"/>
                  <a:gd name="T27" fmla="*/ 106 h 108"/>
                  <a:gd name="T28" fmla="*/ 25 w 349"/>
                  <a:gd name="T29" fmla="*/ 108 h 108"/>
                  <a:gd name="T30" fmla="*/ 12 w 349"/>
                  <a:gd name="T31" fmla="*/ 105 h 108"/>
                  <a:gd name="T32" fmla="*/ 0 w 349"/>
                  <a:gd name="T33" fmla="*/ 102 h 1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9"/>
                  <a:gd name="T52" fmla="*/ 0 h 108"/>
                  <a:gd name="T53" fmla="*/ 349 w 349"/>
                  <a:gd name="T54" fmla="*/ 108 h 1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9" h="108">
                    <a:moveTo>
                      <a:pt x="349" y="0"/>
                    </a:moveTo>
                    <a:lnTo>
                      <a:pt x="330" y="1"/>
                    </a:lnTo>
                    <a:lnTo>
                      <a:pt x="303" y="8"/>
                    </a:lnTo>
                    <a:lnTo>
                      <a:pt x="268" y="17"/>
                    </a:lnTo>
                    <a:lnTo>
                      <a:pt x="231" y="30"/>
                    </a:lnTo>
                    <a:lnTo>
                      <a:pt x="192" y="41"/>
                    </a:lnTo>
                    <a:lnTo>
                      <a:pt x="156" y="56"/>
                    </a:lnTo>
                    <a:lnTo>
                      <a:pt x="124" y="70"/>
                    </a:lnTo>
                    <a:lnTo>
                      <a:pt x="101" y="86"/>
                    </a:lnTo>
                    <a:lnTo>
                      <a:pt x="91" y="92"/>
                    </a:lnTo>
                    <a:lnTo>
                      <a:pt x="80" y="97"/>
                    </a:lnTo>
                    <a:lnTo>
                      <a:pt x="67" y="102"/>
                    </a:lnTo>
                    <a:lnTo>
                      <a:pt x="54" y="106"/>
                    </a:lnTo>
                    <a:lnTo>
                      <a:pt x="38" y="106"/>
                    </a:lnTo>
                    <a:lnTo>
                      <a:pt x="25" y="108"/>
                    </a:lnTo>
                    <a:lnTo>
                      <a:pt x="12" y="105"/>
                    </a:lnTo>
                    <a:lnTo>
                      <a:pt x="0" y="102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9" name="Freeform 32">
                <a:extLst>
                  <a:ext uri="{FF2B5EF4-FFF2-40B4-BE49-F238E27FC236}">
                    <a16:creationId xmlns:a16="http://schemas.microsoft.com/office/drawing/2014/main" id="{0610499F-CAA5-4308-AC21-674F01184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3669"/>
                <a:ext cx="46" cy="69"/>
              </a:xfrm>
              <a:custGeom>
                <a:avLst/>
                <a:gdLst>
                  <a:gd name="T0" fmla="*/ 0 w 46"/>
                  <a:gd name="T1" fmla="*/ 69 h 69"/>
                  <a:gd name="T2" fmla="*/ 9 w 46"/>
                  <a:gd name="T3" fmla="*/ 62 h 69"/>
                  <a:gd name="T4" fmla="*/ 19 w 46"/>
                  <a:gd name="T5" fmla="*/ 56 h 69"/>
                  <a:gd name="T6" fmla="*/ 28 w 46"/>
                  <a:gd name="T7" fmla="*/ 48 h 69"/>
                  <a:gd name="T8" fmla="*/ 36 w 46"/>
                  <a:gd name="T9" fmla="*/ 39 h 69"/>
                  <a:gd name="T10" fmla="*/ 42 w 46"/>
                  <a:gd name="T11" fmla="*/ 29 h 69"/>
                  <a:gd name="T12" fmla="*/ 46 w 46"/>
                  <a:gd name="T13" fmla="*/ 20 h 69"/>
                  <a:gd name="T14" fmla="*/ 46 w 46"/>
                  <a:gd name="T15" fmla="*/ 10 h 69"/>
                  <a:gd name="T16" fmla="*/ 43 w 4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69"/>
                  <a:gd name="T29" fmla="*/ 46 w 46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69">
                    <a:moveTo>
                      <a:pt x="0" y="69"/>
                    </a:moveTo>
                    <a:lnTo>
                      <a:pt x="9" y="62"/>
                    </a:lnTo>
                    <a:lnTo>
                      <a:pt x="19" y="56"/>
                    </a:lnTo>
                    <a:lnTo>
                      <a:pt x="28" y="48"/>
                    </a:lnTo>
                    <a:lnTo>
                      <a:pt x="36" y="39"/>
                    </a:lnTo>
                    <a:lnTo>
                      <a:pt x="42" y="29"/>
                    </a:lnTo>
                    <a:lnTo>
                      <a:pt x="46" y="20"/>
                    </a:lnTo>
                    <a:lnTo>
                      <a:pt x="46" y="10"/>
                    </a:lnTo>
                    <a:lnTo>
                      <a:pt x="43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0" name="Freeform 33">
                <a:extLst>
                  <a:ext uri="{FF2B5EF4-FFF2-40B4-BE49-F238E27FC236}">
                    <a16:creationId xmlns:a16="http://schemas.microsoft.com/office/drawing/2014/main" id="{E9A5A2B5-E189-4A65-829A-B0DA10239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3713"/>
                <a:ext cx="90" cy="24"/>
              </a:xfrm>
              <a:custGeom>
                <a:avLst/>
                <a:gdLst>
                  <a:gd name="T0" fmla="*/ 0 w 90"/>
                  <a:gd name="T1" fmla="*/ 2 h 24"/>
                  <a:gd name="T2" fmla="*/ 9 w 90"/>
                  <a:gd name="T3" fmla="*/ 0 h 24"/>
                  <a:gd name="T4" fmla="*/ 20 w 90"/>
                  <a:gd name="T5" fmla="*/ 0 h 24"/>
                  <a:gd name="T6" fmla="*/ 32 w 90"/>
                  <a:gd name="T7" fmla="*/ 0 h 24"/>
                  <a:gd name="T8" fmla="*/ 44 w 90"/>
                  <a:gd name="T9" fmla="*/ 4 h 24"/>
                  <a:gd name="T10" fmla="*/ 55 w 90"/>
                  <a:gd name="T11" fmla="*/ 5 h 24"/>
                  <a:gd name="T12" fmla="*/ 67 w 90"/>
                  <a:gd name="T13" fmla="*/ 11 h 24"/>
                  <a:gd name="T14" fmla="*/ 78 w 90"/>
                  <a:gd name="T15" fmla="*/ 15 h 24"/>
                  <a:gd name="T16" fmla="*/ 90 w 90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"/>
                  <a:gd name="T28" fmla="*/ 0 h 24"/>
                  <a:gd name="T29" fmla="*/ 90 w 90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" h="24">
                    <a:moveTo>
                      <a:pt x="0" y="2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4" y="4"/>
                    </a:lnTo>
                    <a:lnTo>
                      <a:pt x="55" y="5"/>
                    </a:lnTo>
                    <a:lnTo>
                      <a:pt x="67" y="11"/>
                    </a:lnTo>
                    <a:lnTo>
                      <a:pt x="78" y="15"/>
                    </a:lnTo>
                    <a:lnTo>
                      <a:pt x="90" y="24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1" name="Freeform 34">
                <a:extLst>
                  <a:ext uri="{FF2B5EF4-FFF2-40B4-BE49-F238E27FC236}">
                    <a16:creationId xmlns:a16="http://schemas.microsoft.com/office/drawing/2014/main" id="{38EA86DF-CC4B-45D7-B3DA-43EAA2B73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3740"/>
                <a:ext cx="103" cy="43"/>
              </a:xfrm>
              <a:custGeom>
                <a:avLst/>
                <a:gdLst>
                  <a:gd name="T0" fmla="*/ 0 w 103"/>
                  <a:gd name="T1" fmla="*/ 10 h 43"/>
                  <a:gd name="T2" fmla="*/ 5 w 103"/>
                  <a:gd name="T3" fmla="*/ 6 h 43"/>
                  <a:gd name="T4" fmla="*/ 13 w 103"/>
                  <a:gd name="T5" fmla="*/ 3 h 43"/>
                  <a:gd name="T6" fmla="*/ 22 w 103"/>
                  <a:gd name="T7" fmla="*/ 0 h 43"/>
                  <a:gd name="T8" fmla="*/ 32 w 103"/>
                  <a:gd name="T9" fmla="*/ 1 h 43"/>
                  <a:gd name="T10" fmla="*/ 41 w 103"/>
                  <a:gd name="T11" fmla="*/ 3 h 43"/>
                  <a:gd name="T12" fmla="*/ 52 w 103"/>
                  <a:gd name="T13" fmla="*/ 7 h 43"/>
                  <a:gd name="T14" fmla="*/ 64 w 103"/>
                  <a:gd name="T15" fmla="*/ 13 h 43"/>
                  <a:gd name="T16" fmla="*/ 75 w 103"/>
                  <a:gd name="T17" fmla="*/ 23 h 43"/>
                  <a:gd name="T18" fmla="*/ 103 w 103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3"/>
                  <a:gd name="T31" fmla="*/ 0 h 43"/>
                  <a:gd name="T32" fmla="*/ 103 w 103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3" h="43">
                    <a:moveTo>
                      <a:pt x="0" y="10"/>
                    </a:moveTo>
                    <a:lnTo>
                      <a:pt x="5" y="6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1" y="3"/>
                    </a:lnTo>
                    <a:lnTo>
                      <a:pt x="52" y="7"/>
                    </a:lnTo>
                    <a:lnTo>
                      <a:pt x="64" y="13"/>
                    </a:lnTo>
                    <a:lnTo>
                      <a:pt x="75" y="23"/>
                    </a:lnTo>
                    <a:lnTo>
                      <a:pt x="103" y="43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2" name="Freeform 35">
                <a:extLst>
                  <a:ext uri="{FF2B5EF4-FFF2-40B4-BE49-F238E27FC236}">
                    <a16:creationId xmlns:a16="http://schemas.microsoft.com/office/drawing/2014/main" id="{D9604719-9D78-4F0B-9CD2-9C270F9C2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768"/>
                <a:ext cx="180" cy="115"/>
              </a:xfrm>
              <a:custGeom>
                <a:avLst/>
                <a:gdLst>
                  <a:gd name="T0" fmla="*/ 144 w 180"/>
                  <a:gd name="T1" fmla="*/ 62 h 115"/>
                  <a:gd name="T2" fmla="*/ 142 w 180"/>
                  <a:gd name="T3" fmla="*/ 55 h 115"/>
                  <a:gd name="T4" fmla="*/ 141 w 180"/>
                  <a:gd name="T5" fmla="*/ 47 h 115"/>
                  <a:gd name="T6" fmla="*/ 138 w 180"/>
                  <a:gd name="T7" fmla="*/ 37 h 115"/>
                  <a:gd name="T8" fmla="*/ 135 w 180"/>
                  <a:gd name="T9" fmla="*/ 27 h 115"/>
                  <a:gd name="T10" fmla="*/ 128 w 180"/>
                  <a:gd name="T11" fmla="*/ 17 h 115"/>
                  <a:gd name="T12" fmla="*/ 121 w 180"/>
                  <a:gd name="T13" fmla="*/ 10 h 115"/>
                  <a:gd name="T14" fmla="*/ 112 w 180"/>
                  <a:gd name="T15" fmla="*/ 3 h 115"/>
                  <a:gd name="T16" fmla="*/ 102 w 180"/>
                  <a:gd name="T17" fmla="*/ 1 h 115"/>
                  <a:gd name="T18" fmla="*/ 89 w 180"/>
                  <a:gd name="T19" fmla="*/ 0 h 115"/>
                  <a:gd name="T20" fmla="*/ 78 w 180"/>
                  <a:gd name="T21" fmla="*/ 4 h 115"/>
                  <a:gd name="T22" fmla="*/ 65 w 180"/>
                  <a:gd name="T23" fmla="*/ 10 h 115"/>
                  <a:gd name="T24" fmla="*/ 53 w 180"/>
                  <a:gd name="T25" fmla="*/ 17 h 115"/>
                  <a:gd name="T26" fmla="*/ 40 w 180"/>
                  <a:gd name="T27" fmla="*/ 22 h 115"/>
                  <a:gd name="T28" fmla="*/ 27 w 180"/>
                  <a:gd name="T29" fmla="*/ 26 h 115"/>
                  <a:gd name="T30" fmla="*/ 13 w 180"/>
                  <a:gd name="T31" fmla="*/ 26 h 115"/>
                  <a:gd name="T32" fmla="*/ 0 w 180"/>
                  <a:gd name="T33" fmla="*/ 24 h 115"/>
                  <a:gd name="T34" fmla="*/ 13 w 180"/>
                  <a:gd name="T35" fmla="*/ 30 h 115"/>
                  <a:gd name="T36" fmla="*/ 24 w 180"/>
                  <a:gd name="T37" fmla="*/ 40 h 115"/>
                  <a:gd name="T38" fmla="*/ 33 w 180"/>
                  <a:gd name="T39" fmla="*/ 52 h 115"/>
                  <a:gd name="T40" fmla="*/ 43 w 180"/>
                  <a:gd name="T41" fmla="*/ 65 h 115"/>
                  <a:gd name="T42" fmla="*/ 50 w 180"/>
                  <a:gd name="T43" fmla="*/ 78 h 115"/>
                  <a:gd name="T44" fmla="*/ 59 w 180"/>
                  <a:gd name="T45" fmla="*/ 91 h 115"/>
                  <a:gd name="T46" fmla="*/ 67 w 180"/>
                  <a:gd name="T47" fmla="*/ 101 h 115"/>
                  <a:gd name="T48" fmla="*/ 79 w 180"/>
                  <a:gd name="T49" fmla="*/ 111 h 115"/>
                  <a:gd name="T50" fmla="*/ 89 w 180"/>
                  <a:gd name="T51" fmla="*/ 115 h 115"/>
                  <a:gd name="T52" fmla="*/ 99 w 180"/>
                  <a:gd name="T53" fmla="*/ 115 h 115"/>
                  <a:gd name="T54" fmla="*/ 108 w 180"/>
                  <a:gd name="T55" fmla="*/ 112 h 115"/>
                  <a:gd name="T56" fmla="*/ 118 w 180"/>
                  <a:gd name="T57" fmla="*/ 109 h 115"/>
                  <a:gd name="T58" fmla="*/ 124 w 180"/>
                  <a:gd name="T59" fmla="*/ 102 h 115"/>
                  <a:gd name="T60" fmla="*/ 131 w 180"/>
                  <a:gd name="T61" fmla="*/ 96 h 115"/>
                  <a:gd name="T62" fmla="*/ 135 w 180"/>
                  <a:gd name="T63" fmla="*/ 89 h 115"/>
                  <a:gd name="T64" fmla="*/ 139 w 180"/>
                  <a:gd name="T65" fmla="*/ 86 h 115"/>
                  <a:gd name="T66" fmla="*/ 147 w 180"/>
                  <a:gd name="T67" fmla="*/ 86 h 115"/>
                  <a:gd name="T68" fmla="*/ 158 w 180"/>
                  <a:gd name="T69" fmla="*/ 88 h 115"/>
                  <a:gd name="T70" fmla="*/ 167 w 180"/>
                  <a:gd name="T71" fmla="*/ 94 h 115"/>
                  <a:gd name="T72" fmla="*/ 174 w 180"/>
                  <a:gd name="T73" fmla="*/ 104 h 115"/>
                  <a:gd name="T74" fmla="*/ 180 w 180"/>
                  <a:gd name="T75" fmla="*/ 98 h 115"/>
                  <a:gd name="T76" fmla="*/ 175 w 180"/>
                  <a:gd name="T77" fmla="*/ 86 h 115"/>
                  <a:gd name="T78" fmla="*/ 167 w 180"/>
                  <a:gd name="T79" fmla="*/ 76 h 115"/>
                  <a:gd name="T80" fmla="*/ 155 w 180"/>
                  <a:gd name="T81" fmla="*/ 66 h 115"/>
                  <a:gd name="T82" fmla="*/ 144 w 180"/>
                  <a:gd name="T83" fmla="*/ 62 h 1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0"/>
                  <a:gd name="T127" fmla="*/ 0 h 115"/>
                  <a:gd name="T128" fmla="*/ 180 w 180"/>
                  <a:gd name="T129" fmla="*/ 115 h 11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0" h="115">
                    <a:moveTo>
                      <a:pt x="144" y="62"/>
                    </a:moveTo>
                    <a:lnTo>
                      <a:pt x="142" y="55"/>
                    </a:lnTo>
                    <a:lnTo>
                      <a:pt x="141" y="47"/>
                    </a:lnTo>
                    <a:lnTo>
                      <a:pt x="138" y="37"/>
                    </a:lnTo>
                    <a:lnTo>
                      <a:pt x="135" y="27"/>
                    </a:lnTo>
                    <a:lnTo>
                      <a:pt x="128" y="17"/>
                    </a:lnTo>
                    <a:lnTo>
                      <a:pt x="121" y="10"/>
                    </a:lnTo>
                    <a:lnTo>
                      <a:pt x="112" y="3"/>
                    </a:lnTo>
                    <a:lnTo>
                      <a:pt x="102" y="1"/>
                    </a:lnTo>
                    <a:lnTo>
                      <a:pt x="89" y="0"/>
                    </a:lnTo>
                    <a:lnTo>
                      <a:pt x="78" y="4"/>
                    </a:lnTo>
                    <a:lnTo>
                      <a:pt x="65" y="10"/>
                    </a:lnTo>
                    <a:lnTo>
                      <a:pt x="53" y="17"/>
                    </a:lnTo>
                    <a:lnTo>
                      <a:pt x="40" y="22"/>
                    </a:lnTo>
                    <a:lnTo>
                      <a:pt x="27" y="26"/>
                    </a:lnTo>
                    <a:lnTo>
                      <a:pt x="13" y="26"/>
                    </a:lnTo>
                    <a:lnTo>
                      <a:pt x="0" y="24"/>
                    </a:lnTo>
                    <a:lnTo>
                      <a:pt x="13" y="30"/>
                    </a:lnTo>
                    <a:lnTo>
                      <a:pt x="24" y="40"/>
                    </a:lnTo>
                    <a:lnTo>
                      <a:pt x="33" y="52"/>
                    </a:lnTo>
                    <a:lnTo>
                      <a:pt x="43" y="65"/>
                    </a:lnTo>
                    <a:lnTo>
                      <a:pt x="50" y="78"/>
                    </a:lnTo>
                    <a:lnTo>
                      <a:pt x="59" y="91"/>
                    </a:lnTo>
                    <a:lnTo>
                      <a:pt x="67" y="101"/>
                    </a:lnTo>
                    <a:lnTo>
                      <a:pt x="79" y="111"/>
                    </a:lnTo>
                    <a:lnTo>
                      <a:pt x="89" y="115"/>
                    </a:lnTo>
                    <a:lnTo>
                      <a:pt x="99" y="115"/>
                    </a:lnTo>
                    <a:lnTo>
                      <a:pt x="108" y="112"/>
                    </a:lnTo>
                    <a:lnTo>
                      <a:pt x="118" y="109"/>
                    </a:lnTo>
                    <a:lnTo>
                      <a:pt x="124" y="102"/>
                    </a:lnTo>
                    <a:lnTo>
                      <a:pt x="131" y="96"/>
                    </a:lnTo>
                    <a:lnTo>
                      <a:pt x="135" y="89"/>
                    </a:lnTo>
                    <a:lnTo>
                      <a:pt x="139" y="86"/>
                    </a:lnTo>
                    <a:lnTo>
                      <a:pt x="147" y="86"/>
                    </a:lnTo>
                    <a:lnTo>
                      <a:pt x="158" y="88"/>
                    </a:lnTo>
                    <a:lnTo>
                      <a:pt x="167" y="94"/>
                    </a:lnTo>
                    <a:lnTo>
                      <a:pt x="174" y="104"/>
                    </a:lnTo>
                    <a:lnTo>
                      <a:pt x="180" y="98"/>
                    </a:lnTo>
                    <a:lnTo>
                      <a:pt x="175" y="86"/>
                    </a:lnTo>
                    <a:lnTo>
                      <a:pt x="167" y="76"/>
                    </a:lnTo>
                    <a:lnTo>
                      <a:pt x="155" y="66"/>
                    </a:lnTo>
                    <a:lnTo>
                      <a:pt x="144" y="6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3" name="Freeform 36">
                <a:extLst>
                  <a:ext uri="{FF2B5EF4-FFF2-40B4-BE49-F238E27FC236}">
                    <a16:creationId xmlns:a16="http://schemas.microsoft.com/office/drawing/2014/main" id="{FFF63FD9-A7DE-473B-8B3E-4CCF4A158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" y="797"/>
                <a:ext cx="160" cy="75"/>
              </a:xfrm>
              <a:custGeom>
                <a:avLst/>
                <a:gdLst>
                  <a:gd name="T0" fmla="*/ 0 w 160"/>
                  <a:gd name="T1" fmla="*/ 0 h 75"/>
                  <a:gd name="T2" fmla="*/ 6 w 160"/>
                  <a:gd name="T3" fmla="*/ 4 h 75"/>
                  <a:gd name="T4" fmla="*/ 19 w 160"/>
                  <a:gd name="T5" fmla="*/ 11 h 75"/>
                  <a:gd name="T6" fmla="*/ 33 w 160"/>
                  <a:gd name="T7" fmla="*/ 18 h 75"/>
                  <a:gd name="T8" fmla="*/ 52 w 160"/>
                  <a:gd name="T9" fmla="*/ 27 h 75"/>
                  <a:gd name="T10" fmla="*/ 69 w 160"/>
                  <a:gd name="T11" fmla="*/ 33 h 75"/>
                  <a:gd name="T12" fmla="*/ 88 w 160"/>
                  <a:gd name="T13" fmla="*/ 40 h 75"/>
                  <a:gd name="T14" fmla="*/ 104 w 160"/>
                  <a:gd name="T15" fmla="*/ 43 h 75"/>
                  <a:gd name="T16" fmla="*/ 120 w 160"/>
                  <a:gd name="T17" fmla="*/ 44 h 75"/>
                  <a:gd name="T18" fmla="*/ 130 w 160"/>
                  <a:gd name="T19" fmla="*/ 44 h 75"/>
                  <a:gd name="T20" fmla="*/ 143 w 160"/>
                  <a:gd name="T21" fmla="*/ 50 h 75"/>
                  <a:gd name="T22" fmla="*/ 147 w 160"/>
                  <a:gd name="T23" fmla="*/ 54 h 75"/>
                  <a:gd name="T24" fmla="*/ 153 w 160"/>
                  <a:gd name="T25" fmla="*/ 60 h 75"/>
                  <a:gd name="T26" fmla="*/ 156 w 160"/>
                  <a:gd name="T27" fmla="*/ 66 h 75"/>
                  <a:gd name="T28" fmla="*/ 160 w 160"/>
                  <a:gd name="T29" fmla="*/ 75 h 7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0"/>
                  <a:gd name="T46" fmla="*/ 0 h 75"/>
                  <a:gd name="T47" fmla="*/ 160 w 160"/>
                  <a:gd name="T48" fmla="*/ 75 h 7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0" h="75">
                    <a:moveTo>
                      <a:pt x="0" y="0"/>
                    </a:moveTo>
                    <a:lnTo>
                      <a:pt x="6" y="4"/>
                    </a:lnTo>
                    <a:lnTo>
                      <a:pt x="19" y="11"/>
                    </a:lnTo>
                    <a:lnTo>
                      <a:pt x="33" y="18"/>
                    </a:lnTo>
                    <a:lnTo>
                      <a:pt x="52" y="27"/>
                    </a:lnTo>
                    <a:lnTo>
                      <a:pt x="69" y="33"/>
                    </a:lnTo>
                    <a:lnTo>
                      <a:pt x="88" y="40"/>
                    </a:lnTo>
                    <a:lnTo>
                      <a:pt x="104" y="43"/>
                    </a:lnTo>
                    <a:lnTo>
                      <a:pt x="120" y="44"/>
                    </a:lnTo>
                    <a:lnTo>
                      <a:pt x="130" y="44"/>
                    </a:lnTo>
                    <a:lnTo>
                      <a:pt x="143" y="50"/>
                    </a:lnTo>
                    <a:lnTo>
                      <a:pt x="147" y="54"/>
                    </a:lnTo>
                    <a:lnTo>
                      <a:pt x="153" y="60"/>
                    </a:lnTo>
                    <a:lnTo>
                      <a:pt x="156" y="66"/>
                    </a:lnTo>
                    <a:lnTo>
                      <a:pt x="160" y="75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4" name="Freeform 37">
                <a:extLst>
                  <a:ext uri="{FF2B5EF4-FFF2-40B4-BE49-F238E27FC236}">
                    <a16:creationId xmlns:a16="http://schemas.microsoft.com/office/drawing/2014/main" id="{6C06DA3B-31BA-49B4-9825-CA1E0FE3B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" y="841"/>
                <a:ext cx="42" cy="25"/>
              </a:xfrm>
              <a:custGeom>
                <a:avLst/>
                <a:gdLst>
                  <a:gd name="T0" fmla="*/ 42 w 42"/>
                  <a:gd name="T1" fmla="*/ 2 h 25"/>
                  <a:gd name="T2" fmla="*/ 29 w 42"/>
                  <a:gd name="T3" fmla="*/ 0 h 25"/>
                  <a:gd name="T4" fmla="*/ 16 w 42"/>
                  <a:gd name="T5" fmla="*/ 5 h 25"/>
                  <a:gd name="T6" fmla="*/ 10 w 42"/>
                  <a:gd name="T7" fmla="*/ 6 h 25"/>
                  <a:gd name="T8" fmla="*/ 6 w 42"/>
                  <a:gd name="T9" fmla="*/ 10 h 25"/>
                  <a:gd name="T10" fmla="*/ 1 w 42"/>
                  <a:gd name="T11" fmla="*/ 16 h 25"/>
                  <a:gd name="T12" fmla="*/ 0 w 42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5"/>
                  <a:gd name="T23" fmla="*/ 42 w 42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5">
                    <a:moveTo>
                      <a:pt x="42" y="2"/>
                    </a:moveTo>
                    <a:lnTo>
                      <a:pt x="29" y="0"/>
                    </a:lnTo>
                    <a:lnTo>
                      <a:pt x="16" y="5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1" y="16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5" name="Freeform 38">
                <a:extLst>
                  <a:ext uri="{FF2B5EF4-FFF2-40B4-BE49-F238E27FC236}">
                    <a16:creationId xmlns:a16="http://schemas.microsoft.com/office/drawing/2014/main" id="{63076E22-66E0-4109-97D1-0F8E998C1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788"/>
                <a:ext cx="22" cy="46"/>
              </a:xfrm>
              <a:custGeom>
                <a:avLst/>
                <a:gdLst>
                  <a:gd name="T0" fmla="*/ 22 w 22"/>
                  <a:gd name="T1" fmla="*/ 46 h 46"/>
                  <a:gd name="T2" fmla="*/ 13 w 22"/>
                  <a:gd name="T3" fmla="*/ 39 h 46"/>
                  <a:gd name="T4" fmla="*/ 6 w 22"/>
                  <a:gd name="T5" fmla="*/ 29 h 46"/>
                  <a:gd name="T6" fmla="*/ 2 w 22"/>
                  <a:gd name="T7" fmla="*/ 15 h 46"/>
                  <a:gd name="T8" fmla="*/ 0 w 2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6"/>
                  <a:gd name="T17" fmla="*/ 22 w 2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6">
                    <a:moveTo>
                      <a:pt x="22" y="46"/>
                    </a:moveTo>
                    <a:lnTo>
                      <a:pt x="13" y="39"/>
                    </a:lnTo>
                    <a:lnTo>
                      <a:pt x="6" y="29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6" name="Freeform 39">
                <a:extLst>
                  <a:ext uri="{FF2B5EF4-FFF2-40B4-BE49-F238E27FC236}">
                    <a16:creationId xmlns:a16="http://schemas.microsoft.com/office/drawing/2014/main" id="{2EA9C333-7921-4CD9-B2A4-329C94B6D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782"/>
                <a:ext cx="23" cy="59"/>
              </a:xfrm>
              <a:custGeom>
                <a:avLst/>
                <a:gdLst>
                  <a:gd name="T0" fmla="*/ 23 w 23"/>
                  <a:gd name="T1" fmla="*/ 59 h 59"/>
                  <a:gd name="T2" fmla="*/ 14 w 23"/>
                  <a:gd name="T3" fmla="*/ 58 h 59"/>
                  <a:gd name="T4" fmla="*/ 8 w 23"/>
                  <a:gd name="T5" fmla="*/ 52 h 59"/>
                  <a:gd name="T6" fmla="*/ 4 w 23"/>
                  <a:gd name="T7" fmla="*/ 46 h 59"/>
                  <a:gd name="T8" fmla="*/ 3 w 23"/>
                  <a:gd name="T9" fmla="*/ 39 h 59"/>
                  <a:gd name="T10" fmla="*/ 1 w 23"/>
                  <a:gd name="T11" fmla="*/ 31 h 59"/>
                  <a:gd name="T12" fmla="*/ 3 w 23"/>
                  <a:gd name="T13" fmla="*/ 23 h 59"/>
                  <a:gd name="T14" fmla="*/ 0 w 23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59"/>
                  <a:gd name="T26" fmla="*/ 23 w 23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59">
                    <a:moveTo>
                      <a:pt x="23" y="59"/>
                    </a:moveTo>
                    <a:lnTo>
                      <a:pt x="14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3" y="39"/>
                    </a:lnTo>
                    <a:lnTo>
                      <a:pt x="1" y="31"/>
                    </a:lnTo>
                    <a:lnTo>
                      <a:pt x="3" y="2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7" name="Freeform 40">
                <a:extLst>
                  <a:ext uri="{FF2B5EF4-FFF2-40B4-BE49-F238E27FC236}">
                    <a16:creationId xmlns:a16="http://schemas.microsoft.com/office/drawing/2014/main" id="{5F823CA7-81AE-4705-BE81-8A14778A3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" y="1599"/>
                <a:ext cx="151" cy="147"/>
              </a:xfrm>
              <a:custGeom>
                <a:avLst/>
                <a:gdLst>
                  <a:gd name="T0" fmla="*/ 127 w 151"/>
                  <a:gd name="T1" fmla="*/ 95 h 147"/>
                  <a:gd name="T2" fmla="*/ 125 w 151"/>
                  <a:gd name="T3" fmla="*/ 88 h 147"/>
                  <a:gd name="T4" fmla="*/ 125 w 151"/>
                  <a:gd name="T5" fmla="*/ 79 h 147"/>
                  <a:gd name="T6" fmla="*/ 124 w 151"/>
                  <a:gd name="T7" fmla="*/ 69 h 147"/>
                  <a:gd name="T8" fmla="*/ 124 w 151"/>
                  <a:gd name="T9" fmla="*/ 59 h 147"/>
                  <a:gd name="T10" fmla="*/ 121 w 151"/>
                  <a:gd name="T11" fmla="*/ 46 h 147"/>
                  <a:gd name="T12" fmla="*/ 117 w 151"/>
                  <a:gd name="T13" fmla="*/ 36 h 147"/>
                  <a:gd name="T14" fmla="*/ 110 w 151"/>
                  <a:gd name="T15" fmla="*/ 26 h 147"/>
                  <a:gd name="T16" fmla="*/ 101 w 151"/>
                  <a:gd name="T17" fmla="*/ 20 h 147"/>
                  <a:gd name="T18" fmla="*/ 88 w 151"/>
                  <a:gd name="T19" fmla="*/ 14 h 147"/>
                  <a:gd name="T20" fmla="*/ 75 w 151"/>
                  <a:gd name="T21" fmla="*/ 13 h 147"/>
                  <a:gd name="T22" fmla="*/ 62 w 151"/>
                  <a:gd name="T23" fmla="*/ 13 h 147"/>
                  <a:gd name="T24" fmla="*/ 51 w 151"/>
                  <a:gd name="T25" fmla="*/ 14 h 147"/>
                  <a:gd name="T26" fmla="*/ 38 w 151"/>
                  <a:gd name="T27" fmla="*/ 13 h 147"/>
                  <a:gd name="T28" fmla="*/ 25 w 151"/>
                  <a:gd name="T29" fmla="*/ 13 h 147"/>
                  <a:gd name="T30" fmla="*/ 12 w 151"/>
                  <a:gd name="T31" fmla="*/ 7 h 147"/>
                  <a:gd name="T32" fmla="*/ 0 w 151"/>
                  <a:gd name="T33" fmla="*/ 0 h 147"/>
                  <a:gd name="T34" fmla="*/ 9 w 151"/>
                  <a:gd name="T35" fmla="*/ 11 h 147"/>
                  <a:gd name="T36" fmla="*/ 17 w 151"/>
                  <a:gd name="T37" fmla="*/ 26 h 147"/>
                  <a:gd name="T38" fmla="*/ 23 w 151"/>
                  <a:gd name="T39" fmla="*/ 40 h 147"/>
                  <a:gd name="T40" fmla="*/ 30 w 151"/>
                  <a:gd name="T41" fmla="*/ 56 h 147"/>
                  <a:gd name="T42" fmla="*/ 35 w 151"/>
                  <a:gd name="T43" fmla="*/ 72 h 147"/>
                  <a:gd name="T44" fmla="*/ 39 w 151"/>
                  <a:gd name="T45" fmla="*/ 88 h 147"/>
                  <a:gd name="T46" fmla="*/ 45 w 151"/>
                  <a:gd name="T47" fmla="*/ 101 h 147"/>
                  <a:gd name="T48" fmla="*/ 53 w 151"/>
                  <a:gd name="T49" fmla="*/ 115 h 147"/>
                  <a:gd name="T50" fmla="*/ 61 w 151"/>
                  <a:gd name="T51" fmla="*/ 122 h 147"/>
                  <a:gd name="T52" fmla="*/ 71 w 151"/>
                  <a:gd name="T53" fmla="*/ 128 h 147"/>
                  <a:gd name="T54" fmla="*/ 79 w 151"/>
                  <a:gd name="T55" fmla="*/ 128 h 147"/>
                  <a:gd name="T56" fmla="*/ 89 w 151"/>
                  <a:gd name="T57" fmla="*/ 128 h 147"/>
                  <a:gd name="T58" fmla="*/ 97 w 151"/>
                  <a:gd name="T59" fmla="*/ 124 h 147"/>
                  <a:gd name="T60" fmla="*/ 105 w 151"/>
                  <a:gd name="T61" fmla="*/ 121 h 147"/>
                  <a:gd name="T62" fmla="*/ 111 w 151"/>
                  <a:gd name="T63" fmla="*/ 116 h 147"/>
                  <a:gd name="T64" fmla="*/ 117 w 151"/>
                  <a:gd name="T65" fmla="*/ 115 h 147"/>
                  <a:gd name="T66" fmla="*/ 124 w 151"/>
                  <a:gd name="T67" fmla="*/ 118 h 147"/>
                  <a:gd name="T68" fmla="*/ 133 w 151"/>
                  <a:gd name="T69" fmla="*/ 125 h 147"/>
                  <a:gd name="T70" fmla="*/ 140 w 151"/>
                  <a:gd name="T71" fmla="*/ 134 h 147"/>
                  <a:gd name="T72" fmla="*/ 144 w 151"/>
                  <a:gd name="T73" fmla="*/ 147 h 147"/>
                  <a:gd name="T74" fmla="*/ 151 w 151"/>
                  <a:gd name="T75" fmla="*/ 145 h 147"/>
                  <a:gd name="T76" fmla="*/ 149 w 151"/>
                  <a:gd name="T77" fmla="*/ 131 h 147"/>
                  <a:gd name="T78" fmla="*/ 144 w 151"/>
                  <a:gd name="T79" fmla="*/ 118 h 147"/>
                  <a:gd name="T80" fmla="*/ 136 w 151"/>
                  <a:gd name="T81" fmla="*/ 105 h 147"/>
                  <a:gd name="T82" fmla="*/ 127 w 151"/>
                  <a:gd name="T83" fmla="*/ 95 h 1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1"/>
                  <a:gd name="T127" fmla="*/ 0 h 147"/>
                  <a:gd name="T128" fmla="*/ 151 w 151"/>
                  <a:gd name="T129" fmla="*/ 147 h 1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1" h="147">
                    <a:moveTo>
                      <a:pt x="127" y="95"/>
                    </a:moveTo>
                    <a:lnTo>
                      <a:pt x="125" y="88"/>
                    </a:lnTo>
                    <a:lnTo>
                      <a:pt x="125" y="79"/>
                    </a:lnTo>
                    <a:lnTo>
                      <a:pt x="124" y="69"/>
                    </a:lnTo>
                    <a:lnTo>
                      <a:pt x="124" y="59"/>
                    </a:lnTo>
                    <a:lnTo>
                      <a:pt x="121" y="46"/>
                    </a:lnTo>
                    <a:lnTo>
                      <a:pt x="117" y="36"/>
                    </a:lnTo>
                    <a:lnTo>
                      <a:pt x="110" y="26"/>
                    </a:lnTo>
                    <a:lnTo>
                      <a:pt x="101" y="20"/>
                    </a:lnTo>
                    <a:lnTo>
                      <a:pt x="88" y="14"/>
                    </a:lnTo>
                    <a:lnTo>
                      <a:pt x="75" y="13"/>
                    </a:lnTo>
                    <a:lnTo>
                      <a:pt x="62" y="13"/>
                    </a:lnTo>
                    <a:lnTo>
                      <a:pt x="51" y="14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6"/>
                    </a:lnTo>
                    <a:lnTo>
                      <a:pt x="23" y="40"/>
                    </a:lnTo>
                    <a:lnTo>
                      <a:pt x="30" y="56"/>
                    </a:lnTo>
                    <a:lnTo>
                      <a:pt x="35" y="72"/>
                    </a:lnTo>
                    <a:lnTo>
                      <a:pt x="39" y="88"/>
                    </a:lnTo>
                    <a:lnTo>
                      <a:pt x="45" y="101"/>
                    </a:lnTo>
                    <a:lnTo>
                      <a:pt x="53" y="115"/>
                    </a:lnTo>
                    <a:lnTo>
                      <a:pt x="61" y="122"/>
                    </a:lnTo>
                    <a:lnTo>
                      <a:pt x="71" y="128"/>
                    </a:lnTo>
                    <a:lnTo>
                      <a:pt x="79" y="128"/>
                    </a:lnTo>
                    <a:lnTo>
                      <a:pt x="89" y="128"/>
                    </a:lnTo>
                    <a:lnTo>
                      <a:pt x="97" y="124"/>
                    </a:lnTo>
                    <a:lnTo>
                      <a:pt x="105" y="121"/>
                    </a:lnTo>
                    <a:lnTo>
                      <a:pt x="111" y="116"/>
                    </a:lnTo>
                    <a:lnTo>
                      <a:pt x="117" y="115"/>
                    </a:lnTo>
                    <a:lnTo>
                      <a:pt x="124" y="118"/>
                    </a:lnTo>
                    <a:lnTo>
                      <a:pt x="133" y="125"/>
                    </a:lnTo>
                    <a:lnTo>
                      <a:pt x="140" y="134"/>
                    </a:lnTo>
                    <a:lnTo>
                      <a:pt x="144" y="147"/>
                    </a:lnTo>
                    <a:lnTo>
                      <a:pt x="151" y="145"/>
                    </a:lnTo>
                    <a:lnTo>
                      <a:pt x="149" y="131"/>
                    </a:lnTo>
                    <a:lnTo>
                      <a:pt x="144" y="118"/>
                    </a:lnTo>
                    <a:lnTo>
                      <a:pt x="136" y="105"/>
                    </a:lnTo>
                    <a:lnTo>
                      <a:pt x="127" y="95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8" name="Freeform 41">
                <a:extLst>
                  <a:ext uri="{FF2B5EF4-FFF2-40B4-BE49-F238E27FC236}">
                    <a16:creationId xmlns:a16="http://schemas.microsoft.com/office/drawing/2014/main" id="{8A3DCCC7-886E-43C2-87D2-D6A8CD42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" y="1609"/>
                <a:ext cx="132" cy="137"/>
              </a:xfrm>
              <a:custGeom>
                <a:avLst/>
                <a:gdLst>
                  <a:gd name="T0" fmla="*/ 0 w 132"/>
                  <a:gd name="T1" fmla="*/ 0 h 137"/>
                  <a:gd name="T2" fmla="*/ 4 w 132"/>
                  <a:gd name="T3" fmla="*/ 7 h 137"/>
                  <a:gd name="T4" fmla="*/ 14 w 132"/>
                  <a:gd name="T5" fmla="*/ 19 h 137"/>
                  <a:gd name="T6" fmla="*/ 26 w 132"/>
                  <a:gd name="T7" fmla="*/ 32 h 137"/>
                  <a:gd name="T8" fmla="*/ 41 w 132"/>
                  <a:gd name="T9" fmla="*/ 47 h 137"/>
                  <a:gd name="T10" fmla="*/ 56 w 132"/>
                  <a:gd name="T11" fmla="*/ 60 h 137"/>
                  <a:gd name="T12" fmla="*/ 72 w 132"/>
                  <a:gd name="T13" fmla="*/ 75 h 137"/>
                  <a:gd name="T14" fmla="*/ 88 w 132"/>
                  <a:gd name="T15" fmla="*/ 85 h 137"/>
                  <a:gd name="T16" fmla="*/ 102 w 132"/>
                  <a:gd name="T17" fmla="*/ 92 h 137"/>
                  <a:gd name="T18" fmla="*/ 112 w 132"/>
                  <a:gd name="T19" fmla="*/ 96 h 137"/>
                  <a:gd name="T20" fmla="*/ 122 w 132"/>
                  <a:gd name="T21" fmla="*/ 106 h 137"/>
                  <a:gd name="T22" fmla="*/ 125 w 132"/>
                  <a:gd name="T23" fmla="*/ 112 h 137"/>
                  <a:gd name="T24" fmla="*/ 129 w 132"/>
                  <a:gd name="T25" fmla="*/ 119 h 137"/>
                  <a:gd name="T26" fmla="*/ 131 w 132"/>
                  <a:gd name="T27" fmla="*/ 128 h 137"/>
                  <a:gd name="T28" fmla="*/ 132 w 132"/>
                  <a:gd name="T29" fmla="*/ 137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2"/>
                  <a:gd name="T46" fmla="*/ 0 h 137"/>
                  <a:gd name="T47" fmla="*/ 132 w 132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2" h="137">
                    <a:moveTo>
                      <a:pt x="0" y="0"/>
                    </a:moveTo>
                    <a:lnTo>
                      <a:pt x="4" y="7"/>
                    </a:lnTo>
                    <a:lnTo>
                      <a:pt x="14" y="19"/>
                    </a:lnTo>
                    <a:lnTo>
                      <a:pt x="26" y="32"/>
                    </a:lnTo>
                    <a:lnTo>
                      <a:pt x="41" y="47"/>
                    </a:lnTo>
                    <a:lnTo>
                      <a:pt x="56" y="60"/>
                    </a:lnTo>
                    <a:lnTo>
                      <a:pt x="72" y="75"/>
                    </a:lnTo>
                    <a:lnTo>
                      <a:pt x="88" y="85"/>
                    </a:lnTo>
                    <a:lnTo>
                      <a:pt x="102" y="92"/>
                    </a:lnTo>
                    <a:lnTo>
                      <a:pt x="112" y="96"/>
                    </a:lnTo>
                    <a:lnTo>
                      <a:pt x="122" y="106"/>
                    </a:lnTo>
                    <a:lnTo>
                      <a:pt x="125" y="112"/>
                    </a:lnTo>
                    <a:lnTo>
                      <a:pt x="129" y="119"/>
                    </a:lnTo>
                    <a:lnTo>
                      <a:pt x="131" y="128"/>
                    </a:lnTo>
                    <a:lnTo>
                      <a:pt x="132" y="137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9" name="Freeform 42">
                <a:extLst>
                  <a:ext uri="{FF2B5EF4-FFF2-40B4-BE49-F238E27FC236}">
                    <a16:creationId xmlns:a16="http://schemas.microsoft.com/office/drawing/2014/main" id="{3E2E812D-5D68-47B5-94BC-4D6150E6B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1689"/>
                <a:ext cx="46" cy="13"/>
              </a:xfrm>
              <a:custGeom>
                <a:avLst/>
                <a:gdLst>
                  <a:gd name="T0" fmla="*/ 46 w 46"/>
                  <a:gd name="T1" fmla="*/ 8 h 13"/>
                  <a:gd name="T2" fmla="*/ 33 w 46"/>
                  <a:gd name="T3" fmla="*/ 2 h 13"/>
                  <a:gd name="T4" fmla="*/ 21 w 46"/>
                  <a:gd name="T5" fmla="*/ 0 h 13"/>
                  <a:gd name="T6" fmla="*/ 8 w 46"/>
                  <a:gd name="T7" fmla="*/ 2 h 13"/>
                  <a:gd name="T8" fmla="*/ 0 w 46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3"/>
                  <a:gd name="T17" fmla="*/ 46 w 4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3">
                    <a:moveTo>
                      <a:pt x="46" y="8"/>
                    </a:moveTo>
                    <a:lnTo>
                      <a:pt x="33" y="2"/>
                    </a:lnTo>
                    <a:lnTo>
                      <a:pt x="21" y="0"/>
                    </a:lnTo>
                    <a:lnTo>
                      <a:pt x="8" y="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0" name="Freeform 43">
                <a:extLst>
                  <a:ext uri="{FF2B5EF4-FFF2-40B4-BE49-F238E27FC236}">
                    <a16:creationId xmlns:a16="http://schemas.microsoft.com/office/drawing/2014/main" id="{B20BED19-C1DC-4DCC-B630-5B918E1C2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" y="1623"/>
                <a:ext cx="13" cy="55"/>
              </a:xfrm>
              <a:custGeom>
                <a:avLst/>
                <a:gdLst>
                  <a:gd name="T0" fmla="*/ 13 w 13"/>
                  <a:gd name="T1" fmla="*/ 55 h 55"/>
                  <a:gd name="T2" fmla="*/ 6 w 13"/>
                  <a:gd name="T3" fmla="*/ 43 h 55"/>
                  <a:gd name="T4" fmla="*/ 2 w 13"/>
                  <a:gd name="T5" fmla="*/ 32 h 55"/>
                  <a:gd name="T6" fmla="*/ 0 w 13"/>
                  <a:gd name="T7" fmla="*/ 23 h 55"/>
                  <a:gd name="T8" fmla="*/ 0 w 13"/>
                  <a:gd name="T9" fmla="*/ 16 h 55"/>
                  <a:gd name="T10" fmla="*/ 0 w 13"/>
                  <a:gd name="T11" fmla="*/ 7 h 55"/>
                  <a:gd name="T12" fmla="*/ 3 w 13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5"/>
                  <a:gd name="T23" fmla="*/ 13 w 13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5">
                    <a:moveTo>
                      <a:pt x="13" y="55"/>
                    </a:moveTo>
                    <a:lnTo>
                      <a:pt x="6" y="43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0" y="7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1" name="Freeform 44">
                <a:extLst>
                  <a:ext uri="{FF2B5EF4-FFF2-40B4-BE49-F238E27FC236}">
                    <a16:creationId xmlns:a16="http://schemas.microsoft.com/office/drawing/2014/main" id="{0F450914-8349-4BE2-ACC8-1FB21A34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" y="1636"/>
                <a:ext cx="16" cy="65"/>
              </a:xfrm>
              <a:custGeom>
                <a:avLst/>
                <a:gdLst>
                  <a:gd name="T0" fmla="*/ 16 w 16"/>
                  <a:gd name="T1" fmla="*/ 65 h 65"/>
                  <a:gd name="T2" fmla="*/ 7 w 16"/>
                  <a:gd name="T3" fmla="*/ 59 h 65"/>
                  <a:gd name="T4" fmla="*/ 3 w 16"/>
                  <a:gd name="T5" fmla="*/ 51 h 65"/>
                  <a:gd name="T6" fmla="*/ 0 w 16"/>
                  <a:gd name="T7" fmla="*/ 43 h 65"/>
                  <a:gd name="T8" fmla="*/ 0 w 16"/>
                  <a:gd name="T9" fmla="*/ 38 h 65"/>
                  <a:gd name="T10" fmla="*/ 0 w 16"/>
                  <a:gd name="T11" fmla="*/ 29 h 65"/>
                  <a:gd name="T12" fmla="*/ 4 w 16"/>
                  <a:gd name="T13" fmla="*/ 22 h 65"/>
                  <a:gd name="T14" fmla="*/ 7 w 16"/>
                  <a:gd name="T15" fmla="*/ 0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65"/>
                  <a:gd name="T26" fmla="*/ 16 w 16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65">
                    <a:moveTo>
                      <a:pt x="16" y="65"/>
                    </a:moveTo>
                    <a:lnTo>
                      <a:pt x="7" y="59"/>
                    </a:lnTo>
                    <a:lnTo>
                      <a:pt x="3" y="51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4" y="2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2" name="Freeform 45">
                <a:extLst>
                  <a:ext uri="{FF2B5EF4-FFF2-40B4-BE49-F238E27FC236}">
                    <a16:creationId xmlns:a16="http://schemas.microsoft.com/office/drawing/2014/main" id="{C3F3F108-9865-49B3-889D-26A82B594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" y="1063"/>
                <a:ext cx="81" cy="281"/>
              </a:xfrm>
              <a:custGeom>
                <a:avLst/>
                <a:gdLst>
                  <a:gd name="T0" fmla="*/ 17 w 81"/>
                  <a:gd name="T1" fmla="*/ 210 h 281"/>
                  <a:gd name="T2" fmla="*/ 13 w 81"/>
                  <a:gd name="T3" fmla="*/ 203 h 281"/>
                  <a:gd name="T4" fmla="*/ 10 w 81"/>
                  <a:gd name="T5" fmla="*/ 196 h 281"/>
                  <a:gd name="T6" fmla="*/ 7 w 81"/>
                  <a:gd name="T7" fmla="*/ 184 h 281"/>
                  <a:gd name="T8" fmla="*/ 4 w 81"/>
                  <a:gd name="T9" fmla="*/ 173 h 281"/>
                  <a:gd name="T10" fmla="*/ 0 w 81"/>
                  <a:gd name="T11" fmla="*/ 159 h 281"/>
                  <a:gd name="T12" fmla="*/ 0 w 81"/>
                  <a:gd name="T13" fmla="*/ 144 h 281"/>
                  <a:gd name="T14" fmla="*/ 1 w 81"/>
                  <a:gd name="T15" fmla="*/ 128 h 281"/>
                  <a:gd name="T16" fmla="*/ 7 w 81"/>
                  <a:gd name="T17" fmla="*/ 112 h 281"/>
                  <a:gd name="T18" fmla="*/ 13 w 81"/>
                  <a:gd name="T19" fmla="*/ 95 h 281"/>
                  <a:gd name="T20" fmla="*/ 22 w 81"/>
                  <a:gd name="T21" fmla="*/ 84 h 281"/>
                  <a:gd name="T22" fmla="*/ 32 w 81"/>
                  <a:gd name="T23" fmla="*/ 72 h 281"/>
                  <a:gd name="T24" fmla="*/ 42 w 81"/>
                  <a:gd name="T25" fmla="*/ 62 h 281"/>
                  <a:gd name="T26" fmla="*/ 50 w 81"/>
                  <a:gd name="T27" fmla="*/ 49 h 281"/>
                  <a:gd name="T28" fmla="*/ 60 w 81"/>
                  <a:gd name="T29" fmla="*/ 36 h 281"/>
                  <a:gd name="T30" fmla="*/ 69 w 81"/>
                  <a:gd name="T31" fmla="*/ 19 h 281"/>
                  <a:gd name="T32" fmla="*/ 76 w 81"/>
                  <a:gd name="T33" fmla="*/ 0 h 281"/>
                  <a:gd name="T34" fmla="*/ 70 w 81"/>
                  <a:gd name="T35" fmla="*/ 22 h 281"/>
                  <a:gd name="T36" fmla="*/ 70 w 81"/>
                  <a:gd name="T37" fmla="*/ 43 h 281"/>
                  <a:gd name="T38" fmla="*/ 70 w 81"/>
                  <a:gd name="T39" fmla="*/ 63 h 281"/>
                  <a:gd name="T40" fmla="*/ 75 w 81"/>
                  <a:gd name="T41" fmla="*/ 85 h 281"/>
                  <a:gd name="T42" fmla="*/ 76 w 81"/>
                  <a:gd name="T43" fmla="*/ 104 h 281"/>
                  <a:gd name="T44" fmla="*/ 79 w 81"/>
                  <a:gd name="T45" fmla="*/ 123 h 281"/>
                  <a:gd name="T46" fmla="*/ 81 w 81"/>
                  <a:gd name="T47" fmla="*/ 141 h 281"/>
                  <a:gd name="T48" fmla="*/ 81 w 81"/>
                  <a:gd name="T49" fmla="*/ 161 h 281"/>
                  <a:gd name="T50" fmla="*/ 76 w 81"/>
                  <a:gd name="T51" fmla="*/ 179 h 281"/>
                  <a:gd name="T52" fmla="*/ 72 w 81"/>
                  <a:gd name="T53" fmla="*/ 192 h 281"/>
                  <a:gd name="T54" fmla="*/ 65 w 81"/>
                  <a:gd name="T55" fmla="*/ 202 h 281"/>
                  <a:gd name="T56" fmla="*/ 59 w 81"/>
                  <a:gd name="T57" fmla="*/ 210 h 281"/>
                  <a:gd name="T58" fmla="*/ 45 w 81"/>
                  <a:gd name="T59" fmla="*/ 218 h 281"/>
                  <a:gd name="T60" fmla="*/ 34 w 81"/>
                  <a:gd name="T61" fmla="*/ 220 h 281"/>
                  <a:gd name="T62" fmla="*/ 32 w 81"/>
                  <a:gd name="T63" fmla="*/ 225 h 281"/>
                  <a:gd name="T64" fmla="*/ 29 w 81"/>
                  <a:gd name="T65" fmla="*/ 231 h 281"/>
                  <a:gd name="T66" fmla="*/ 26 w 81"/>
                  <a:gd name="T67" fmla="*/ 238 h 281"/>
                  <a:gd name="T68" fmla="*/ 24 w 81"/>
                  <a:gd name="T69" fmla="*/ 246 h 281"/>
                  <a:gd name="T70" fmla="*/ 22 w 81"/>
                  <a:gd name="T71" fmla="*/ 254 h 281"/>
                  <a:gd name="T72" fmla="*/ 22 w 81"/>
                  <a:gd name="T73" fmla="*/ 261 h 281"/>
                  <a:gd name="T74" fmla="*/ 22 w 81"/>
                  <a:gd name="T75" fmla="*/ 268 h 281"/>
                  <a:gd name="T76" fmla="*/ 26 w 81"/>
                  <a:gd name="T77" fmla="*/ 277 h 281"/>
                  <a:gd name="T78" fmla="*/ 19 w 81"/>
                  <a:gd name="T79" fmla="*/ 281 h 281"/>
                  <a:gd name="T80" fmla="*/ 16 w 81"/>
                  <a:gd name="T81" fmla="*/ 274 h 281"/>
                  <a:gd name="T82" fmla="*/ 14 w 81"/>
                  <a:gd name="T83" fmla="*/ 267 h 281"/>
                  <a:gd name="T84" fmla="*/ 13 w 81"/>
                  <a:gd name="T85" fmla="*/ 258 h 281"/>
                  <a:gd name="T86" fmla="*/ 13 w 81"/>
                  <a:gd name="T87" fmla="*/ 249 h 281"/>
                  <a:gd name="T88" fmla="*/ 11 w 81"/>
                  <a:gd name="T89" fmla="*/ 239 h 281"/>
                  <a:gd name="T90" fmla="*/ 13 w 81"/>
                  <a:gd name="T91" fmla="*/ 229 h 281"/>
                  <a:gd name="T92" fmla="*/ 13 w 81"/>
                  <a:gd name="T93" fmla="*/ 219 h 281"/>
                  <a:gd name="T94" fmla="*/ 17 w 81"/>
                  <a:gd name="T95" fmla="*/ 210 h 2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"/>
                  <a:gd name="T145" fmla="*/ 0 h 281"/>
                  <a:gd name="T146" fmla="*/ 81 w 81"/>
                  <a:gd name="T147" fmla="*/ 281 h 2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" h="281">
                    <a:moveTo>
                      <a:pt x="17" y="210"/>
                    </a:moveTo>
                    <a:lnTo>
                      <a:pt x="13" y="203"/>
                    </a:lnTo>
                    <a:lnTo>
                      <a:pt x="10" y="196"/>
                    </a:lnTo>
                    <a:lnTo>
                      <a:pt x="7" y="184"/>
                    </a:lnTo>
                    <a:lnTo>
                      <a:pt x="4" y="173"/>
                    </a:lnTo>
                    <a:lnTo>
                      <a:pt x="0" y="159"/>
                    </a:lnTo>
                    <a:lnTo>
                      <a:pt x="0" y="144"/>
                    </a:lnTo>
                    <a:lnTo>
                      <a:pt x="1" y="128"/>
                    </a:lnTo>
                    <a:lnTo>
                      <a:pt x="7" y="112"/>
                    </a:lnTo>
                    <a:lnTo>
                      <a:pt x="13" y="95"/>
                    </a:lnTo>
                    <a:lnTo>
                      <a:pt x="22" y="84"/>
                    </a:lnTo>
                    <a:lnTo>
                      <a:pt x="32" y="72"/>
                    </a:lnTo>
                    <a:lnTo>
                      <a:pt x="42" y="62"/>
                    </a:lnTo>
                    <a:lnTo>
                      <a:pt x="50" y="49"/>
                    </a:lnTo>
                    <a:lnTo>
                      <a:pt x="60" y="36"/>
                    </a:lnTo>
                    <a:lnTo>
                      <a:pt x="69" y="19"/>
                    </a:lnTo>
                    <a:lnTo>
                      <a:pt x="76" y="0"/>
                    </a:lnTo>
                    <a:lnTo>
                      <a:pt x="70" y="22"/>
                    </a:lnTo>
                    <a:lnTo>
                      <a:pt x="70" y="43"/>
                    </a:lnTo>
                    <a:lnTo>
                      <a:pt x="70" y="63"/>
                    </a:lnTo>
                    <a:lnTo>
                      <a:pt x="75" y="85"/>
                    </a:lnTo>
                    <a:lnTo>
                      <a:pt x="76" y="104"/>
                    </a:lnTo>
                    <a:lnTo>
                      <a:pt x="79" y="123"/>
                    </a:lnTo>
                    <a:lnTo>
                      <a:pt x="81" y="141"/>
                    </a:lnTo>
                    <a:lnTo>
                      <a:pt x="81" y="161"/>
                    </a:lnTo>
                    <a:lnTo>
                      <a:pt x="76" y="179"/>
                    </a:lnTo>
                    <a:lnTo>
                      <a:pt x="72" y="192"/>
                    </a:lnTo>
                    <a:lnTo>
                      <a:pt x="65" y="202"/>
                    </a:lnTo>
                    <a:lnTo>
                      <a:pt x="59" y="210"/>
                    </a:lnTo>
                    <a:lnTo>
                      <a:pt x="45" y="218"/>
                    </a:lnTo>
                    <a:lnTo>
                      <a:pt x="34" y="220"/>
                    </a:lnTo>
                    <a:lnTo>
                      <a:pt x="32" y="225"/>
                    </a:lnTo>
                    <a:lnTo>
                      <a:pt x="29" y="231"/>
                    </a:lnTo>
                    <a:lnTo>
                      <a:pt x="26" y="238"/>
                    </a:lnTo>
                    <a:lnTo>
                      <a:pt x="24" y="246"/>
                    </a:lnTo>
                    <a:lnTo>
                      <a:pt x="22" y="254"/>
                    </a:lnTo>
                    <a:lnTo>
                      <a:pt x="22" y="261"/>
                    </a:lnTo>
                    <a:lnTo>
                      <a:pt x="22" y="268"/>
                    </a:lnTo>
                    <a:lnTo>
                      <a:pt x="26" y="277"/>
                    </a:lnTo>
                    <a:lnTo>
                      <a:pt x="19" y="281"/>
                    </a:lnTo>
                    <a:lnTo>
                      <a:pt x="16" y="274"/>
                    </a:lnTo>
                    <a:lnTo>
                      <a:pt x="14" y="267"/>
                    </a:lnTo>
                    <a:lnTo>
                      <a:pt x="13" y="258"/>
                    </a:lnTo>
                    <a:lnTo>
                      <a:pt x="13" y="249"/>
                    </a:lnTo>
                    <a:lnTo>
                      <a:pt x="11" y="239"/>
                    </a:lnTo>
                    <a:lnTo>
                      <a:pt x="13" y="229"/>
                    </a:lnTo>
                    <a:lnTo>
                      <a:pt x="13" y="219"/>
                    </a:lnTo>
                    <a:lnTo>
                      <a:pt x="17" y="210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3" name="Freeform 46">
                <a:extLst>
                  <a:ext uri="{FF2B5EF4-FFF2-40B4-BE49-F238E27FC236}">
                    <a16:creationId xmlns:a16="http://schemas.microsoft.com/office/drawing/2014/main" id="{99EFCFFE-8906-432A-9298-AF29E7A69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085"/>
                <a:ext cx="51" cy="255"/>
              </a:xfrm>
              <a:custGeom>
                <a:avLst/>
                <a:gdLst>
                  <a:gd name="T0" fmla="*/ 51 w 51"/>
                  <a:gd name="T1" fmla="*/ 0 h 255"/>
                  <a:gd name="T2" fmla="*/ 49 w 51"/>
                  <a:gd name="T3" fmla="*/ 11 h 255"/>
                  <a:gd name="T4" fmla="*/ 46 w 51"/>
                  <a:gd name="T5" fmla="*/ 31 h 255"/>
                  <a:gd name="T6" fmla="*/ 41 w 51"/>
                  <a:gd name="T7" fmla="*/ 56 h 255"/>
                  <a:gd name="T8" fmla="*/ 37 w 51"/>
                  <a:gd name="T9" fmla="*/ 85 h 255"/>
                  <a:gd name="T10" fmla="*/ 30 w 51"/>
                  <a:gd name="T11" fmla="*/ 112 h 255"/>
                  <a:gd name="T12" fmla="*/ 24 w 51"/>
                  <a:gd name="T13" fmla="*/ 139 h 255"/>
                  <a:gd name="T14" fmla="*/ 17 w 51"/>
                  <a:gd name="T15" fmla="*/ 162 h 255"/>
                  <a:gd name="T16" fmla="*/ 11 w 51"/>
                  <a:gd name="T17" fmla="*/ 183 h 255"/>
                  <a:gd name="T18" fmla="*/ 7 w 51"/>
                  <a:gd name="T19" fmla="*/ 188 h 255"/>
                  <a:gd name="T20" fmla="*/ 4 w 51"/>
                  <a:gd name="T21" fmla="*/ 197 h 255"/>
                  <a:gd name="T22" fmla="*/ 1 w 51"/>
                  <a:gd name="T23" fmla="*/ 206 h 255"/>
                  <a:gd name="T24" fmla="*/ 1 w 51"/>
                  <a:gd name="T25" fmla="*/ 216 h 255"/>
                  <a:gd name="T26" fmla="*/ 0 w 51"/>
                  <a:gd name="T27" fmla="*/ 226 h 255"/>
                  <a:gd name="T28" fmla="*/ 1 w 51"/>
                  <a:gd name="T29" fmla="*/ 236 h 255"/>
                  <a:gd name="T30" fmla="*/ 3 w 51"/>
                  <a:gd name="T31" fmla="*/ 245 h 255"/>
                  <a:gd name="T32" fmla="*/ 7 w 51"/>
                  <a:gd name="T33" fmla="*/ 255 h 2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255"/>
                  <a:gd name="T53" fmla="*/ 51 w 51"/>
                  <a:gd name="T54" fmla="*/ 255 h 2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255">
                    <a:moveTo>
                      <a:pt x="51" y="0"/>
                    </a:moveTo>
                    <a:lnTo>
                      <a:pt x="49" y="11"/>
                    </a:lnTo>
                    <a:lnTo>
                      <a:pt x="46" y="31"/>
                    </a:lnTo>
                    <a:lnTo>
                      <a:pt x="41" y="56"/>
                    </a:lnTo>
                    <a:lnTo>
                      <a:pt x="37" y="85"/>
                    </a:lnTo>
                    <a:lnTo>
                      <a:pt x="30" y="112"/>
                    </a:lnTo>
                    <a:lnTo>
                      <a:pt x="24" y="139"/>
                    </a:lnTo>
                    <a:lnTo>
                      <a:pt x="17" y="162"/>
                    </a:lnTo>
                    <a:lnTo>
                      <a:pt x="11" y="183"/>
                    </a:lnTo>
                    <a:lnTo>
                      <a:pt x="7" y="188"/>
                    </a:lnTo>
                    <a:lnTo>
                      <a:pt x="4" y="197"/>
                    </a:lnTo>
                    <a:lnTo>
                      <a:pt x="1" y="206"/>
                    </a:lnTo>
                    <a:lnTo>
                      <a:pt x="1" y="216"/>
                    </a:lnTo>
                    <a:lnTo>
                      <a:pt x="0" y="226"/>
                    </a:lnTo>
                    <a:lnTo>
                      <a:pt x="1" y="236"/>
                    </a:lnTo>
                    <a:lnTo>
                      <a:pt x="3" y="245"/>
                    </a:lnTo>
                    <a:lnTo>
                      <a:pt x="7" y="255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4" name="Freeform 47">
                <a:extLst>
                  <a:ext uri="{FF2B5EF4-FFF2-40B4-BE49-F238E27FC236}">
                    <a16:creationId xmlns:a16="http://schemas.microsoft.com/office/drawing/2014/main" id="{76D01039-792C-4B3F-93DA-E5BE64B8B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1219"/>
                <a:ext cx="37" cy="36"/>
              </a:xfrm>
              <a:custGeom>
                <a:avLst/>
                <a:gdLst>
                  <a:gd name="T0" fmla="*/ 0 w 37"/>
                  <a:gd name="T1" fmla="*/ 36 h 36"/>
                  <a:gd name="T2" fmla="*/ 3 w 37"/>
                  <a:gd name="T3" fmla="*/ 27 h 36"/>
                  <a:gd name="T4" fmla="*/ 6 w 37"/>
                  <a:gd name="T5" fmla="*/ 20 h 36"/>
                  <a:gd name="T6" fmla="*/ 10 w 37"/>
                  <a:gd name="T7" fmla="*/ 11 h 36"/>
                  <a:gd name="T8" fmla="*/ 16 w 37"/>
                  <a:gd name="T9" fmla="*/ 7 h 36"/>
                  <a:gd name="T10" fmla="*/ 24 w 37"/>
                  <a:gd name="T11" fmla="*/ 0 h 36"/>
                  <a:gd name="T12" fmla="*/ 37 w 37"/>
                  <a:gd name="T13" fmla="*/ 1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6"/>
                  <a:gd name="T23" fmla="*/ 37 w 37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6">
                    <a:moveTo>
                      <a:pt x="0" y="36"/>
                    </a:moveTo>
                    <a:lnTo>
                      <a:pt x="3" y="27"/>
                    </a:lnTo>
                    <a:lnTo>
                      <a:pt x="6" y="20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4" y="0"/>
                    </a:lnTo>
                    <a:lnTo>
                      <a:pt x="37" y="1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5" name="Freeform 48">
                <a:extLst>
                  <a:ext uri="{FF2B5EF4-FFF2-40B4-BE49-F238E27FC236}">
                    <a16:creationId xmlns:a16="http://schemas.microsoft.com/office/drawing/2014/main" id="{1CB27800-23F8-4A17-B6F9-421084D13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" y="1151"/>
                <a:ext cx="14" cy="62"/>
              </a:xfrm>
              <a:custGeom>
                <a:avLst/>
                <a:gdLst>
                  <a:gd name="T0" fmla="*/ 14 w 14"/>
                  <a:gd name="T1" fmla="*/ 62 h 62"/>
                  <a:gd name="T2" fmla="*/ 14 w 14"/>
                  <a:gd name="T3" fmla="*/ 53 h 62"/>
                  <a:gd name="T4" fmla="*/ 14 w 14"/>
                  <a:gd name="T5" fmla="*/ 46 h 62"/>
                  <a:gd name="T6" fmla="*/ 13 w 14"/>
                  <a:gd name="T7" fmla="*/ 37 h 62"/>
                  <a:gd name="T8" fmla="*/ 12 w 14"/>
                  <a:gd name="T9" fmla="*/ 30 h 62"/>
                  <a:gd name="T10" fmla="*/ 9 w 14"/>
                  <a:gd name="T11" fmla="*/ 22 h 62"/>
                  <a:gd name="T12" fmla="*/ 7 w 14"/>
                  <a:gd name="T13" fmla="*/ 13 h 62"/>
                  <a:gd name="T14" fmla="*/ 3 w 14"/>
                  <a:gd name="T15" fmla="*/ 6 h 62"/>
                  <a:gd name="T16" fmla="*/ 0 w 14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2"/>
                  <a:gd name="T29" fmla="*/ 14 w 14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2">
                    <a:moveTo>
                      <a:pt x="14" y="62"/>
                    </a:moveTo>
                    <a:lnTo>
                      <a:pt x="14" y="53"/>
                    </a:lnTo>
                    <a:lnTo>
                      <a:pt x="14" y="46"/>
                    </a:lnTo>
                    <a:lnTo>
                      <a:pt x="13" y="37"/>
                    </a:lnTo>
                    <a:lnTo>
                      <a:pt x="12" y="30"/>
                    </a:lnTo>
                    <a:lnTo>
                      <a:pt x="9" y="22"/>
                    </a:lnTo>
                    <a:lnTo>
                      <a:pt x="7" y="13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6" name="Freeform 49">
                <a:extLst>
                  <a:ext uri="{FF2B5EF4-FFF2-40B4-BE49-F238E27FC236}">
                    <a16:creationId xmlns:a16="http://schemas.microsoft.com/office/drawing/2014/main" id="{33429421-3487-4BB5-82DE-B8669B601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" y="1196"/>
                <a:ext cx="23" cy="72"/>
              </a:xfrm>
              <a:custGeom>
                <a:avLst/>
                <a:gdLst>
                  <a:gd name="T0" fmla="*/ 20 w 23"/>
                  <a:gd name="T1" fmla="*/ 72 h 72"/>
                  <a:gd name="T2" fmla="*/ 23 w 23"/>
                  <a:gd name="T3" fmla="*/ 59 h 72"/>
                  <a:gd name="T4" fmla="*/ 23 w 23"/>
                  <a:gd name="T5" fmla="*/ 47 h 72"/>
                  <a:gd name="T6" fmla="*/ 19 w 23"/>
                  <a:gd name="T7" fmla="*/ 31 h 72"/>
                  <a:gd name="T8" fmla="*/ 12 w 23"/>
                  <a:gd name="T9" fmla="*/ 18 h 72"/>
                  <a:gd name="T10" fmla="*/ 0 w 23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72"/>
                  <a:gd name="T20" fmla="*/ 23 w 23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72">
                    <a:moveTo>
                      <a:pt x="20" y="72"/>
                    </a:moveTo>
                    <a:lnTo>
                      <a:pt x="23" y="59"/>
                    </a:lnTo>
                    <a:lnTo>
                      <a:pt x="23" y="47"/>
                    </a:lnTo>
                    <a:lnTo>
                      <a:pt x="19" y="31"/>
                    </a:lnTo>
                    <a:lnTo>
                      <a:pt x="12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7" name="Freeform 50">
                <a:extLst>
                  <a:ext uri="{FF2B5EF4-FFF2-40B4-BE49-F238E27FC236}">
                    <a16:creationId xmlns:a16="http://schemas.microsoft.com/office/drawing/2014/main" id="{6AC1376A-3340-45CB-8C9B-9922B8B3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267"/>
                <a:ext cx="565" cy="1849"/>
              </a:xfrm>
              <a:custGeom>
                <a:avLst/>
                <a:gdLst>
                  <a:gd name="T0" fmla="*/ 150 w 565"/>
                  <a:gd name="T1" fmla="*/ 776 h 1849"/>
                  <a:gd name="T2" fmla="*/ 156 w 565"/>
                  <a:gd name="T3" fmla="*/ 756 h 1849"/>
                  <a:gd name="T4" fmla="*/ 154 w 565"/>
                  <a:gd name="T5" fmla="*/ 739 h 1849"/>
                  <a:gd name="T6" fmla="*/ 141 w 565"/>
                  <a:gd name="T7" fmla="*/ 713 h 1849"/>
                  <a:gd name="T8" fmla="*/ 133 w 565"/>
                  <a:gd name="T9" fmla="*/ 674 h 1849"/>
                  <a:gd name="T10" fmla="*/ 137 w 565"/>
                  <a:gd name="T11" fmla="*/ 632 h 1849"/>
                  <a:gd name="T12" fmla="*/ 159 w 565"/>
                  <a:gd name="T13" fmla="*/ 590 h 1849"/>
                  <a:gd name="T14" fmla="*/ 193 w 565"/>
                  <a:gd name="T15" fmla="*/ 560 h 1849"/>
                  <a:gd name="T16" fmla="*/ 232 w 565"/>
                  <a:gd name="T17" fmla="*/ 531 h 1849"/>
                  <a:gd name="T18" fmla="*/ 267 w 565"/>
                  <a:gd name="T19" fmla="*/ 491 h 1849"/>
                  <a:gd name="T20" fmla="*/ 271 w 565"/>
                  <a:gd name="T21" fmla="*/ 495 h 1849"/>
                  <a:gd name="T22" fmla="*/ 268 w 565"/>
                  <a:gd name="T23" fmla="*/ 554 h 1849"/>
                  <a:gd name="T24" fmla="*/ 275 w 565"/>
                  <a:gd name="T25" fmla="*/ 610 h 1849"/>
                  <a:gd name="T26" fmla="*/ 281 w 565"/>
                  <a:gd name="T27" fmla="*/ 665 h 1849"/>
                  <a:gd name="T28" fmla="*/ 271 w 565"/>
                  <a:gd name="T29" fmla="*/ 714 h 1849"/>
                  <a:gd name="T30" fmla="*/ 246 w 565"/>
                  <a:gd name="T31" fmla="*/ 746 h 1849"/>
                  <a:gd name="T32" fmla="*/ 219 w 565"/>
                  <a:gd name="T33" fmla="*/ 760 h 1849"/>
                  <a:gd name="T34" fmla="*/ 195 w 565"/>
                  <a:gd name="T35" fmla="*/ 764 h 1849"/>
                  <a:gd name="T36" fmla="*/ 182 w 565"/>
                  <a:gd name="T37" fmla="*/ 773 h 1849"/>
                  <a:gd name="T38" fmla="*/ 170 w 565"/>
                  <a:gd name="T39" fmla="*/ 798 h 1849"/>
                  <a:gd name="T40" fmla="*/ 170 w 565"/>
                  <a:gd name="T41" fmla="*/ 816 h 1849"/>
                  <a:gd name="T42" fmla="*/ 231 w 565"/>
                  <a:gd name="T43" fmla="*/ 888 h 1849"/>
                  <a:gd name="T44" fmla="*/ 372 w 565"/>
                  <a:gd name="T45" fmla="*/ 1016 h 1849"/>
                  <a:gd name="T46" fmla="*/ 501 w 565"/>
                  <a:gd name="T47" fmla="*/ 1175 h 1849"/>
                  <a:gd name="T48" fmla="*/ 565 w 565"/>
                  <a:gd name="T49" fmla="*/ 1405 h 1849"/>
                  <a:gd name="T50" fmla="*/ 540 w 565"/>
                  <a:gd name="T51" fmla="*/ 1626 h 1849"/>
                  <a:gd name="T52" fmla="*/ 509 w 565"/>
                  <a:gd name="T53" fmla="*/ 1732 h 1849"/>
                  <a:gd name="T54" fmla="*/ 480 w 565"/>
                  <a:gd name="T55" fmla="*/ 1805 h 1849"/>
                  <a:gd name="T56" fmla="*/ 461 w 565"/>
                  <a:gd name="T57" fmla="*/ 1843 h 1849"/>
                  <a:gd name="T58" fmla="*/ 460 w 565"/>
                  <a:gd name="T59" fmla="*/ 1801 h 1849"/>
                  <a:gd name="T60" fmla="*/ 467 w 565"/>
                  <a:gd name="T61" fmla="*/ 1782 h 1849"/>
                  <a:gd name="T62" fmla="*/ 486 w 565"/>
                  <a:gd name="T63" fmla="*/ 1736 h 1849"/>
                  <a:gd name="T64" fmla="*/ 507 w 565"/>
                  <a:gd name="T65" fmla="*/ 1667 h 1849"/>
                  <a:gd name="T66" fmla="*/ 527 w 565"/>
                  <a:gd name="T67" fmla="*/ 1587 h 1849"/>
                  <a:gd name="T68" fmla="*/ 517 w 565"/>
                  <a:gd name="T69" fmla="*/ 1304 h 1849"/>
                  <a:gd name="T70" fmla="*/ 415 w 565"/>
                  <a:gd name="T71" fmla="*/ 1117 h 1849"/>
                  <a:gd name="T72" fmla="*/ 272 w 565"/>
                  <a:gd name="T73" fmla="*/ 978 h 1849"/>
                  <a:gd name="T74" fmla="*/ 149 w 565"/>
                  <a:gd name="T75" fmla="*/ 849 h 1849"/>
                  <a:gd name="T76" fmla="*/ 20 w 565"/>
                  <a:gd name="T77" fmla="*/ 577 h 1849"/>
                  <a:gd name="T78" fmla="*/ 2 w 565"/>
                  <a:gd name="T79" fmla="*/ 330 h 1849"/>
                  <a:gd name="T80" fmla="*/ 53 w 565"/>
                  <a:gd name="T81" fmla="*/ 128 h 1849"/>
                  <a:gd name="T82" fmla="*/ 140 w 565"/>
                  <a:gd name="T83" fmla="*/ 0 h 1849"/>
                  <a:gd name="T84" fmla="*/ 61 w 565"/>
                  <a:gd name="T85" fmla="*/ 118 h 1849"/>
                  <a:gd name="T86" fmla="*/ 17 w 565"/>
                  <a:gd name="T87" fmla="*/ 301 h 1849"/>
                  <a:gd name="T88" fmla="*/ 36 w 565"/>
                  <a:gd name="T89" fmla="*/ 528 h 1849"/>
                  <a:gd name="T90" fmla="*/ 150 w 565"/>
                  <a:gd name="T91" fmla="*/ 786 h 18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65"/>
                  <a:gd name="T139" fmla="*/ 0 h 1849"/>
                  <a:gd name="T140" fmla="*/ 565 w 565"/>
                  <a:gd name="T141" fmla="*/ 1849 h 18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65" h="1849">
                    <a:moveTo>
                      <a:pt x="150" y="786"/>
                    </a:moveTo>
                    <a:lnTo>
                      <a:pt x="150" y="776"/>
                    </a:lnTo>
                    <a:lnTo>
                      <a:pt x="153" y="766"/>
                    </a:lnTo>
                    <a:lnTo>
                      <a:pt x="156" y="756"/>
                    </a:lnTo>
                    <a:lnTo>
                      <a:pt x="160" y="747"/>
                    </a:lnTo>
                    <a:lnTo>
                      <a:pt x="154" y="739"/>
                    </a:lnTo>
                    <a:lnTo>
                      <a:pt x="149" y="727"/>
                    </a:lnTo>
                    <a:lnTo>
                      <a:pt x="141" y="713"/>
                    </a:lnTo>
                    <a:lnTo>
                      <a:pt x="137" y="695"/>
                    </a:lnTo>
                    <a:lnTo>
                      <a:pt x="133" y="674"/>
                    </a:lnTo>
                    <a:lnTo>
                      <a:pt x="133" y="654"/>
                    </a:lnTo>
                    <a:lnTo>
                      <a:pt x="137" y="632"/>
                    </a:lnTo>
                    <a:lnTo>
                      <a:pt x="147" y="610"/>
                    </a:lnTo>
                    <a:lnTo>
                      <a:pt x="159" y="590"/>
                    </a:lnTo>
                    <a:lnTo>
                      <a:pt x="176" y="574"/>
                    </a:lnTo>
                    <a:lnTo>
                      <a:pt x="193" y="560"/>
                    </a:lnTo>
                    <a:lnTo>
                      <a:pt x="213" y="547"/>
                    </a:lnTo>
                    <a:lnTo>
                      <a:pt x="232" y="531"/>
                    </a:lnTo>
                    <a:lnTo>
                      <a:pt x="251" y="514"/>
                    </a:lnTo>
                    <a:lnTo>
                      <a:pt x="267" y="491"/>
                    </a:lnTo>
                    <a:lnTo>
                      <a:pt x="280" y="465"/>
                    </a:lnTo>
                    <a:lnTo>
                      <a:pt x="271" y="495"/>
                    </a:lnTo>
                    <a:lnTo>
                      <a:pt x="268" y="525"/>
                    </a:lnTo>
                    <a:lnTo>
                      <a:pt x="268" y="554"/>
                    </a:lnTo>
                    <a:lnTo>
                      <a:pt x="272" y="583"/>
                    </a:lnTo>
                    <a:lnTo>
                      <a:pt x="275" y="610"/>
                    </a:lnTo>
                    <a:lnTo>
                      <a:pt x="280" y="638"/>
                    </a:lnTo>
                    <a:lnTo>
                      <a:pt x="281" y="665"/>
                    </a:lnTo>
                    <a:lnTo>
                      <a:pt x="280" y="692"/>
                    </a:lnTo>
                    <a:lnTo>
                      <a:pt x="271" y="714"/>
                    </a:lnTo>
                    <a:lnTo>
                      <a:pt x="261" y="733"/>
                    </a:lnTo>
                    <a:lnTo>
                      <a:pt x="246" y="746"/>
                    </a:lnTo>
                    <a:lnTo>
                      <a:pt x="233" y="756"/>
                    </a:lnTo>
                    <a:lnTo>
                      <a:pt x="219" y="760"/>
                    </a:lnTo>
                    <a:lnTo>
                      <a:pt x="206" y="764"/>
                    </a:lnTo>
                    <a:lnTo>
                      <a:pt x="195" y="764"/>
                    </a:lnTo>
                    <a:lnTo>
                      <a:pt x="189" y="766"/>
                    </a:lnTo>
                    <a:lnTo>
                      <a:pt x="182" y="773"/>
                    </a:lnTo>
                    <a:lnTo>
                      <a:pt x="176" y="785"/>
                    </a:lnTo>
                    <a:lnTo>
                      <a:pt x="170" y="798"/>
                    </a:lnTo>
                    <a:lnTo>
                      <a:pt x="167" y="811"/>
                    </a:lnTo>
                    <a:lnTo>
                      <a:pt x="170" y="816"/>
                    </a:lnTo>
                    <a:lnTo>
                      <a:pt x="176" y="823"/>
                    </a:lnTo>
                    <a:lnTo>
                      <a:pt x="231" y="888"/>
                    </a:lnTo>
                    <a:lnTo>
                      <a:pt x="300" y="952"/>
                    </a:lnTo>
                    <a:lnTo>
                      <a:pt x="372" y="1016"/>
                    </a:lnTo>
                    <a:lnTo>
                      <a:pt x="442" y="1090"/>
                    </a:lnTo>
                    <a:lnTo>
                      <a:pt x="501" y="1175"/>
                    </a:lnTo>
                    <a:lnTo>
                      <a:pt x="546" y="1278"/>
                    </a:lnTo>
                    <a:lnTo>
                      <a:pt x="565" y="1405"/>
                    </a:lnTo>
                    <a:lnTo>
                      <a:pt x="555" y="1561"/>
                    </a:lnTo>
                    <a:lnTo>
                      <a:pt x="540" y="1626"/>
                    </a:lnTo>
                    <a:lnTo>
                      <a:pt x="524" y="1685"/>
                    </a:lnTo>
                    <a:lnTo>
                      <a:pt x="509" y="1732"/>
                    </a:lnTo>
                    <a:lnTo>
                      <a:pt x="494" y="1774"/>
                    </a:lnTo>
                    <a:lnTo>
                      <a:pt x="480" y="1805"/>
                    </a:lnTo>
                    <a:lnTo>
                      <a:pt x="468" y="1829"/>
                    </a:lnTo>
                    <a:lnTo>
                      <a:pt x="461" y="1843"/>
                    </a:lnTo>
                    <a:lnTo>
                      <a:pt x="460" y="1849"/>
                    </a:lnTo>
                    <a:lnTo>
                      <a:pt x="460" y="1801"/>
                    </a:lnTo>
                    <a:lnTo>
                      <a:pt x="461" y="1795"/>
                    </a:lnTo>
                    <a:lnTo>
                      <a:pt x="467" y="1782"/>
                    </a:lnTo>
                    <a:lnTo>
                      <a:pt x="474" y="1761"/>
                    </a:lnTo>
                    <a:lnTo>
                      <a:pt x="486" y="1736"/>
                    </a:lnTo>
                    <a:lnTo>
                      <a:pt x="496" y="1703"/>
                    </a:lnTo>
                    <a:lnTo>
                      <a:pt x="507" y="1667"/>
                    </a:lnTo>
                    <a:lnTo>
                      <a:pt x="517" y="1627"/>
                    </a:lnTo>
                    <a:lnTo>
                      <a:pt x="527" y="1587"/>
                    </a:lnTo>
                    <a:lnTo>
                      <a:pt x="537" y="1431"/>
                    </a:lnTo>
                    <a:lnTo>
                      <a:pt x="517" y="1304"/>
                    </a:lnTo>
                    <a:lnTo>
                      <a:pt x="474" y="1202"/>
                    </a:lnTo>
                    <a:lnTo>
                      <a:pt x="415" y="1117"/>
                    </a:lnTo>
                    <a:lnTo>
                      <a:pt x="344" y="1042"/>
                    </a:lnTo>
                    <a:lnTo>
                      <a:pt x="272" y="978"/>
                    </a:lnTo>
                    <a:lnTo>
                      <a:pt x="203" y="914"/>
                    </a:lnTo>
                    <a:lnTo>
                      <a:pt x="149" y="849"/>
                    </a:lnTo>
                    <a:lnTo>
                      <a:pt x="68" y="711"/>
                    </a:lnTo>
                    <a:lnTo>
                      <a:pt x="20" y="577"/>
                    </a:lnTo>
                    <a:lnTo>
                      <a:pt x="0" y="449"/>
                    </a:lnTo>
                    <a:lnTo>
                      <a:pt x="2" y="330"/>
                    </a:lnTo>
                    <a:lnTo>
                      <a:pt x="20" y="220"/>
                    </a:lnTo>
                    <a:lnTo>
                      <a:pt x="53" y="128"/>
                    </a:lnTo>
                    <a:lnTo>
                      <a:pt x="94" y="53"/>
                    </a:lnTo>
                    <a:lnTo>
                      <a:pt x="140" y="0"/>
                    </a:lnTo>
                    <a:lnTo>
                      <a:pt x="97" y="50"/>
                    </a:lnTo>
                    <a:lnTo>
                      <a:pt x="61" y="118"/>
                    </a:lnTo>
                    <a:lnTo>
                      <a:pt x="32" y="203"/>
                    </a:lnTo>
                    <a:lnTo>
                      <a:pt x="17" y="301"/>
                    </a:lnTo>
                    <a:lnTo>
                      <a:pt x="16" y="409"/>
                    </a:lnTo>
                    <a:lnTo>
                      <a:pt x="36" y="528"/>
                    </a:lnTo>
                    <a:lnTo>
                      <a:pt x="78" y="654"/>
                    </a:lnTo>
                    <a:lnTo>
                      <a:pt x="150" y="786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8" name="Freeform 51">
                <a:extLst>
                  <a:ext uri="{FF2B5EF4-FFF2-40B4-BE49-F238E27FC236}">
                    <a16:creationId xmlns:a16="http://schemas.microsoft.com/office/drawing/2014/main" id="{DC6D81AD-6FD5-4352-83F7-B61C3E1B9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761"/>
                <a:ext cx="110" cy="348"/>
              </a:xfrm>
              <a:custGeom>
                <a:avLst/>
                <a:gdLst>
                  <a:gd name="T0" fmla="*/ 110 w 110"/>
                  <a:gd name="T1" fmla="*/ 0 h 348"/>
                  <a:gd name="T2" fmla="*/ 105 w 110"/>
                  <a:gd name="T3" fmla="*/ 17 h 348"/>
                  <a:gd name="T4" fmla="*/ 99 w 110"/>
                  <a:gd name="T5" fmla="*/ 44 h 348"/>
                  <a:gd name="T6" fmla="*/ 91 w 110"/>
                  <a:gd name="T7" fmla="*/ 79 h 348"/>
                  <a:gd name="T8" fmla="*/ 79 w 110"/>
                  <a:gd name="T9" fmla="*/ 118 h 348"/>
                  <a:gd name="T10" fmla="*/ 65 w 110"/>
                  <a:gd name="T11" fmla="*/ 155 h 348"/>
                  <a:gd name="T12" fmla="*/ 52 w 110"/>
                  <a:gd name="T13" fmla="*/ 193 h 348"/>
                  <a:gd name="T14" fmla="*/ 37 w 110"/>
                  <a:gd name="T15" fmla="*/ 224 h 348"/>
                  <a:gd name="T16" fmla="*/ 23 w 110"/>
                  <a:gd name="T17" fmla="*/ 249 h 348"/>
                  <a:gd name="T18" fmla="*/ 16 w 110"/>
                  <a:gd name="T19" fmla="*/ 256 h 348"/>
                  <a:gd name="T20" fmla="*/ 10 w 110"/>
                  <a:gd name="T21" fmla="*/ 268 h 348"/>
                  <a:gd name="T22" fmla="*/ 6 w 110"/>
                  <a:gd name="T23" fmla="*/ 281 h 348"/>
                  <a:gd name="T24" fmla="*/ 3 w 110"/>
                  <a:gd name="T25" fmla="*/ 295 h 348"/>
                  <a:gd name="T26" fmla="*/ 0 w 110"/>
                  <a:gd name="T27" fmla="*/ 308 h 348"/>
                  <a:gd name="T28" fmla="*/ 0 w 110"/>
                  <a:gd name="T29" fmla="*/ 322 h 348"/>
                  <a:gd name="T30" fmla="*/ 3 w 110"/>
                  <a:gd name="T31" fmla="*/ 335 h 348"/>
                  <a:gd name="T32" fmla="*/ 9 w 110"/>
                  <a:gd name="T33" fmla="*/ 348 h 3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348"/>
                  <a:gd name="T53" fmla="*/ 110 w 110"/>
                  <a:gd name="T54" fmla="*/ 348 h 3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348">
                    <a:moveTo>
                      <a:pt x="110" y="0"/>
                    </a:moveTo>
                    <a:lnTo>
                      <a:pt x="105" y="17"/>
                    </a:lnTo>
                    <a:lnTo>
                      <a:pt x="99" y="44"/>
                    </a:lnTo>
                    <a:lnTo>
                      <a:pt x="91" y="79"/>
                    </a:lnTo>
                    <a:lnTo>
                      <a:pt x="79" y="118"/>
                    </a:lnTo>
                    <a:lnTo>
                      <a:pt x="65" y="155"/>
                    </a:lnTo>
                    <a:lnTo>
                      <a:pt x="52" y="193"/>
                    </a:lnTo>
                    <a:lnTo>
                      <a:pt x="37" y="224"/>
                    </a:lnTo>
                    <a:lnTo>
                      <a:pt x="23" y="249"/>
                    </a:lnTo>
                    <a:lnTo>
                      <a:pt x="16" y="256"/>
                    </a:lnTo>
                    <a:lnTo>
                      <a:pt x="10" y="268"/>
                    </a:lnTo>
                    <a:lnTo>
                      <a:pt x="6" y="281"/>
                    </a:lnTo>
                    <a:lnTo>
                      <a:pt x="3" y="295"/>
                    </a:lnTo>
                    <a:lnTo>
                      <a:pt x="0" y="308"/>
                    </a:lnTo>
                    <a:lnTo>
                      <a:pt x="0" y="322"/>
                    </a:lnTo>
                    <a:lnTo>
                      <a:pt x="3" y="335"/>
                    </a:lnTo>
                    <a:lnTo>
                      <a:pt x="9" y="348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9" name="Freeform 52">
                <a:extLst>
                  <a:ext uri="{FF2B5EF4-FFF2-40B4-BE49-F238E27FC236}">
                    <a16:creationId xmlns:a16="http://schemas.microsoft.com/office/drawing/2014/main" id="{2929B921-1BF7-48AE-88FE-D35E9986E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" y="945"/>
                <a:ext cx="69" cy="48"/>
              </a:xfrm>
              <a:custGeom>
                <a:avLst/>
                <a:gdLst>
                  <a:gd name="T0" fmla="*/ 0 w 69"/>
                  <a:gd name="T1" fmla="*/ 48 h 48"/>
                  <a:gd name="T2" fmla="*/ 4 w 69"/>
                  <a:gd name="T3" fmla="*/ 36 h 48"/>
                  <a:gd name="T4" fmla="*/ 13 w 69"/>
                  <a:gd name="T5" fmla="*/ 27 h 48"/>
                  <a:gd name="T6" fmla="*/ 20 w 69"/>
                  <a:gd name="T7" fmla="*/ 19 h 48"/>
                  <a:gd name="T8" fmla="*/ 30 w 69"/>
                  <a:gd name="T9" fmla="*/ 12 h 48"/>
                  <a:gd name="T10" fmla="*/ 38 w 69"/>
                  <a:gd name="T11" fmla="*/ 4 h 48"/>
                  <a:gd name="T12" fmla="*/ 47 w 69"/>
                  <a:gd name="T13" fmla="*/ 2 h 48"/>
                  <a:gd name="T14" fmla="*/ 57 w 69"/>
                  <a:gd name="T15" fmla="*/ 0 h 48"/>
                  <a:gd name="T16" fmla="*/ 69 w 69"/>
                  <a:gd name="T17" fmla="*/ 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48"/>
                  <a:gd name="T29" fmla="*/ 69 w 69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48">
                    <a:moveTo>
                      <a:pt x="0" y="48"/>
                    </a:moveTo>
                    <a:lnTo>
                      <a:pt x="4" y="36"/>
                    </a:lnTo>
                    <a:lnTo>
                      <a:pt x="13" y="27"/>
                    </a:lnTo>
                    <a:lnTo>
                      <a:pt x="20" y="19"/>
                    </a:lnTo>
                    <a:lnTo>
                      <a:pt x="30" y="12"/>
                    </a:lnTo>
                    <a:lnTo>
                      <a:pt x="38" y="4"/>
                    </a:lnTo>
                    <a:lnTo>
                      <a:pt x="47" y="2"/>
                    </a:lnTo>
                    <a:lnTo>
                      <a:pt x="57" y="0"/>
                    </a:lnTo>
                    <a:lnTo>
                      <a:pt x="69" y="4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0" name="Freeform 53">
                <a:extLst>
                  <a:ext uri="{FF2B5EF4-FFF2-40B4-BE49-F238E27FC236}">
                    <a16:creationId xmlns:a16="http://schemas.microsoft.com/office/drawing/2014/main" id="{8F186987-A79C-4779-BD54-4AB5DFD42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" y="849"/>
                <a:ext cx="23" cy="89"/>
              </a:xfrm>
              <a:custGeom>
                <a:avLst/>
                <a:gdLst>
                  <a:gd name="T0" fmla="*/ 23 w 23"/>
                  <a:gd name="T1" fmla="*/ 89 h 89"/>
                  <a:gd name="T2" fmla="*/ 23 w 23"/>
                  <a:gd name="T3" fmla="*/ 77 h 89"/>
                  <a:gd name="T4" fmla="*/ 23 w 23"/>
                  <a:gd name="T5" fmla="*/ 66 h 89"/>
                  <a:gd name="T6" fmla="*/ 22 w 23"/>
                  <a:gd name="T7" fmla="*/ 54 h 89"/>
                  <a:gd name="T8" fmla="*/ 20 w 23"/>
                  <a:gd name="T9" fmla="*/ 43 h 89"/>
                  <a:gd name="T10" fmla="*/ 16 w 23"/>
                  <a:gd name="T11" fmla="*/ 31 h 89"/>
                  <a:gd name="T12" fmla="*/ 12 w 23"/>
                  <a:gd name="T13" fmla="*/ 20 h 89"/>
                  <a:gd name="T14" fmla="*/ 6 w 23"/>
                  <a:gd name="T15" fmla="*/ 8 h 89"/>
                  <a:gd name="T16" fmla="*/ 0 w 23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89"/>
                  <a:gd name="T29" fmla="*/ 23 w 23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89">
                    <a:moveTo>
                      <a:pt x="23" y="89"/>
                    </a:moveTo>
                    <a:lnTo>
                      <a:pt x="23" y="77"/>
                    </a:lnTo>
                    <a:lnTo>
                      <a:pt x="23" y="66"/>
                    </a:lnTo>
                    <a:lnTo>
                      <a:pt x="22" y="54"/>
                    </a:lnTo>
                    <a:lnTo>
                      <a:pt x="20" y="43"/>
                    </a:lnTo>
                    <a:lnTo>
                      <a:pt x="16" y="31"/>
                    </a:lnTo>
                    <a:lnTo>
                      <a:pt x="12" y="20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1" name="Freeform 54">
                <a:extLst>
                  <a:ext uri="{FF2B5EF4-FFF2-40B4-BE49-F238E27FC236}">
                    <a16:creationId xmlns:a16="http://schemas.microsoft.com/office/drawing/2014/main" id="{9F4CA9C6-8CD0-4955-8C36-8E9F41847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" y="908"/>
                <a:ext cx="39" cy="102"/>
              </a:xfrm>
              <a:custGeom>
                <a:avLst/>
                <a:gdLst>
                  <a:gd name="T0" fmla="*/ 32 w 39"/>
                  <a:gd name="T1" fmla="*/ 102 h 102"/>
                  <a:gd name="T2" fmla="*/ 35 w 39"/>
                  <a:gd name="T3" fmla="*/ 93 h 102"/>
                  <a:gd name="T4" fmla="*/ 38 w 39"/>
                  <a:gd name="T5" fmla="*/ 86 h 102"/>
                  <a:gd name="T6" fmla="*/ 38 w 39"/>
                  <a:gd name="T7" fmla="*/ 76 h 102"/>
                  <a:gd name="T8" fmla="*/ 39 w 39"/>
                  <a:gd name="T9" fmla="*/ 67 h 102"/>
                  <a:gd name="T10" fmla="*/ 36 w 39"/>
                  <a:gd name="T11" fmla="*/ 57 h 102"/>
                  <a:gd name="T12" fmla="*/ 34 w 39"/>
                  <a:gd name="T13" fmla="*/ 47 h 102"/>
                  <a:gd name="T14" fmla="*/ 26 w 39"/>
                  <a:gd name="T15" fmla="*/ 37 h 102"/>
                  <a:gd name="T16" fmla="*/ 19 w 39"/>
                  <a:gd name="T17" fmla="*/ 28 h 102"/>
                  <a:gd name="T18" fmla="*/ 0 w 39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02"/>
                  <a:gd name="T32" fmla="*/ 39 w 39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02">
                    <a:moveTo>
                      <a:pt x="32" y="102"/>
                    </a:moveTo>
                    <a:lnTo>
                      <a:pt x="35" y="93"/>
                    </a:lnTo>
                    <a:lnTo>
                      <a:pt x="38" y="86"/>
                    </a:lnTo>
                    <a:lnTo>
                      <a:pt x="38" y="76"/>
                    </a:lnTo>
                    <a:lnTo>
                      <a:pt x="39" y="67"/>
                    </a:lnTo>
                    <a:lnTo>
                      <a:pt x="36" y="57"/>
                    </a:lnTo>
                    <a:lnTo>
                      <a:pt x="34" y="47"/>
                    </a:lnTo>
                    <a:lnTo>
                      <a:pt x="26" y="37"/>
                    </a:lnTo>
                    <a:lnTo>
                      <a:pt x="19" y="2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2" name="Freeform 55">
                <a:extLst>
                  <a:ext uri="{FF2B5EF4-FFF2-40B4-BE49-F238E27FC236}">
                    <a16:creationId xmlns:a16="http://schemas.microsoft.com/office/drawing/2014/main" id="{B5C5CB93-2775-4B36-9414-75BBFAF8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3757"/>
                <a:ext cx="89" cy="87"/>
              </a:xfrm>
              <a:custGeom>
                <a:avLst/>
                <a:gdLst>
                  <a:gd name="T0" fmla="*/ 4 w 89"/>
                  <a:gd name="T1" fmla="*/ 32 h 87"/>
                  <a:gd name="T2" fmla="*/ 0 w 89"/>
                  <a:gd name="T3" fmla="*/ 38 h 87"/>
                  <a:gd name="T4" fmla="*/ 0 w 89"/>
                  <a:gd name="T5" fmla="*/ 49 h 87"/>
                  <a:gd name="T6" fmla="*/ 3 w 89"/>
                  <a:gd name="T7" fmla="*/ 59 h 87"/>
                  <a:gd name="T8" fmla="*/ 10 w 89"/>
                  <a:gd name="T9" fmla="*/ 65 h 87"/>
                  <a:gd name="T10" fmla="*/ 13 w 89"/>
                  <a:gd name="T11" fmla="*/ 69 h 87"/>
                  <a:gd name="T12" fmla="*/ 22 w 89"/>
                  <a:gd name="T13" fmla="*/ 81 h 87"/>
                  <a:gd name="T14" fmla="*/ 27 w 89"/>
                  <a:gd name="T15" fmla="*/ 84 h 87"/>
                  <a:gd name="T16" fmla="*/ 35 w 89"/>
                  <a:gd name="T17" fmla="*/ 87 h 87"/>
                  <a:gd name="T18" fmla="*/ 43 w 89"/>
                  <a:gd name="T19" fmla="*/ 87 h 87"/>
                  <a:gd name="T20" fmla="*/ 53 w 89"/>
                  <a:gd name="T21" fmla="*/ 84 h 87"/>
                  <a:gd name="T22" fmla="*/ 62 w 89"/>
                  <a:gd name="T23" fmla="*/ 75 h 87"/>
                  <a:gd name="T24" fmla="*/ 71 w 89"/>
                  <a:gd name="T25" fmla="*/ 66 h 87"/>
                  <a:gd name="T26" fmla="*/ 78 w 89"/>
                  <a:gd name="T27" fmla="*/ 56 h 87"/>
                  <a:gd name="T28" fmla="*/ 85 w 89"/>
                  <a:gd name="T29" fmla="*/ 46 h 87"/>
                  <a:gd name="T30" fmla="*/ 88 w 89"/>
                  <a:gd name="T31" fmla="*/ 36 h 87"/>
                  <a:gd name="T32" fmla="*/ 89 w 89"/>
                  <a:gd name="T33" fmla="*/ 28 h 87"/>
                  <a:gd name="T34" fmla="*/ 87 w 89"/>
                  <a:gd name="T35" fmla="*/ 19 h 87"/>
                  <a:gd name="T36" fmla="*/ 82 w 89"/>
                  <a:gd name="T37" fmla="*/ 13 h 87"/>
                  <a:gd name="T38" fmla="*/ 68 w 89"/>
                  <a:gd name="T39" fmla="*/ 4 h 87"/>
                  <a:gd name="T40" fmla="*/ 59 w 89"/>
                  <a:gd name="T41" fmla="*/ 3 h 87"/>
                  <a:gd name="T42" fmla="*/ 53 w 89"/>
                  <a:gd name="T43" fmla="*/ 3 h 87"/>
                  <a:gd name="T44" fmla="*/ 51 w 89"/>
                  <a:gd name="T45" fmla="*/ 7 h 87"/>
                  <a:gd name="T46" fmla="*/ 45 w 89"/>
                  <a:gd name="T47" fmla="*/ 2 h 87"/>
                  <a:gd name="T48" fmla="*/ 39 w 89"/>
                  <a:gd name="T49" fmla="*/ 0 h 87"/>
                  <a:gd name="T50" fmla="*/ 32 w 89"/>
                  <a:gd name="T51" fmla="*/ 2 h 87"/>
                  <a:gd name="T52" fmla="*/ 25 w 89"/>
                  <a:gd name="T53" fmla="*/ 6 h 87"/>
                  <a:gd name="T54" fmla="*/ 16 w 89"/>
                  <a:gd name="T55" fmla="*/ 10 h 87"/>
                  <a:gd name="T56" fmla="*/ 10 w 89"/>
                  <a:gd name="T57" fmla="*/ 16 h 87"/>
                  <a:gd name="T58" fmla="*/ 4 w 89"/>
                  <a:gd name="T59" fmla="*/ 23 h 87"/>
                  <a:gd name="T60" fmla="*/ 4 w 89"/>
                  <a:gd name="T61" fmla="*/ 32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"/>
                  <a:gd name="T94" fmla="*/ 0 h 87"/>
                  <a:gd name="T95" fmla="*/ 89 w 89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" h="87">
                    <a:moveTo>
                      <a:pt x="4" y="32"/>
                    </a:moveTo>
                    <a:lnTo>
                      <a:pt x="0" y="38"/>
                    </a:lnTo>
                    <a:lnTo>
                      <a:pt x="0" y="49"/>
                    </a:lnTo>
                    <a:lnTo>
                      <a:pt x="3" y="59"/>
                    </a:lnTo>
                    <a:lnTo>
                      <a:pt x="10" y="65"/>
                    </a:lnTo>
                    <a:lnTo>
                      <a:pt x="13" y="69"/>
                    </a:lnTo>
                    <a:lnTo>
                      <a:pt x="22" y="81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7"/>
                    </a:lnTo>
                    <a:lnTo>
                      <a:pt x="53" y="84"/>
                    </a:lnTo>
                    <a:lnTo>
                      <a:pt x="62" y="75"/>
                    </a:lnTo>
                    <a:lnTo>
                      <a:pt x="71" y="66"/>
                    </a:lnTo>
                    <a:lnTo>
                      <a:pt x="78" y="56"/>
                    </a:lnTo>
                    <a:lnTo>
                      <a:pt x="85" y="46"/>
                    </a:lnTo>
                    <a:lnTo>
                      <a:pt x="88" y="36"/>
                    </a:lnTo>
                    <a:lnTo>
                      <a:pt x="89" y="28"/>
                    </a:lnTo>
                    <a:lnTo>
                      <a:pt x="87" y="19"/>
                    </a:lnTo>
                    <a:lnTo>
                      <a:pt x="82" y="13"/>
                    </a:lnTo>
                    <a:lnTo>
                      <a:pt x="68" y="4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51" y="7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5" y="6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4" y="23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3" name="Freeform 56">
                <a:extLst>
                  <a:ext uri="{FF2B5EF4-FFF2-40B4-BE49-F238E27FC236}">
                    <a16:creationId xmlns:a16="http://schemas.microsoft.com/office/drawing/2014/main" id="{544C5EAB-507B-49F5-B1D9-E2326E609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3550"/>
                <a:ext cx="168" cy="386"/>
              </a:xfrm>
              <a:custGeom>
                <a:avLst/>
                <a:gdLst>
                  <a:gd name="T0" fmla="*/ 41 w 168"/>
                  <a:gd name="T1" fmla="*/ 347 h 386"/>
                  <a:gd name="T2" fmla="*/ 34 w 168"/>
                  <a:gd name="T3" fmla="*/ 341 h 386"/>
                  <a:gd name="T4" fmla="*/ 28 w 168"/>
                  <a:gd name="T5" fmla="*/ 337 h 386"/>
                  <a:gd name="T6" fmla="*/ 20 w 168"/>
                  <a:gd name="T7" fmla="*/ 327 h 386"/>
                  <a:gd name="T8" fmla="*/ 13 w 168"/>
                  <a:gd name="T9" fmla="*/ 318 h 386"/>
                  <a:gd name="T10" fmla="*/ 4 w 168"/>
                  <a:gd name="T11" fmla="*/ 304 h 386"/>
                  <a:gd name="T12" fmla="*/ 1 w 168"/>
                  <a:gd name="T13" fmla="*/ 288 h 386"/>
                  <a:gd name="T14" fmla="*/ 0 w 168"/>
                  <a:gd name="T15" fmla="*/ 266 h 386"/>
                  <a:gd name="T16" fmla="*/ 2 w 168"/>
                  <a:gd name="T17" fmla="*/ 242 h 386"/>
                  <a:gd name="T18" fmla="*/ 7 w 168"/>
                  <a:gd name="T19" fmla="*/ 227 h 386"/>
                  <a:gd name="T20" fmla="*/ 21 w 168"/>
                  <a:gd name="T21" fmla="*/ 207 h 386"/>
                  <a:gd name="T22" fmla="*/ 40 w 168"/>
                  <a:gd name="T23" fmla="*/ 183 h 386"/>
                  <a:gd name="T24" fmla="*/ 62 w 168"/>
                  <a:gd name="T25" fmla="*/ 155 h 386"/>
                  <a:gd name="T26" fmla="*/ 80 w 168"/>
                  <a:gd name="T27" fmla="*/ 127 h 386"/>
                  <a:gd name="T28" fmla="*/ 96 w 168"/>
                  <a:gd name="T29" fmla="*/ 103 h 386"/>
                  <a:gd name="T30" fmla="*/ 103 w 168"/>
                  <a:gd name="T31" fmla="*/ 83 h 386"/>
                  <a:gd name="T32" fmla="*/ 102 w 168"/>
                  <a:gd name="T33" fmla="*/ 73 h 386"/>
                  <a:gd name="T34" fmla="*/ 93 w 168"/>
                  <a:gd name="T35" fmla="*/ 65 h 386"/>
                  <a:gd name="T36" fmla="*/ 87 w 168"/>
                  <a:gd name="T37" fmla="*/ 56 h 386"/>
                  <a:gd name="T38" fmla="*/ 82 w 168"/>
                  <a:gd name="T39" fmla="*/ 44 h 386"/>
                  <a:gd name="T40" fmla="*/ 80 w 168"/>
                  <a:gd name="T41" fmla="*/ 34 h 386"/>
                  <a:gd name="T42" fmla="*/ 79 w 168"/>
                  <a:gd name="T43" fmla="*/ 21 h 386"/>
                  <a:gd name="T44" fmla="*/ 82 w 168"/>
                  <a:gd name="T45" fmla="*/ 13 h 386"/>
                  <a:gd name="T46" fmla="*/ 85 w 168"/>
                  <a:gd name="T47" fmla="*/ 4 h 386"/>
                  <a:gd name="T48" fmla="*/ 92 w 168"/>
                  <a:gd name="T49" fmla="*/ 0 h 386"/>
                  <a:gd name="T50" fmla="*/ 128 w 168"/>
                  <a:gd name="T51" fmla="*/ 40 h 386"/>
                  <a:gd name="T52" fmla="*/ 131 w 168"/>
                  <a:gd name="T53" fmla="*/ 42 h 386"/>
                  <a:gd name="T54" fmla="*/ 139 w 168"/>
                  <a:gd name="T55" fmla="*/ 47 h 386"/>
                  <a:gd name="T56" fmla="*/ 146 w 168"/>
                  <a:gd name="T57" fmla="*/ 55 h 386"/>
                  <a:gd name="T58" fmla="*/ 155 w 168"/>
                  <a:gd name="T59" fmla="*/ 66 h 386"/>
                  <a:gd name="T60" fmla="*/ 161 w 168"/>
                  <a:gd name="T61" fmla="*/ 79 h 386"/>
                  <a:gd name="T62" fmla="*/ 167 w 168"/>
                  <a:gd name="T63" fmla="*/ 96 h 386"/>
                  <a:gd name="T64" fmla="*/ 168 w 168"/>
                  <a:gd name="T65" fmla="*/ 118 h 386"/>
                  <a:gd name="T66" fmla="*/ 167 w 168"/>
                  <a:gd name="T67" fmla="*/ 144 h 386"/>
                  <a:gd name="T68" fmla="*/ 159 w 168"/>
                  <a:gd name="T69" fmla="*/ 155 h 386"/>
                  <a:gd name="T70" fmla="*/ 145 w 168"/>
                  <a:gd name="T71" fmla="*/ 175 h 386"/>
                  <a:gd name="T72" fmla="*/ 125 w 168"/>
                  <a:gd name="T73" fmla="*/ 200 h 386"/>
                  <a:gd name="T74" fmla="*/ 106 w 168"/>
                  <a:gd name="T75" fmla="*/ 229 h 386"/>
                  <a:gd name="T76" fmla="*/ 86 w 168"/>
                  <a:gd name="T77" fmla="*/ 256 h 386"/>
                  <a:gd name="T78" fmla="*/ 72 w 168"/>
                  <a:gd name="T79" fmla="*/ 281 h 386"/>
                  <a:gd name="T80" fmla="*/ 64 w 168"/>
                  <a:gd name="T81" fmla="*/ 301 h 386"/>
                  <a:gd name="T82" fmla="*/ 67 w 168"/>
                  <a:gd name="T83" fmla="*/ 312 h 386"/>
                  <a:gd name="T84" fmla="*/ 74 w 168"/>
                  <a:gd name="T85" fmla="*/ 318 h 386"/>
                  <a:gd name="T86" fmla="*/ 80 w 168"/>
                  <a:gd name="T87" fmla="*/ 328 h 386"/>
                  <a:gd name="T88" fmla="*/ 85 w 168"/>
                  <a:gd name="T89" fmla="*/ 338 h 386"/>
                  <a:gd name="T90" fmla="*/ 87 w 168"/>
                  <a:gd name="T91" fmla="*/ 351 h 386"/>
                  <a:gd name="T92" fmla="*/ 87 w 168"/>
                  <a:gd name="T93" fmla="*/ 361 h 386"/>
                  <a:gd name="T94" fmla="*/ 86 w 168"/>
                  <a:gd name="T95" fmla="*/ 371 h 386"/>
                  <a:gd name="T96" fmla="*/ 82 w 168"/>
                  <a:gd name="T97" fmla="*/ 379 h 386"/>
                  <a:gd name="T98" fmla="*/ 77 w 168"/>
                  <a:gd name="T99" fmla="*/ 386 h 386"/>
                  <a:gd name="T100" fmla="*/ 41 w 168"/>
                  <a:gd name="T101" fmla="*/ 347 h 3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386"/>
                  <a:gd name="T155" fmla="*/ 168 w 168"/>
                  <a:gd name="T156" fmla="*/ 386 h 3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386">
                    <a:moveTo>
                      <a:pt x="41" y="347"/>
                    </a:moveTo>
                    <a:lnTo>
                      <a:pt x="34" y="341"/>
                    </a:lnTo>
                    <a:lnTo>
                      <a:pt x="28" y="337"/>
                    </a:lnTo>
                    <a:lnTo>
                      <a:pt x="20" y="327"/>
                    </a:lnTo>
                    <a:lnTo>
                      <a:pt x="13" y="318"/>
                    </a:lnTo>
                    <a:lnTo>
                      <a:pt x="4" y="304"/>
                    </a:lnTo>
                    <a:lnTo>
                      <a:pt x="1" y="288"/>
                    </a:lnTo>
                    <a:lnTo>
                      <a:pt x="0" y="266"/>
                    </a:lnTo>
                    <a:lnTo>
                      <a:pt x="2" y="242"/>
                    </a:lnTo>
                    <a:lnTo>
                      <a:pt x="7" y="227"/>
                    </a:lnTo>
                    <a:lnTo>
                      <a:pt x="21" y="207"/>
                    </a:lnTo>
                    <a:lnTo>
                      <a:pt x="40" y="183"/>
                    </a:lnTo>
                    <a:lnTo>
                      <a:pt x="62" y="155"/>
                    </a:lnTo>
                    <a:lnTo>
                      <a:pt x="80" y="127"/>
                    </a:lnTo>
                    <a:lnTo>
                      <a:pt x="96" y="103"/>
                    </a:lnTo>
                    <a:lnTo>
                      <a:pt x="103" y="83"/>
                    </a:lnTo>
                    <a:lnTo>
                      <a:pt x="102" y="73"/>
                    </a:lnTo>
                    <a:lnTo>
                      <a:pt x="93" y="65"/>
                    </a:lnTo>
                    <a:lnTo>
                      <a:pt x="87" y="56"/>
                    </a:lnTo>
                    <a:lnTo>
                      <a:pt x="82" y="44"/>
                    </a:lnTo>
                    <a:lnTo>
                      <a:pt x="80" y="34"/>
                    </a:lnTo>
                    <a:lnTo>
                      <a:pt x="79" y="21"/>
                    </a:lnTo>
                    <a:lnTo>
                      <a:pt x="82" y="13"/>
                    </a:lnTo>
                    <a:lnTo>
                      <a:pt x="85" y="4"/>
                    </a:lnTo>
                    <a:lnTo>
                      <a:pt x="92" y="0"/>
                    </a:lnTo>
                    <a:lnTo>
                      <a:pt x="128" y="40"/>
                    </a:lnTo>
                    <a:lnTo>
                      <a:pt x="131" y="42"/>
                    </a:lnTo>
                    <a:lnTo>
                      <a:pt x="139" y="47"/>
                    </a:lnTo>
                    <a:lnTo>
                      <a:pt x="146" y="55"/>
                    </a:lnTo>
                    <a:lnTo>
                      <a:pt x="155" y="66"/>
                    </a:lnTo>
                    <a:lnTo>
                      <a:pt x="161" y="79"/>
                    </a:lnTo>
                    <a:lnTo>
                      <a:pt x="167" y="96"/>
                    </a:lnTo>
                    <a:lnTo>
                      <a:pt x="168" y="118"/>
                    </a:lnTo>
                    <a:lnTo>
                      <a:pt x="167" y="144"/>
                    </a:lnTo>
                    <a:lnTo>
                      <a:pt x="159" y="155"/>
                    </a:lnTo>
                    <a:lnTo>
                      <a:pt x="145" y="175"/>
                    </a:lnTo>
                    <a:lnTo>
                      <a:pt x="125" y="200"/>
                    </a:lnTo>
                    <a:lnTo>
                      <a:pt x="106" y="229"/>
                    </a:lnTo>
                    <a:lnTo>
                      <a:pt x="86" y="256"/>
                    </a:lnTo>
                    <a:lnTo>
                      <a:pt x="72" y="281"/>
                    </a:lnTo>
                    <a:lnTo>
                      <a:pt x="64" y="301"/>
                    </a:lnTo>
                    <a:lnTo>
                      <a:pt x="67" y="312"/>
                    </a:lnTo>
                    <a:lnTo>
                      <a:pt x="74" y="318"/>
                    </a:lnTo>
                    <a:lnTo>
                      <a:pt x="80" y="328"/>
                    </a:lnTo>
                    <a:lnTo>
                      <a:pt x="85" y="338"/>
                    </a:lnTo>
                    <a:lnTo>
                      <a:pt x="87" y="351"/>
                    </a:lnTo>
                    <a:lnTo>
                      <a:pt x="87" y="361"/>
                    </a:lnTo>
                    <a:lnTo>
                      <a:pt x="86" y="371"/>
                    </a:lnTo>
                    <a:lnTo>
                      <a:pt x="82" y="379"/>
                    </a:lnTo>
                    <a:lnTo>
                      <a:pt x="77" y="386"/>
                    </a:lnTo>
                    <a:lnTo>
                      <a:pt x="41" y="347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4" name="Freeform 57">
                <a:extLst>
                  <a:ext uri="{FF2B5EF4-FFF2-40B4-BE49-F238E27FC236}">
                    <a16:creationId xmlns:a16="http://schemas.microsoft.com/office/drawing/2014/main" id="{18E03013-0E0A-434A-BD91-8377B11FC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3609"/>
                <a:ext cx="130" cy="272"/>
              </a:xfrm>
              <a:custGeom>
                <a:avLst/>
                <a:gdLst>
                  <a:gd name="T0" fmla="*/ 94 w 130"/>
                  <a:gd name="T1" fmla="*/ 0 h 272"/>
                  <a:gd name="T2" fmla="*/ 92 w 130"/>
                  <a:gd name="T3" fmla="*/ 3 h 272"/>
                  <a:gd name="T4" fmla="*/ 95 w 130"/>
                  <a:gd name="T5" fmla="*/ 8 h 272"/>
                  <a:gd name="T6" fmla="*/ 98 w 130"/>
                  <a:gd name="T7" fmla="*/ 17 h 272"/>
                  <a:gd name="T8" fmla="*/ 101 w 130"/>
                  <a:gd name="T9" fmla="*/ 27 h 272"/>
                  <a:gd name="T10" fmla="*/ 103 w 130"/>
                  <a:gd name="T11" fmla="*/ 36 h 272"/>
                  <a:gd name="T12" fmla="*/ 105 w 130"/>
                  <a:gd name="T13" fmla="*/ 46 h 272"/>
                  <a:gd name="T14" fmla="*/ 105 w 130"/>
                  <a:gd name="T15" fmla="*/ 55 h 272"/>
                  <a:gd name="T16" fmla="*/ 105 w 130"/>
                  <a:gd name="T17" fmla="*/ 65 h 272"/>
                  <a:gd name="T18" fmla="*/ 97 w 130"/>
                  <a:gd name="T19" fmla="*/ 75 h 272"/>
                  <a:gd name="T20" fmla="*/ 84 w 130"/>
                  <a:gd name="T21" fmla="*/ 93 h 272"/>
                  <a:gd name="T22" fmla="*/ 65 w 130"/>
                  <a:gd name="T23" fmla="*/ 116 h 272"/>
                  <a:gd name="T24" fmla="*/ 46 w 130"/>
                  <a:gd name="T25" fmla="*/ 142 h 272"/>
                  <a:gd name="T26" fmla="*/ 26 w 130"/>
                  <a:gd name="T27" fmla="*/ 168 h 272"/>
                  <a:gd name="T28" fmla="*/ 12 w 130"/>
                  <a:gd name="T29" fmla="*/ 194 h 272"/>
                  <a:gd name="T30" fmla="*/ 2 w 130"/>
                  <a:gd name="T31" fmla="*/ 214 h 272"/>
                  <a:gd name="T32" fmla="*/ 0 w 130"/>
                  <a:gd name="T33" fmla="*/ 232 h 272"/>
                  <a:gd name="T34" fmla="*/ 6 w 130"/>
                  <a:gd name="T35" fmla="*/ 246 h 272"/>
                  <a:gd name="T36" fmla="*/ 15 w 130"/>
                  <a:gd name="T37" fmla="*/ 258 h 272"/>
                  <a:gd name="T38" fmla="*/ 22 w 130"/>
                  <a:gd name="T39" fmla="*/ 266 h 272"/>
                  <a:gd name="T40" fmla="*/ 29 w 130"/>
                  <a:gd name="T41" fmla="*/ 272 h 272"/>
                  <a:gd name="T42" fmla="*/ 25 w 130"/>
                  <a:gd name="T43" fmla="*/ 265 h 272"/>
                  <a:gd name="T44" fmla="*/ 23 w 130"/>
                  <a:gd name="T45" fmla="*/ 258 h 272"/>
                  <a:gd name="T46" fmla="*/ 22 w 130"/>
                  <a:gd name="T47" fmla="*/ 249 h 272"/>
                  <a:gd name="T48" fmla="*/ 23 w 130"/>
                  <a:gd name="T49" fmla="*/ 240 h 272"/>
                  <a:gd name="T50" fmla="*/ 23 w 130"/>
                  <a:gd name="T51" fmla="*/ 230 h 272"/>
                  <a:gd name="T52" fmla="*/ 28 w 130"/>
                  <a:gd name="T53" fmla="*/ 223 h 272"/>
                  <a:gd name="T54" fmla="*/ 32 w 130"/>
                  <a:gd name="T55" fmla="*/ 214 h 272"/>
                  <a:gd name="T56" fmla="*/ 36 w 130"/>
                  <a:gd name="T57" fmla="*/ 212 h 272"/>
                  <a:gd name="T58" fmla="*/ 42 w 130"/>
                  <a:gd name="T59" fmla="*/ 201 h 272"/>
                  <a:gd name="T60" fmla="*/ 54 w 130"/>
                  <a:gd name="T61" fmla="*/ 187 h 272"/>
                  <a:gd name="T62" fmla="*/ 68 w 130"/>
                  <a:gd name="T63" fmla="*/ 167 h 272"/>
                  <a:gd name="T64" fmla="*/ 84 w 130"/>
                  <a:gd name="T65" fmla="*/ 145 h 272"/>
                  <a:gd name="T66" fmla="*/ 98 w 130"/>
                  <a:gd name="T67" fmla="*/ 122 h 272"/>
                  <a:gd name="T68" fmla="*/ 113 w 130"/>
                  <a:gd name="T69" fmla="*/ 102 h 272"/>
                  <a:gd name="T70" fmla="*/ 123 w 130"/>
                  <a:gd name="T71" fmla="*/ 85 h 272"/>
                  <a:gd name="T72" fmla="*/ 130 w 130"/>
                  <a:gd name="T73" fmla="*/ 75 h 272"/>
                  <a:gd name="T74" fmla="*/ 130 w 130"/>
                  <a:gd name="T75" fmla="*/ 68 h 272"/>
                  <a:gd name="T76" fmla="*/ 130 w 130"/>
                  <a:gd name="T77" fmla="*/ 59 h 272"/>
                  <a:gd name="T78" fmla="*/ 128 w 130"/>
                  <a:gd name="T79" fmla="*/ 47 h 272"/>
                  <a:gd name="T80" fmla="*/ 127 w 130"/>
                  <a:gd name="T81" fmla="*/ 36 h 272"/>
                  <a:gd name="T82" fmla="*/ 121 w 130"/>
                  <a:gd name="T83" fmla="*/ 23 h 272"/>
                  <a:gd name="T84" fmla="*/ 115 w 130"/>
                  <a:gd name="T85" fmla="*/ 11 h 272"/>
                  <a:gd name="T86" fmla="*/ 107 w 130"/>
                  <a:gd name="T87" fmla="*/ 3 h 272"/>
                  <a:gd name="T88" fmla="*/ 94 w 130"/>
                  <a:gd name="T89" fmla="*/ 0 h 2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0"/>
                  <a:gd name="T136" fmla="*/ 0 h 272"/>
                  <a:gd name="T137" fmla="*/ 130 w 130"/>
                  <a:gd name="T138" fmla="*/ 272 h 2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0" h="272">
                    <a:moveTo>
                      <a:pt x="94" y="0"/>
                    </a:moveTo>
                    <a:lnTo>
                      <a:pt x="92" y="3"/>
                    </a:lnTo>
                    <a:lnTo>
                      <a:pt x="95" y="8"/>
                    </a:lnTo>
                    <a:lnTo>
                      <a:pt x="98" y="17"/>
                    </a:lnTo>
                    <a:lnTo>
                      <a:pt x="101" y="27"/>
                    </a:lnTo>
                    <a:lnTo>
                      <a:pt x="103" y="36"/>
                    </a:lnTo>
                    <a:lnTo>
                      <a:pt x="105" y="46"/>
                    </a:lnTo>
                    <a:lnTo>
                      <a:pt x="105" y="55"/>
                    </a:lnTo>
                    <a:lnTo>
                      <a:pt x="105" y="65"/>
                    </a:lnTo>
                    <a:lnTo>
                      <a:pt x="97" y="75"/>
                    </a:lnTo>
                    <a:lnTo>
                      <a:pt x="84" y="93"/>
                    </a:lnTo>
                    <a:lnTo>
                      <a:pt x="65" y="116"/>
                    </a:lnTo>
                    <a:lnTo>
                      <a:pt x="46" y="142"/>
                    </a:lnTo>
                    <a:lnTo>
                      <a:pt x="26" y="168"/>
                    </a:lnTo>
                    <a:lnTo>
                      <a:pt x="12" y="194"/>
                    </a:lnTo>
                    <a:lnTo>
                      <a:pt x="2" y="214"/>
                    </a:lnTo>
                    <a:lnTo>
                      <a:pt x="0" y="232"/>
                    </a:lnTo>
                    <a:lnTo>
                      <a:pt x="6" y="246"/>
                    </a:lnTo>
                    <a:lnTo>
                      <a:pt x="15" y="258"/>
                    </a:lnTo>
                    <a:lnTo>
                      <a:pt x="22" y="266"/>
                    </a:lnTo>
                    <a:lnTo>
                      <a:pt x="29" y="272"/>
                    </a:lnTo>
                    <a:lnTo>
                      <a:pt x="25" y="265"/>
                    </a:lnTo>
                    <a:lnTo>
                      <a:pt x="23" y="258"/>
                    </a:lnTo>
                    <a:lnTo>
                      <a:pt x="22" y="249"/>
                    </a:lnTo>
                    <a:lnTo>
                      <a:pt x="23" y="240"/>
                    </a:lnTo>
                    <a:lnTo>
                      <a:pt x="23" y="230"/>
                    </a:lnTo>
                    <a:lnTo>
                      <a:pt x="28" y="223"/>
                    </a:lnTo>
                    <a:lnTo>
                      <a:pt x="32" y="214"/>
                    </a:lnTo>
                    <a:lnTo>
                      <a:pt x="36" y="212"/>
                    </a:lnTo>
                    <a:lnTo>
                      <a:pt x="42" y="201"/>
                    </a:lnTo>
                    <a:lnTo>
                      <a:pt x="54" y="187"/>
                    </a:lnTo>
                    <a:lnTo>
                      <a:pt x="68" y="167"/>
                    </a:lnTo>
                    <a:lnTo>
                      <a:pt x="84" y="145"/>
                    </a:lnTo>
                    <a:lnTo>
                      <a:pt x="98" y="122"/>
                    </a:lnTo>
                    <a:lnTo>
                      <a:pt x="113" y="102"/>
                    </a:lnTo>
                    <a:lnTo>
                      <a:pt x="123" y="85"/>
                    </a:lnTo>
                    <a:lnTo>
                      <a:pt x="130" y="75"/>
                    </a:lnTo>
                    <a:lnTo>
                      <a:pt x="130" y="68"/>
                    </a:lnTo>
                    <a:lnTo>
                      <a:pt x="130" y="59"/>
                    </a:lnTo>
                    <a:lnTo>
                      <a:pt x="128" y="47"/>
                    </a:lnTo>
                    <a:lnTo>
                      <a:pt x="127" y="36"/>
                    </a:lnTo>
                    <a:lnTo>
                      <a:pt x="121" y="23"/>
                    </a:lnTo>
                    <a:lnTo>
                      <a:pt x="115" y="11"/>
                    </a:lnTo>
                    <a:lnTo>
                      <a:pt x="107" y="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5" name="Freeform 58">
                <a:extLst>
                  <a:ext uri="{FF2B5EF4-FFF2-40B4-BE49-F238E27FC236}">
                    <a16:creationId xmlns:a16="http://schemas.microsoft.com/office/drawing/2014/main" id="{17CFD144-AD0D-4248-AE15-2B2A1C130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3607"/>
                <a:ext cx="103" cy="237"/>
              </a:xfrm>
              <a:custGeom>
                <a:avLst/>
                <a:gdLst>
                  <a:gd name="T0" fmla="*/ 85 w 103"/>
                  <a:gd name="T1" fmla="*/ 0 h 237"/>
                  <a:gd name="T2" fmla="*/ 89 w 103"/>
                  <a:gd name="T3" fmla="*/ 6 h 237"/>
                  <a:gd name="T4" fmla="*/ 95 w 103"/>
                  <a:gd name="T5" fmla="*/ 16 h 237"/>
                  <a:gd name="T6" fmla="*/ 97 w 103"/>
                  <a:gd name="T7" fmla="*/ 28 h 237"/>
                  <a:gd name="T8" fmla="*/ 102 w 103"/>
                  <a:gd name="T9" fmla="*/ 41 h 237"/>
                  <a:gd name="T10" fmla="*/ 102 w 103"/>
                  <a:gd name="T11" fmla="*/ 54 h 237"/>
                  <a:gd name="T12" fmla="*/ 103 w 103"/>
                  <a:gd name="T13" fmla="*/ 67 h 237"/>
                  <a:gd name="T14" fmla="*/ 100 w 103"/>
                  <a:gd name="T15" fmla="*/ 77 h 237"/>
                  <a:gd name="T16" fmla="*/ 96 w 103"/>
                  <a:gd name="T17" fmla="*/ 88 h 237"/>
                  <a:gd name="T18" fmla="*/ 87 w 103"/>
                  <a:gd name="T19" fmla="*/ 98 h 237"/>
                  <a:gd name="T20" fmla="*/ 74 w 103"/>
                  <a:gd name="T21" fmla="*/ 116 h 237"/>
                  <a:gd name="T22" fmla="*/ 57 w 103"/>
                  <a:gd name="T23" fmla="*/ 136 h 237"/>
                  <a:gd name="T24" fmla="*/ 41 w 103"/>
                  <a:gd name="T25" fmla="*/ 160 h 237"/>
                  <a:gd name="T26" fmla="*/ 24 w 103"/>
                  <a:gd name="T27" fmla="*/ 183 h 237"/>
                  <a:gd name="T28" fmla="*/ 11 w 103"/>
                  <a:gd name="T29" fmla="*/ 205 h 237"/>
                  <a:gd name="T30" fmla="*/ 2 w 103"/>
                  <a:gd name="T31" fmla="*/ 222 h 237"/>
                  <a:gd name="T32" fmla="*/ 0 w 103"/>
                  <a:gd name="T33" fmla="*/ 237 h 2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237"/>
                  <a:gd name="T53" fmla="*/ 103 w 103"/>
                  <a:gd name="T54" fmla="*/ 237 h 2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237">
                    <a:moveTo>
                      <a:pt x="85" y="0"/>
                    </a:moveTo>
                    <a:lnTo>
                      <a:pt x="89" y="6"/>
                    </a:lnTo>
                    <a:lnTo>
                      <a:pt x="95" y="16"/>
                    </a:lnTo>
                    <a:lnTo>
                      <a:pt x="97" y="28"/>
                    </a:lnTo>
                    <a:lnTo>
                      <a:pt x="102" y="41"/>
                    </a:lnTo>
                    <a:lnTo>
                      <a:pt x="102" y="54"/>
                    </a:lnTo>
                    <a:lnTo>
                      <a:pt x="103" y="67"/>
                    </a:lnTo>
                    <a:lnTo>
                      <a:pt x="100" y="77"/>
                    </a:lnTo>
                    <a:lnTo>
                      <a:pt x="96" y="88"/>
                    </a:lnTo>
                    <a:lnTo>
                      <a:pt x="87" y="98"/>
                    </a:lnTo>
                    <a:lnTo>
                      <a:pt x="74" y="116"/>
                    </a:lnTo>
                    <a:lnTo>
                      <a:pt x="57" y="136"/>
                    </a:lnTo>
                    <a:lnTo>
                      <a:pt x="41" y="160"/>
                    </a:lnTo>
                    <a:lnTo>
                      <a:pt x="24" y="183"/>
                    </a:lnTo>
                    <a:lnTo>
                      <a:pt x="11" y="205"/>
                    </a:lnTo>
                    <a:lnTo>
                      <a:pt x="2" y="222"/>
                    </a:lnTo>
                    <a:lnTo>
                      <a:pt x="0" y="237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6" name="Freeform 59">
                <a:extLst>
                  <a:ext uri="{FF2B5EF4-FFF2-40B4-BE49-F238E27FC236}">
                    <a16:creationId xmlns:a16="http://schemas.microsoft.com/office/drawing/2014/main" id="{3002223F-EC25-4494-9FC8-C044F1F45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3777"/>
                <a:ext cx="144" cy="218"/>
              </a:xfrm>
              <a:custGeom>
                <a:avLst/>
                <a:gdLst>
                  <a:gd name="T0" fmla="*/ 3 w 144"/>
                  <a:gd name="T1" fmla="*/ 202 h 218"/>
                  <a:gd name="T2" fmla="*/ 15 w 144"/>
                  <a:gd name="T3" fmla="*/ 213 h 218"/>
                  <a:gd name="T4" fmla="*/ 26 w 144"/>
                  <a:gd name="T5" fmla="*/ 218 h 218"/>
                  <a:gd name="T6" fmla="*/ 41 w 144"/>
                  <a:gd name="T7" fmla="*/ 213 h 218"/>
                  <a:gd name="T8" fmla="*/ 45 w 144"/>
                  <a:gd name="T9" fmla="*/ 211 h 218"/>
                  <a:gd name="T10" fmla="*/ 56 w 144"/>
                  <a:gd name="T11" fmla="*/ 198 h 218"/>
                  <a:gd name="T12" fmla="*/ 51 w 144"/>
                  <a:gd name="T13" fmla="*/ 182 h 218"/>
                  <a:gd name="T14" fmla="*/ 46 w 144"/>
                  <a:gd name="T15" fmla="*/ 160 h 218"/>
                  <a:gd name="T16" fmla="*/ 52 w 144"/>
                  <a:gd name="T17" fmla="*/ 144 h 218"/>
                  <a:gd name="T18" fmla="*/ 55 w 144"/>
                  <a:gd name="T19" fmla="*/ 143 h 218"/>
                  <a:gd name="T20" fmla="*/ 48 w 144"/>
                  <a:gd name="T21" fmla="*/ 163 h 218"/>
                  <a:gd name="T22" fmla="*/ 59 w 144"/>
                  <a:gd name="T23" fmla="*/ 166 h 218"/>
                  <a:gd name="T24" fmla="*/ 85 w 144"/>
                  <a:gd name="T25" fmla="*/ 147 h 218"/>
                  <a:gd name="T26" fmla="*/ 92 w 144"/>
                  <a:gd name="T27" fmla="*/ 123 h 218"/>
                  <a:gd name="T28" fmla="*/ 92 w 144"/>
                  <a:gd name="T29" fmla="*/ 105 h 218"/>
                  <a:gd name="T30" fmla="*/ 92 w 144"/>
                  <a:gd name="T31" fmla="*/ 105 h 218"/>
                  <a:gd name="T32" fmla="*/ 94 w 144"/>
                  <a:gd name="T33" fmla="*/ 121 h 218"/>
                  <a:gd name="T34" fmla="*/ 102 w 144"/>
                  <a:gd name="T35" fmla="*/ 117 h 218"/>
                  <a:gd name="T36" fmla="*/ 120 w 144"/>
                  <a:gd name="T37" fmla="*/ 88 h 218"/>
                  <a:gd name="T38" fmla="*/ 123 w 144"/>
                  <a:gd name="T39" fmla="*/ 65 h 218"/>
                  <a:gd name="T40" fmla="*/ 123 w 144"/>
                  <a:gd name="T41" fmla="*/ 52 h 218"/>
                  <a:gd name="T42" fmla="*/ 123 w 144"/>
                  <a:gd name="T43" fmla="*/ 39 h 218"/>
                  <a:gd name="T44" fmla="*/ 123 w 144"/>
                  <a:gd name="T45" fmla="*/ 36 h 218"/>
                  <a:gd name="T46" fmla="*/ 121 w 144"/>
                  <a:gd name="T47" fmla="*/ 55 h 218"/>
                  <a:gd name="T48" fmla="*/ 133 w 144"/>
                  <a:gd name="T49" fmla="*/ 55 h 218"/>
                  <a:gd name="T50" fmla="*/ 144 w 144"/>
                  <a:gd name="T51" fmla="*/ 31 h 218"/>
                  <a:gd name="T52" fmla="*/ 141 w 144"/>
                  <a:gd name="T53" fmla="*/ 15 h 218"/>
                  <a:gd name="T54" fmla="*/ 130 w 144"/>
                  <a:gd name="T55" fmla="*/ 5 h 218"/>
                  <a:gd name="T56" fmla="*/ 117 w 144"/>
                  <a:gd name="T57" fmla="*/ 0 h 218"/>
                  <a:gd name="T58" fmla="*/ 104 w 144"/>
                  <a:gd name="T59" fmla="*/ 3 h 218"/>
                  <a:gd name="T60" fmla="*/ 98 w 144"/>
                  <a:gd name="T61" fmla="*/ 8 h 218"/>
                  <a:gd name="T62" fmla="*/ 87 w 144"/>
                  <a:gd name="T63" fmla="*/ 19 h 218"/>
                  <a:gd name="T64" fmla="*/ 92 w 144"/>
                  <a:gd name="T65" fmla="*/ 33 h 218"/>
                  <a:gd name="T66" fmla="*/ 95 w 144"/>
                  <a:gd name="T67" fmla="*/ 56 h 218"/>
                  <a:gd name="T68" fmla="*/ 89 w 144"/>
                  <a:gd name="T69" fmla="*/ 74 h 218"/>
                  <a:gd name="T70" fmla="*/ 88 w 144"/>
                  <a:gd name="T71" fmla="*/ 75 h 218"/>
                  <a:gd name="T72" fmla="*/ 95 w 144"/>
                  <a:gd name="T73" fmla="*/ 54 h 218"/>
                  <a:gd name="T74" fmla="*/ 82 w 144"/>
                  <a:gd name="T75" fmla="*/ 51 h 218"/>
                  <a:gd name="T76" fmla="*/ 58 w 144"/>
                  <a:gd name="T77" fmla="*/ 69 h 218"/>
                  <a:gd name="T78" fmla="*/ 51 w 144"/>
                  <a:gd name="T79" fmla="*/ 94 h 218"/>
                  <a:gd name="T80" fmla="*/ 51 w 144"/>
                  <a:gd name="T81" fmla="*/ 111 h 218"/>
                  <a:gd name="T82" fmla="*/ 51 w 144"/>
                  <a:gd name="T83" fmla="*/ 110 h 218"/>
                  <a:gd name="T84" fmla="*/ 51 w 144"/>
                  <a:gd name="T85" fmla="*/ 95 h 218"/>
                  <a:gd name="T86" fmla="*/ 45 w 144"/>
                  <a:gd name="T87" fmla="*/ 92 h 218"/>
                  <a:gd name="T88" fmla="*/ 35 w 144"/>
                  <a:gd name="T89" fmla="*/ 105 h 218"/>
                  <a:gd name="T90" fmla="*/ 26 w 144"/>
                  <a:gd name="T91" fmla="*/ 121 h 218"/>
                  <a:gd name="T92" fmla="*/ 19 w 144"/>
                  <a:gd name="T93" fmla="*/ 139 h 218"/>
                  <a:gd name="T94" fmla="*/ 20 w 144"/>
                  <a:gd name="T95" fmla="*/ 160 h 218"/>
                  <a:gd name="T96" fmla="*/ 22 w 144"/>
                  <a:gd name="T97" fmla="*/ 177 h 218"/>
                  <a:gd name="T98" fmla="*/ 22 w 144"/>
                  <a:gd name="T99" fmla="*/ 179 h 218"/>
                  <a:gd name="T100" fmla="*/ 22 w 144"/>
                  <a:gd name="T101" fmla="*/ 162 h 218"/>
                  <a:gd name="T102" fmla="*/ 10 w 144"/>
                  <a:gd name="T103" fmla="*/ 163 h 218"/>
                  <a:gd name="T104" fmla="*/ 0 w 144"/>
                  <a:gd name="T105" fmla="*/ 186 h 21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4"/>
                  <a:gd name="T160" fmla="*/ 0 h 218"/>
                  <a:gd name="T161" fmla="*/ 144 w 144"/>
                  <a:gd name="T162" fmla="*/ 218 h 21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4" h="218">
                    <a:moveTo>
                      <a:pt x="2" y="196"/>
                    </a:moveTo>
                    <a:lnTo>
                      <a:pt x="3" y="202"/>
                    </a:lnTo>
                    <a:lnTo>
                      <a:pt x="9" y="209"/>
                    </a:lnTo>
                    <a:lnTo>
                      <a:pt x="15" y="213"/>
                    </a:lnTo>
                    <a:lnTo>
                      <a:pt x="20" y="218"/>
                    </a:lnTo>
                    <a:lnTo>
                      <a:pt x="26" y="218"/>
                    </a:lnTo>
                    <a:lnTo>
                      <a:pt x="33" y="216"/>
                    </a:lnTo>
                    <a:lnTo>
                      <a:pt x="41" y="213"/>
                    </a:lnTo>
                    <a:lnTo>
                      <a:pt x="43" y="213"/>
                    </a:lnTo>
                    <a:lnTo>
                      <a:pt x="45" y="211"/>
                    </a:lnTo>
                    <a:lnTo>
                      <a:pt x="52" y="205"/>
                    </a:lnTo>
                    <a:lnTo>
                      <a:pt x="56" y="198"/>
                    </a:lnTo>
                    <a:lnTo>
                      <a:pt x="58" y="192"/>
                    </a:lnTo>
                    <a:lnTo>
                      <a:pt x="51" y="182"/>
                    </a:lnTo>
                    <a:lnTo>
                      <a:pt x="48" y="169"/>
                    </a:lnTo>
                    <a:lnTo>
                      <a:pt x="46" y="160"/>
                    </a:lnTo>
                    <a:lnTo>
                      <a:pt x="49" y="153"/>
                    </a:lnTo>
                    <a:lnTo>
                      <a:pt x="52" y="144"/>
                    </a:lnTo>
                    <a:lnTo>
                      <a:pt x="61" y="137"/>
                    </a:lnTo>
                    <a:lnTo>
                      <a:pt x="55" y="143"/>
                    </a:lnTo>
                    <a:lnTo>
                      <a:pt x="51" y="153"/>
                    </a:lnTo>
                    <a:lnTo>
                      <a:pt x="48" y="163"/>
                    </a:lnTo>
                    <a:lnTo>
                      <a:pt x="51" y="173"/>
                    </a:lnTo>
                    <a:lnTo>
                      <a:pt x="59" y="166"/>
                    </a:lnTo>
                    <a:lnTo>
                      <a:pt x="74" y="159"/>
                    </a:lnTo>
                    <a:lnTo>
                      <a:pt x="85" y="147"/>
                    </a:lnTo>
                    <a:lnTo>
                      <a:pt x="92" y="136"/>
                    </a:lnTo>
                    <a:lnTo>
                      <a:pt x="92" y="123"/>
                    </a:lnTo>
                    <a:lnTo>
                      <a:pt x="94" y="114"/>
                    </a:lnTo>
                    <a:lnTo>
                      <a:pt x="92" y="105"/>
                    </a:lnTo>
                    <a:lnTo>
                      <a:pt x="91" y="101"/>
                    </a:lnTo>
                    <a:lnTo>
                      <a:pt x="92" y="105"/>
                    </a:lnTo>
                    <a:lnTo>
                      <a:pt x="94" y="114"/>
                    </a:lnTo>
                    <a:lnTo>
                      <a:pt x="94" y="121"/>
                    </a:lnTo>
                    <a:lnTo>
                      <a:pt x="94" y="128"/>
                    </a:lnTo>
                    <a:lnTo>
                      <a:pt x="102" y="117"/>
                    </a:lnTo>
                    <a:lnTo>
                      <a:pt x="113" y="104"/>
                    </a:lnTo>
                    <a:lnTo>
                      <a:pt x="120" y="88"/>
                    </a:lnTo>
                    <a:lnTo>
                      <a:pt x="124" y="74"/>
                    </a:lnTo>
                    <a:lnTo>
                      <a:pt x="123" y="65"/>
                    </a:lnTo>
                    <a:lnTo>
                      <a:pt x="123" y="58"/>
                    </a:lnTo>
                    <a:lnTo>
                      <a:pt x="123" y="52"/>
                    </a:lnTo>
                    <a:lnTo>
                      <a:pt x="123" y="48"/>
                    </a:lnTo>
                    <a:lnTo>
                      <a:pt x="123" y="39"/>
                    </a:lnTo>
                    <a:lnTo>
                      <a:pt x="127" y="32"/>
                    </a:lnTo>
                    <a:lnTo>
                      <a:pt x="123" y="36"/>
                    </a:lnTo>
                    <a:lnTo>
                      <a:pt x="121" y="46"/>
                    </a:lnTo>
                    <a:lnTo>
                      <a:pt x="121" y="55"/>
                    </a:lnTo>
                    <a:lnTo>
                      <a:pt x="125" y="64"/>
                    </a:lnTo>
                    <a:lnTo>
                      <a:pt x="133" y="55"/>
                    </a:lnTo>
                    <a:lnTo>
                      <a:pt x="141" y="44"/>
                    </a:lnTo>
                    <a:lnTo>
                      <a:pt x="144" y="31"/>
                    </a:lnTo>
                    <a:lnTo>
                      <a:pt x="144" y="22"/>
                    </a:lnTo>
                    <a:lnTo>
                      <a:pt x="141" y="15"/>
                    </a:lnTo>
                    <a:lnTo>
                      <a:pt x="136" y="9"/>
                    </a:lnTo>
                    <a:lnTo>
                      <a:pt x="130" y="5"/>
                    </a:lnTo>
                    <a:lnTo>
                      <a:pt x="124" y="2"/>
                    </a:lnTo>
                    <a:lnTo>
                      <a:pt x="117" y="0"/>
                    </a:lnTo>
                    <a:lnTo>
                      <a:pt x="111" y="2"/>
                    </a:lnTo>
                    <a:lnTo>
                      <a:pt x="104" y="3"/>
                    </a:lnTo>
                    <a:lnTo>
                      <a:pt x="102" y="6"/>
                    </a:lnTo>
                    <a:lnTo>
                      <a:pt x="98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8" y="26"/>
                    </a:lnTo>
                    <a:lnTo>
                      <a:pt x="92" y="33"/>
                    </a:lnTo>
                    <a:lnTo>
                      <a:pt x="97" y="48"/>
                    </a:lnTo>
                    <a:lnTo>
                      <a:pt x="95" y="56"/>
                    </a:lnTo>
                    <a:lnTo>
                      <a:pt x="94" y="65"/>
                    </a:lnTo>
                    <a:lnTo>
                      <a:pt x="89" y="74"/>
                    </a:lnTo>
                    <a:lnTo>
                      <a:pt x="84" y="82"/>
                    </a:lnTo>
                    <a:lnTo>
                      <a:pt x="88" y="75"/>
                    </a:lnTo>
                    <a:lnTo>
                      <a:pt x="94" y="65"/>
                    </a:lnTo>
                    <a:lnTo>
                      <a:pt x="95" y="54"/>
                    </a:lnTo>
                    <a:lnTo>
                      <a:pt x="94" y="45"/>
                    </a:lnTo>
                    <a:lnTo>
                      <a:pt x="82" y="51"/>
                    </a:lnTo>
                    <a:lnTo>
                      <a:pt x="69" y="59"/>
                    </a:lnTo>
                    <a:lnTo>
                      <a:pt x="58" y="69"/>
                    </a:lnTo>
                    <a:lnTo>
                      <a:pt x="52" y="84"/>
                    </a:lnTo>
                    <a:lnTo>
                      <a:pt x="51" y="94"/>
                    </a:lnTo>
                    <a:lnTo>
                      <a:pt x="51" y="104"/>
                    </a:lnTo>
                    <a:lnTo>
                      <a:pt x="51" y="111"/>
                    </a:lnTo>
                    <a:lnTo>
                      <a:pt x="55" y="117"/>
                    </a:lnTo>
                    <a:lnTo>
                      <a:pt x="51" y="110"/>
                    </a:lnTo>
                    <a:lnTo>
                      <a:pt x="51" y="103"/>
                    </a:lnTo>
                    <a:lnTo>
                      <a:pt x="51" y="95"/>
                    </a:lnTo>
                    <a:lnTo>
                      <a:pt x="51" y="90"/>
                    </a:lnTo>
                    <a:lnTo>
                      <a:pt x="45" y="92"/>
                    </a:lnTo>
                    <a:lnTo>
                      <a:pt x="41" y="98"/>
                    </a:lnTo>
                    <a:lnTo>
                      <a:pt x="35" y="105"/>
                    </a:lnTo>
                    <a:lnTo>
                      <a:pt x="30" y="114"/>
                    </a:lnTo>
                    <a:lnTo>
                      <a:pt x="26" y="121"/>
                    </a:lnTo>
                    <a:lnTo>
                      <a:pt x="22" y="130"/>
                    </a:lnTo>
                    <a:lnTo>
                      <a:pt x="19" y="139"/>
                    </a:lnTo>
                    <a:lnTo>
                      <a:pt x="20" y="147"/>
                    </a:lnTo>
                    <a:lnTo>
                      <a:pt x="20" y="160"/>
                    </a:lnTo>
                    <a:lnTo>
                      <a:pt x="22" y="170"/>
                    </a:lnTo>
                    <a:lnTo>
                      <a:pt x="22" y="177"/>
                    </a:lnTo>
                    <a:lnTo>
                      <a:pt x="19" y="186"/>
                    </a:lnTo>
                    <a:lnTo>
                      <a:pt x="22" y="179"/>
                    </a:lnTo>
                    <a:lnTo>
                      <a:pt x="23" y="170"/>
                    </a:lnTo>
                    <a:lnTo>
                      <a:pt x="22" y="162"/>
                    </a:lnTo>
                    <a:lnTo>
                      <a:pt x="19" y="156"/>
                    </a:lnTo>
                    <a:lnTo>
                      <a:pt x="10" y="163"/>
                    </a:lnTo>
                    <a:lnTo>
                      <a:pt x="3" y="175"/>
                    </a:lnTo>
                    <a:lnTo>
                      <a:pt x="0" y="186"/>
                    </a:lnTo>
                    <a:lnTo>
                      <a:pt x="2" y="196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7" name="Freeform 60">
                <a:extLst>
                  <a:ext uri="{FF2B5EF4-FFF2-40B4-BE49-F238E27FC236}">
                    <a16:creationId xmlns:a16="http://schemas.microsoft.com/office/drawing/2014/main" id="{0B967FB9-DC6A-4B39-B316-532DFD49E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3443"/>
                <a:ext cx="89" cy="87"/>
              </a:xfrm>
              <a:custGeom>
                <a:avLst/>
                <a:gdLst>
                  <a:gd name="T0" fmla="*/ 4 w 89"/>
                  <a:gd name="T1" fmla="*/ 32 h 87"/>
                  <a:gd name="T2" fmla="*/ 0 w 89"/>
                  <a:gd name="T3" fmla="*/ 38 h 87"/>
                  <a:gd name="T4" fmla="*/ 0 w 89"/>
                  <a:gd name="T5" fmla="*/ 49 h 87"/>
                  <a:gd name="T6" fmla="*/ 3 w 89"/>
                  <a:gd name="T7" fmla="*/ 59 h 87"/>
                  <a:gd name="T8" fmla="*/ 10 w 89"/>
                  <a:gd name="T9" fmla="*/ 65 h 87"/>
                  <a:gd name="T10" fmla="*/ 13 w 89"/>
                  <a:gd name="T11" fmla="*/ 69 h 87"/>
                  <a:gd name="T12" fmla="*/ 22 w 89"/>
                  <a:gd name="T13" fmla="*/ 81 h 87"/>
                  <a:gd name="T14" fmla="*/ 27 w 89"/>
                  <a:gd name="T15" fmla="*/ 84 h 87"/>
                  <a:gd name="T16" fmla="*/ 35 w 89"/>
                  <a:gd name="T17" fmla="*/ 87 h 87"/>
                  <a:gd name="T18" fmla="*/ 43 w 89"/>
                  <a:gd name="T19" fmla="*/ 87 h 87"/>
                  <a:gd name="T20" fmla="*/ 53 w 89"/>
                  <a:gd name="T21" fmla="*/ 84 h 87"/>
                  <a:gd name="T22" fmla="*/ 62 w 89"/>
                  <a:gd name="T23" fmla="*/ 75 h 87"/>
                  <a:gd name="T24" fmla="*/ 71 w 89"/>
                  <a:gd name="T25" fmla="*/ 66 h 87"/>
                  <a:gd name="T26" fmla="*/ 78 w 89"/>
                  <a:gd name="T27" fmla="*/ 56 h 87"/>
                  <a:gd name="T28" fmla="*/ 85 w 89"/>
                  <a:gd name="T29" fmla="*/ 46 h 87"/>
                  <a:gd name="T30" fmla="*/ 88 w 89"/>
                  <a:gd name="T31" fmla="*/ 36 h 87"/>
                  <a:gd name="T32" fmla="*/ 89 w 89"/>
                  <a:gd name="T33" fmla="*/ 28 h 87"/>
                  <a:gd name="T34" fmla="*/ 87 w 89"/>
                  <a:gd name="T35" fmla="*/ 19 h 87"/>
                  <a:gd name="T36" fmla="*/ 82 w 89"/>
                  <a:gd name="T37" fmla="*/ 13 h 87"/>
                  <a:gd name="T38" fmla="*/ 68 w 89"/>
                  <a:gd name="T39" fmla="*/ 5 h 87"/>
                  <a:gd name="T40" fmla="*/ 59 w 89"/>
                  <a:gd name="T41" fmla="*/ 3 h 87"/>
                  <a:gd name="T42" fmla="*/ 53 w 89"/>
                  <a:gd name="T43" fmla="*/ 3 h 87"/>
                  <a:gd name="T44" fmla="*/ 51 w 89"/>
                  <a:gd name="T45" fmla="*/ 7 h 87"/>
                  <a:gd name="T46" fmla="*/ 45 w 89"/>
                  <a:gd name="T47" fmla="*/ 2 h 87"/>
                  <a:gd name="T48" fmla="*/ 39 w 89"/>
                  <a:gd name="T49" fmla="*/ 0 h 87"/>
                  <a:gd name="T50" fmla="*/ 32 w 89"/>
                  <a:gd name="T51" fmla="*/ 2 h 87"/>
                  <a:gd name="T52" fmla="*/ 25 w 89"/>
                  <a:gd name="T53" fmla="*/ 6 h 87"/>
                  <a:gd name="T54" fmla="*/ 16 w 89"/>
                  <a:gd name="T55" fmla="*/ 10 h 87"/>
                  <a:gd name="T56" fmla="*/ 10 w 89"/>
                  <a:gd name="T57" fmla="*/ 16 h 87"/>
                  <a:gd name="T58" fmla="*/ 4 w 89"/>
                  <a:gd name="T59" fmla="*/ 23 h 87"/>
                  <a:gd name="T60" fmla="*/ 4 w 89"/>
                  <a:gd name="T61" fmla="*/ 32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"/>
                  <a:gd name="T94" fmla="*/ 0 h 87"/>
                  <a:gd name="T95" fmla="*/ 89 w 89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" h="87">
                    <a:moveTo>
                      <a:pt x="4" y="32"/>
                    </a:moveTo>
                    <a:lnTo>
                      <a:pt x="0" y="38"/>
                    </a:lnTo>
                    <a:lnTo>
                      <a:pt x="0" y="49"/>
                    </a:lnTo>
                    <a:lnTo>
                      <a:pt x="3" y="59"/>
                    </a:lnTo>
                    <a:lnTo>
                      <a:pt x="10" y="65"/>
                    </a:lnTo>
                    <a:lnTo>
                      <a:pt x="13" y="69"/>
                    </a:lnTo>
                    <a:lnTo>
                      <a:pt x="22" y="81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7"/>
                    </a:lnTo>
                    <a:lnTo>
                      <a:pt x="53" y="84"/>
                    </a:lnTo>
                    <a:lnTo>
                      <a:pt x="62" y="75"/>
                    </a:lnTo>
                    <a:lnTo>
                      <a:pt x="71" y="66"/>
                    </a:lnTo>
                    <a:lnTo>
                      <a:pt x="78" y="56"/>
                    </a:lnTo>
                    <a:lnTo>
                      <a:pt x="85" y="46"/>
                    </a:lnTo>
                    <a:lnTo>
                      <a:pt x="88" y="36"/>
                    </a:lnTo>
                    <a:lnTo>
                      <a:pt x="89" y="28"/>
                    </a:lnTo>
                    <a:lnTo>
                      <a:pt x="87" y="19"/>
                    </a:lnTo>
                    <a:lnTo>
                      <a:pt x="82" y="13"/>
                    </a:lnTo>
                    <a:lnTo>
                      <a:pt x="68" y="5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51" y="7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5" y="6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4" y="23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8" name="Freeform 61">
                <a:extLst>
                  <a:ext uri="{FF2B5EF4-FFF2-40B4-BE49-F238E27FC236}">
                    <a16:creationId xmlns:a16="http://schemas.microsoft.com/office/drawing/2014/main" id="{A28E784F-0B50-4CA9-820B-6547879B4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3236"/>
                <a:ext cx="168" cy="386"/>
              </a:xfrm>
              <a:custGeom>
                <a:avLst/>
                <a:gdLst>
                  <a:gd name="T0" fmla="*/ 41 w 168"/>
                  <a:gd name="T1" fmla="*/ 347 h 386"/>
                  <a:gd name="T2" fmla="*/ 34 w 168"/>
                  <a:gd name="T3" fmla="*/ 341 h 386"/>
                  <a:gd name="T4" fmla="*/ 28 w 168"/>
                  <a:gd name="T5" fmla="*/ 337 h 386"/>
                  <a:gd name="T6" fmla="*/ 20 w 168"/>
                  <a:gd name="T7" fmla="*/ 328 h 386"/>
                  <a:gd name="T8" fmla="*/ 13 w 168"/>
                  <a:gd name="T9" fmla="*/ 320 h 386"/>
                  <a:gd name="T10" fmla="*/ 4 w 168"/>
                  <a:gd name="T11" fmla="*/ 305 h 386"/>
                  <a:gd name="T12" fmla="*/ 1 w 168"/>
                  <a:gd name="T13" fmla="*/ 288 h 386"/>
                  <a:gd name="T14" fmla="*/ 0 w 168"/>
                  <a:gd name="T15" fmla="*/ 266 h 386"/>
                  <a:gd name="T16" fmla="*/ 2 w 168"/>
                  <a:gd name="T17" fmla="*/ 242 h 386"/>
                  <a:gd name="T18" fmla="*/ 7 w 168"/>
                  <a:gd name="T19" fmla="*/ 227 h 386"/>
                  <a:gd name="T20" fmla="*/ 21 w 168"/>
                  <a:gd name="T21" fmla="*/ 207 h 386"/>
                  <a:gd name="T22" fmla="*/ 40 w 168"/>
                  <a:gd name="T23" fmla="*/ 183 h 386"/>
                  <a:gd name="T24" fmla="*/ 62 w 168"/>
                  <a:gd name="T25" fmla="*/ 155 h 386"/>
                  <a:gd name="T26" fmla="*/ 80 w 168"/>
                  <a:gd name="T27" fmla="*/ 127 h 386"/>
                  <a:gd name="T28" fmla="*/ 96 w 168"/>
                  <a:gd name="T29" fmla="*/ 104 h 386"/>
                  <a:gd name="T30" fmla="*/ 103 w 168"/>
                  <a:gd name="T31" fmla="*/ 83 h 386"/>
                  <a:gd name="T32" fmla="*/ 102 w 168"/>
                  <a:gd name="T33" fmla="*/ 73 h 386"/>
                  <a:gd name="T34" fmla="*/ 93 w 168"/>
                  <a:gd name="T35" fmla="*/ 65 h 386"/>
                  <a:gd name="T36" fmla="*/ 87 w 168"/>
                  <a:gd name="T37" fmla="*/ 56 h 386"/>
                  <a:gd name="T38" fmla="*/ 82 w 168"/>
                  <a:gd name="T39" fmla="*/ 45 h 386"/>
                  <a:gd name="T40" fmla="*/ 80 w 168"/>
                  <a:gd name="T41" fmla="*/ 34 h 386"/>
                  <a:gd name="T42" fmla="*/ 79 w 168"/>
                  <a:gd name="T43" fmla="*/ 22 h 386"/>
                  <a:gd name="T44" fmla="*/ 82 w 168"/>
                  <a:gd name="T45" fmla="*/ 13 h 386"/>
                  <a:gd name="T46" fmla="*/ 85 w 168"/>
                  <a:gd name="T47" fmla="*/ 4 h 386"/>
                  <a:gd name="T48" fmla="*/ 92 w 168"/>
                  <a:gd name="T49" fmla="*/ 0 h 386"/>
                  <a:gd name="T50" fmla="*/ 128 w 168"/>
                  <a:gd name="T51" fmla="*/ 39 h 386"/>
                  <a:gd name="T52" fmla="*/ 131 w 168"/>
                  <a:gd name="T53" fmla="*/ 42 h 386"/>
                  <a:gd name="T54" fmla="*/ 139 w 168"/>
                  <a:gd name="T55" fmla="*/ 47 h 386"/>
                  <a:gd name="T56" fmla="*/ 146 w 168"/>
                  <a:gd name="T57" fmla="*/ 55 h 386"/>
                  <a:gd name="T58" fmla="*/ 155 w 168"/>
                  <a:gd name="T59" fmla="*/ 66 h 386"/>
                  <a:gd name="T60" fmla="*/ 161 w 168"/>
                  <a:gd name="T61" fmla="*/ 79 h 386"/>
                  <a:gd name="T62" fmla="*/ 167 w 168"/>
                  <a:gd name="T63" fmla="*/ 96 h 386"/>
                  <a:gd name="T64" fmla="*/ 168 w 168"/>
                  <a:gd name="T65" fmla="*/ 118 h 386"/>
                  <a:gd name="T66" fmla="*/ 167 w 168"/>
                  <a:gd name="T67" fmla="*/ 144 h 386"/>
                  <a:gd name="T68" fmla="*/ 159 w 168"/>
                  <a:gd name="T69" fmla="*/ 155 h 386"/>
                  <a:gd name="T70" fmla="*/ 145 w 168"/>
                  <a:gd name="T71" fmla="*/ 176 h 386"/>
                  <a:gd name="T72" fmla="*/ 125 w 168"/>
                  <a:gd name="T73" fmla="*/ 200 h 386"/>
                  <a:gd name="T74" fmla="*/ 106 w 168"/>
                  <a:gd name="T75" fmla="*/ 229 h 386"/>
                  <a:gd name="T76" fmla="*/ 86 w 168"/>
                  <a:gd name="T77" fmla="*/ 255 h 386"/>
                  <a:gd name="T78" fmla="*/ 72 w 168"/>
                  <a:gd name="T79" fmla="*/ 281 h 386"/>
                  <a:gd name="T80" fmla="*/ 64 w 168"/>
                  <a:gd name="T81" fmla="*/ 299 h 386"/>
                  <a:gd name="T82" fmla="*/ 67 w 168"/>
                  <a:gd name="T83" fmla="*/ 311 h 386"/>
                  <a:gd name="T84" fmla="*/ 74 w 168"/>
                  <a:gd name="T85" fmla="*/ 318 h 386"/>
                  <a:gd name="T86" fmla="*/ 80 w 168"/>
                  <a:gd name="T87" fmla="*/ 328 h 386"/>
                  <a:gd name="T88" fmla="*/ 85 w 168"/>
                  <a:gd name="T89" fmla="*/ 338 h 386"/>
                  <a:gd name="T90" fmla="*/ 87 w 168"/>
                  <a:gd name="T91" fmla="*/ 350 h 386"/>
                  <a:gd name="T92" fmla="*/ 87 w 168"/>
                  <a:gd name="T93" fmla="*/ 360 h 386"/>
                  <a:gd name="T94" fmla="*/ 86 w 168"/>
                  <a:gd name="T95" fmla="*/ 371 h 386"/>
                  <a:gd name="T96" fmla="*/ 82 w 168"/>
                  <a:gd name="T97" fmla="*/ 379 h 386"/>
                  <a:gd name="T98" fmla="*/ 77 w 168"/>
                  <a:gd name="T99" fmla="*/ 386 h 386"/>
                  <a:gd name="T100" fmla="*/ 41 w 168"/>
                  <a:gd name="T101" fmla="*/ 347 h 3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386"/>
                  <a:gd name="T155" fmla="*/ 168 w 168"/>
                  <a:gd name="T156" fmla="*/ 386 h 3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386">
                    <a:moveTo>
                      <a:pt x="41" y="347"/>
                    </a:moveTo>
                    <a:lnTo>
                      <a:pt x="34" y="341"/>
                    </a:lnTo>
                    <a:lnTo>
                      <a:pt x="28" y="337"/>
                    </a:lnTo>
                    <a:lnTo>
                      <a:pt x="20" y="328"/>
                    </a:lnTo>
                    <a:lnTo>
                      <a:pt x="13" y="320"/>
                    </a:lnTo>
                    <a:lnTo>
                      <a:pt x="4" y="305"/>
                    </a:lnTo>
                    <a:lnTo>
                      <a:pt x="1" y="288"/>
                    </a:lnTo>
                    <a:lnTo>
                      <a:pt x="0" y="266"/>
                    </a:lnTo>
                    <a:lnTo>
                      <a:pt x="2" y="242"/>
                    </a:lnTo>
                    <a:lnTo>
                      <a:pt x="7" y="227"/>
                    </a:lnTo>
                    <a:lnTo>
                      <a:pt x="21" y="207"/>
                    </a:lnTo>
                    <a:lnTo>
                      <a:pt x="40" y="183"/>
                    </a:lnTo>
                    <a:lnTo>
                      <a:pt x="62" y="155"/>
                    </a:lnTo>
                    <a:lnTo>
                      <a:pt x="80" y="127"/>
                    </a:lnTo>
                    <a:lnTo>
                      <a:pt x="96" y="104"/>
                    </a:lnTo>
                    <a:lnTo>
                      <a:pt x="103" y="83"/>
                    </a:lnTo>
                    <a:lnTo>
                      <a:pt x="102" y="73"/>
                    </a:lnTo>
                    <a:lnTo>
                      <a:pt x="93" y="65"/>
                    </a:lnTo>
                    <a:lnTo>
                      <a:pt x="87" y="56"/>
                    </a:lnTo>
                    <a:lnTo>
                      <a:pt x="82" y="45"/>
                    </a:lnTo>
                    <a:lnTo>
                      <a:pt x="80" y="34"/>
                    </a:lnTo>
                    <a:lnTo>
                      <a:pt x="79" y="22"/>
                    </a:lnTo>
                    <a:lnTo>
                      <a:pt x="82" y="13"/>
                    </a:lnTo>
                    <a:lnTo>
                      <a:pt x="85" y="4"/>
                    </a:lnTo>
                    <a:lnTo>
                      <a:pt x="92" y="0"/>
                    </a:lnTo>
                    <a:lnTo>
                      <a:pt x="128" y="39"/>
                    </a:lnTo>
                    <a:lnTo>
                      <a:pt x="131" y="42"/>
                    </a:lnTo>
                    <a:lnTo>
                      <a:pt x="139" y="47"/>
                    </a:lnTo>
                    <a:lnTo>
                      <a:pt x="146" y="55"/>
                    </a:lnTo>
                    <a:lnTo>
                      <a:pt x="155" y="66"/>
                    </a:lnTo>
                    <a:lnTo>
                      <a:pt x="161" y="79"/>
                    </a:lnTo>
                    <a:lnTo>
                      <a:pt x="167" y="96"/>
                    </a:lnTo>
                    <a:lnTo>
                      <a:pt x="168" y="118"/>
                    </a:lnTo>
                    <a:lnTo>
                      <a:pt x="167" y="144"/>
                    </a:lnTo>
                    <a:lnTo>
                      <a:pt x="159" y="155"/>
                    </a:lnTo>
                    <a:lnTo>
                      <a:pt x="145" y="176"/>
                    </a:lnTo>
                    <a:lnTo>
                      <a:pt x="125" y="200"/>
                    </a:lnTo>
                    <a:lnTo>
                      <a:pt x="106" y="229"/>
                    </a:lnTo>
                    <a:lnTo>
                      <a:pt x="86" y="255"/>
                    </a:lnTo>
                    <a:lnTo>
                      <a:pt x="72" y="281"/>
                    </a:lnTo>
                    <a:lnTo>
                      <a:pt x="64" y="299"/>
                    </a:lnTo>
                    <a:lnTo>
                      <a:pt x="67" y="311"/>
                    </a:lnTo>
                    <a:lnTo>
                      <a:pt x="74" y="318"/>
                    </a:lnTo>
                    <a:lnTo>
                      <a:pt x="80" y="328"/>
                    </a:lnTo>
                    <a:lnTo>
                      <a:pt x="85" y="338"/>
                    </a:lnTo>
                    <a:lnTo>
                      <a:pt x="87" y="350"/>
                    </a:lnTo>
                    <a:lnTo>
                      <a:pt x="87" y="360"/>
                    </a:lnTo>
                    <a:lnTo>
                      <a:pt x="86" y="371"/>
                    </a:lnTo>
                    <a:lnTo>
                      <a:pt x="82" y="379"/>
                    </a:lnTo>
                    <a:lnTo>
                      <a:pt x="77" y="386"/>
                    </a:lnTo>
                    <a:lnTo>
                      <a:pt x="41" y="347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9" name="Freeform 62">
                <a:extLst>
                  <a:ext uri="{FF2B5EF4-FFF2-40B4-BE49-F238E27FC236}">
                    <a16:creationId xmlns:a16="http://schemas.microsoft.com/office/drawing/2014/main" id="{37CEC2E7-B513-4948-AA22-B152623A0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3295"/>
                <a:ext cx="130" cy="272"/>
              </a:xfrm>
              <a:custGeom>
                <a:avLst/>
                <a:gdLst>
                  <a:gd name="T0" fmla="*/ 94 w 130"/>
                  <a:gd name="T1" fmla="*/ 0 h 272"/>
                  <a:gd name="T2" fmla="*/ 92 w 130"/>
                  <a:gd name="T3" fmla="*/ 3 h 272"/>
                  <a:gd name="T4" fmla="*/ 95 w 130"/>
                  <a:gd name="T5" fmla="*/ 9 h 272"/>
                  <a:gd name="T6" fmla="*/ 98 w 130"/>
                  <a:gd name="T7" fmla="*/ 17 h 272"/>
                  <a:gd name="T8" fmla="*/ 101 w 130"/>
                  <a:gd name="T9" fmla="*/ 27 h 272"/>
                  <a:gd name="T10" fmla="*/ 103 w 130"/>
                  <a:gd name="T11" fmla="*/ 36 h 272"/>
                  <a:gd name="T12" fmla="*/ 105 w 130"/>
                  <a:gd name="T13" fmla="*/ 45 h 272"/>
                  <a:gd name="T14" fmla="*/ 105 w 130"/>
                  <a:gd name="T15" fmla="*/ 53 h 272"/>
                  <a:gd name="T16" fmla="*/ 105 w 130"/>
                  <a:gd name="T17" fmla="*/ 63 h 272"/>
                  <a:gd name="T18" fmla="*/ 97 w 130"/>
                  <a:gd name="T19" fmla="*/ 73 h 272"/>
                  <a:gd name="T20" fmla="*/ 84 w 130"/>
                  <a:gd name="T21" fmla="*/ 92 h 272"/>
                  <a:gd name="T22" fmla="*/ 65 w 130"/>
                  <a:gd name="T23" fmla="*/ 115 h 272"/>
                  <a:gd name="T24" fmla="*/ 46 w 130"/>
                  <a:gd name="T25" fmla="*/ 143 h 272"/>
                  <a:gd name="T26" fmla="*/ 26 w 130"/>
                  <a:gd name="T27" fmla="*/ 168 h 272"/>
                  <a:gd name="T28" fmla="*/ 12 w 130"/>
                  <a:gd name="T29" fmla="*/ 194 h 272"/>
                  <a:gd name="T30" fmla="*/ 2 w 130"/>
                  <a:gd name="T31" fmla="*/ 214 h 272"/>
                  <a:gd name="T32" fmla="*/ 0 w 130"/>
                  <a:gd name="T33" fmla="*/ 232 h 272"/>
                  <a:gd name="T34" fmla="*/ 6 w 130"/>
                  <a:gd name="T35" fmla="*/ 246 h 272"/>
                  <a:gd name="T36" fmla="*/ 15 w 130"/>
                  <a:gd name="T37" fmla="*/ 258 h 272"/>
                  <a:gd name="T38" fmla="*/ 22 w 130"/>
                  <a:gd name="T39" fmla="*/ 266 h 272"/>
                  <a:gd name="T40" fmla="*/ 29 w 130"/>
                  <a:gd name="T41" fmla="*/ 272 h 272"/>
                  <a:gd name="T42" fmla="*/ 25 w 130"/>
                  <a:gd name="T43" fmla="*/ 265 h 272"/>
                  <a:gd name="T44" fmla="*/ 23 w 130"/>
                  <a:gd name="T45" fmla="*/ 258 h 272"/>
                  <a:gd name="T46" fmla="*/ 22 w 130"/>
                  <a:gd name="T47" fmla="*/ 249 h 272"/>
                  <a:gd name="T48" fmla="*/ 23 w 130"/>
                  <a:gd name="T49" fmla="*/ 240 h 272"/>
                  <a:gd name="T50" fmla="*/ 23 w 130"/>
                  <a:gd name="T51" fmla="*/ 230 h 272"/>
                  <a:gd name="T52" fmla="*/ 28 w 130"/>
                  <a:gd name="T53" fmla="*/ 223 h 272"/>
                  <a:gd name="T54" fmla="*/ 32 w 130"/>
                  <a:gd name="T55" fmla="*/ 214 h 272"/>
                  <a:gd name="T56" fmla="*/ 36 w 130"/>
                  <a:gd name="T57" fmla="*/ 212 h 272"/>
                  <a:gd name="T58" fmla="*/ 42 w 130"/>
                  <a:gd name="T59" fmla="*/ 202 h 272"/>
                  <a:gd name="T60" fmla="*/ 54 w 130"/>
                  <a:gd name="T61" fmla="*/ 187 h 272"/>
                  <a:gd name="T62" fmla="*/ 68 w 130"/>
                  <a:gd name="T63" fmla="*/ 167 h 272"/>
                  <a:gd name="T64" fmla="*/ 84 w 130"/>
                  <a:gd name="T65" fmla="*/ 145 h 272"/>
                  <a:gd name="T66" fmla="*/ 98 w 130"/>
                  <a:gd name="T67" fmla="*/ 122 h 272"/>
                  <a:gd name="T68" fmla="*/ 113 w 130"/>
                  <a:gd name="T69" fmla="*/ 102 h 272"/>
                  <a:gd name="T70" fmla="*/ 123 w 130"/>
                  <a:gd name="T71" fmla="*/ 85 h 272"/>
                  <a:gd name="T72" fmla="*/ 130 w 130"/>
                  <a:gd name="T73" fmla="*/ 75 h 272"/>
                  <a:gd name="T74" fmla="*/ 130 w 130"/>
                  <a:gd name="T75" fmla="*/ 68 h 272"/>
                  <a:gd name="T76" fmla="*/ 130 w 130"/>
                  <a:gd name="T77" fmla="*/ 59 h 272"/>
                  <a:gd name="T78" fmla="*/ 128 w 130"/>
                  <a:gd name="T79" fmla="*/ 46 h 272"/>
                  <a:gd name="T80" fmla="*/ 127 w 130"/>
                  <a:gd name="T81" fmla="*/ 35 h 272"/>
                  <a:gd name="T82" fmla="*/ 121 w 130"/>
                  <a:gd name="T83" fmla="*/ 22 h 272"/>
                  <a:gd name="T84" fmla="*/ 115 w 130"/>
                  <a:gd name="T85" fmla="*/ 11 h 272"/>
                  <a:gd name="T86" fmla="*/ 107 w 130"/>
                  <a:gd name="T87" fmla="*/ 3 h 272"/>
                  <a:gd name="T88" fmla="*/ 94 w 130"/>
                  <a:gd name="T89" fmla="*/ 0 h 2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0"/>
                  <a:gd name="T136" fmla="*/ 0 h 272"/>
                  <a:gd name="T137" fmla="*/ 130 w 130"/>
                  <a:gd name="T138" fmla="*/ 272 h 2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0" h="272">
                    <a:moveTo>
                      <a:pt x="94" y="0"/>
                    </a:moveTo>
                    <a:lnTo>
                      <a:pt x="92" y="3"/>
                    </a:lnTo>
                    <a:lnTo>
                      <a:pt x="95" y="9"/>
                    </a:lnTo>
                    <a:lnTo>
                      <a:pt x="98" y="17"/>
                    </a:lnTo>
                    <a:lnTo>
                      <a:pt x="101" y="27"/>
                    </a:lnTo>
                    <a:lnTo>
                      <a:pt x="103" y="36"/>
                    </a:lnTo>
                    <a:lnTo>
                      <a:pt x="105" y="45"/>
                    </a:lnTo>
                    <a:lnTo>
                      <a:pt x="105" y="53"/>
                    </a:lnTo>
                    <a:lnTo>
                      <a:pt x="105" y="63"/>
                    </a:lnTo>
                    <a:lnTo>
                      <a:pt x="97" y="73"/>
                    </a:lnTo>
                    <a:lnTo>
                      <a:pt x="84" y="92"/>
                    </a:lnTo>
                    <a:lnTo>
                      <a:pt x="65" y="115"/>
                    </a:lnTo>
                    <a:lnTo>
                      <a:pt x="46" y="143"/>
                    </a:lnTo>
                    <a:lnTo>
                      <a:pt x="26" y="168"/>
                    </a:lnTo>
                    <a:lnTo>
                      <a:pt x="12" y="194"/>
                    </a:lnTo>
                    <a:lnTo>
                      <a:pt x="2" y="214"/>
                    </a:lnTo>
                    <a:lnTo>
                      <a:pt x="0" y="232"/>
                    </a:lnTo>
                    <a:lnTo>
                      <a:pt x="6" y="246"/>
                    </a:lnTo>
                    <a:lnTo>
                      <a:pt x="15" y="258"/>
                    </a:lnTo>
                    <a:lnTo>
                      <a:pt x="22" y="266"/>
                    </a:lnTo>
                    <a:lnTo>
                      <a:pt x="29" y="272"/>
                    </a:lnTo>
                    <a:lnTo>
                      <a:pt x="25" y="265"/>
                    </a:lnTo>
                    <a:lnTo>
                      <a:pt x="23" y="258"/>
                    </a:lnTo>
                    <a:lnTo>
                      <a:pt x="22" y="249"/>
                    </a:lnTo>
                    <a:lnTo>
                      <a:pt x="23" y="240"/>
                    </a:lnTo>
                    <a:lnTo>
                      <a:pt x="23" y="230"/>
                    </a:lnTo>
                    <a:lnTo>
                      <a:pt x="28" y="223"/>
                    </a:lnTo>
                    <a:lnTo>
                      <a:pt x="32" y="214"/>
                    </a:lnTo>
                    <a:lnTo>
                      <a:pt x="36" y="212"/>
                    </a:lnTo>
                    <a:lnTo>
                      <a:pt x="42" y="202"/>
                    </a:lnTo>
                    <a:lnTo>
                      <a:pt x="54" y="187"/>
                    </a:lnTo>
                    <a:lnTo>
                      <a:pt x="68" y="167"/>
                    </a:lnTo>
                    <a:lnTo>
                      <a:pt x="84" y="145"/>
                    </a:lnTo>
                    <a:lnTo>
                      <a:pt x="98" y="122"/>
                    </a:lnTo>
                    <a:lnTo>
                      <a:pt x="113" y="102"/>
                    </a:lnTo>
                    <a:lnTo>
                      <a:pt x="123" y="85"/>
                    </a:lnTo>
                    <a:lnTo>
                      <a:pt x="130" y="75"/>
                    </a:lnTo>
                    <a:lnTo>
                      <a:pt x="130" y="68"/>
                    </a:lnTo>
                    <a:lnTo>
                      <a:pt x="130" y="59"/>
                    </a:lnTo>
                    <a:lnTo>
                      <a:pt x="128" y="46"/>
                    </a:lnTo>
                    <a:lnTo>
                      <a:pt x="127" y="35"/>
                    </a:lnTo>
                    <a:lnTo>
                      <a:pt x="121" y="22"/>
                    </a:lnTo>
                    <a:lnTo>
                      <a:pt x="115" y="11"/>
                    </a:lnTo>
                    <a:lnTo>
                      <a:pt x="107" y="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0" name="Freeform 63">
                <a:extLst>
                  <a:ext uri="{FF2B5EF4-FFF2-40B4-BE49-F238E27FC236}">
                    <a16:creationId xmlns:a16="http://schemas.microsoft.com/office/drawing/2014/main" id="{5EE278F3-C504-4829-9E52-5995025CA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3294"/>
                <a:ext cx="103" cy="236"/>
              </a:xfrm>
              <a:custGeom>
                <a:avLst/>
                <a:gdLst>
                  <a:gd name="T0" fmla="*/ 85 w 103"/>
                  <a:gd name="T1" fmla="*/ 0 h 236"/>
                  <a:gd name="T2" fmla="*/ 89 w 103"/>
                  <a:gd name="T3" fmla="*/ 4 h 236"/>
                  <a:gd name="T4" fmla="*/ 95 w 103"/>
                  <a:gd name="T5" fmla="*/ 14 h 236"/>
                  <a:gd name="T6" fmla="*/ 97 w 103"/>
                  <a:gd name="T7" fmla="*/ 25 h 236"/>
                  <a:gd name="T8" fmla="*/ 102 w 103"/>
                  <a:gd name="T9" fmla="*/ 38 h 236"/>
                  <a:gd name="T10" fmla="*/ 102 w 103"/>
                  <a:gd name="T11" fmla="*/ 51 h 236"/>
                  <a:gd name="T12" fmla="*/ 103 w 103"/>
                  <a:gd name="T13" fmla="*/ 64 h 236"/>
                  <a:gd name="T14" fmla="*/ 100 w 103"/>
                  <a:gd name="T15" fmla="*/ 76 h 236"/>
                  <a:gd name="T16" fmla="*/ 96 w 103"/>
                  <a:gd name="T17" fmla="*/ 87 h 236"/>
                  <a:gd name="T18" fmla="*/ 87 w 103"/>
                  <a:gd name="T19" fmla="*/ 97 h 236"/>
                  <a:gd name="T20" fmla="*/ 74 w 103"/>
                  <a:gd name="T21" fmla="*/ 115 h 236"/>
                  <a:gd name="T22" fmla="*/ 57 w 103"/>
                  <a:gd name="T23" fmla="*/ 135 h 236"/>
                  <a:gd name="T24" fmla="*/ 41 w 103"/>
                  <a:gd name="T25" fmla="*/ 159 h 236"/>
                  <a:gd name="T26" fmla="*/ 24 w 103"/>
                  <a:gd name="T27" fmla="*/ 182 h 236"/>
                  <a:gd name="T28" fmla="*/ 11 w 103"/>
                  <a:gd name="T29" fmla="*/ 204 h 236"/>
                  <a:gd name="T30" fmla="*/ 2 w 103"/>
                  <a:gd name="T31" fmla="*/ 221 h 236"/>
                  <a:gd name="T32" fmla="*/ 0 w 103"/>
                  <a:gd name="T33" fmla="*/ 236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236"/>
                  <a:gd name="T53" fmla="*/ 103 w 103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236">
                    <a:moveTo>
                      <a:pt x="85" y="0"/>
                    </a:moveTo>
                    <a:lnTo>
                      <a:pt x="89" y="4"/>
                    </a:lnTo>
                    <a:lnTo>
                      <a:pt x="95" y="14"/>
                    </a:lnTo>
                    <a:lnTo>
                      <a:pt x="97" y="25"/>
                    </a:lnTo>
                    <a:lnTo>
                      <a:pt x="102" y="38"/>
                    </a:lnTo>
                    <a:lnTo>
                      <a:pt x="102" y="51"/>
                    </a:lnTo>
                    <a:lnTo>
                      <a:pt x="103" y="64"/>
                    </a:lnTo>
                    <a:lnTo>
                      <a:pt x="100" y="76"/>
                    </a:lnTo>
                    <a:lnTo>
                      <a:pt x="96" y="87"/>
                    </a:lnTo>
                    <a:lnTo>
                      <a:pt x="87" y="97"/>
                    </a:lnTo>
                    <a:lnTo>
                      <a:pt x="74" y="115"/>
                    </a:lnTo>
                    <a:lnTo>
                      <a:pt x="57" y="135"/>
                    </a:lnTo>
                    <a:lnTo>
                      <a:pt x="41" y="159"/>
                    </a:lnTo>
                    <a:lnTo>
                      <a:pt x="24" y="182"/>
                    </a:lnTo>
                    <a:lnTo>
                      <a:pt x="11" y="204"/>
                    </a:lnTo>
                    <a:lnTo>
                      <a:pt x="2" y="221"/>
                    </a:lnTo>
                    <a:lnTo>
                      <a:pt x="0" y="236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1" name="Freeform 64">
                <a:extLst>
                  <a:ext uri="{FF2B5EF4-FFF2-40B4-BE49-F238E27FC236}">
                    <a16:creationId xmlns:a16="http://schemas.microsoft.com/office/drawing/2014/main" id="{EBCD8113-05FF-438F-B8BB-6F894845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3616"/>
                <a:ext cx="88" cy="88"/>
              </a:xfrm>
              <a:custGeom>
                <a:avLst/>
                <a:gdLst>
                  <a:gd name="T0" fmla="*/ 3 w 88"/>
                  <a:gd name="T1" fmla="*/ 32 h 88"/>
                  <a:gd name="T2" fmla="*/ 0 w 88"/>
                  <a:gd name="T3" fmla="*/ 39 h 88"/>
                  <a:gd name="T4" fmla="*/ 0 w 88"/>
                  <a:gd name="T5" fmla="*/ 50 h 88"/>
                  <a:gd name="T6" fmla="*/ 3 w 88"/>
                  <a:gd name="T7" fmla="*/ 61 h 88"/>
                  <a:gd name="T8" fmla="*/ 10 w 88"/>
                  <a:gd name="T9" fmla="*/ 66 h 88"/>
                  <a:gd name="T10" fmla="*/ 13 w 88"/>
                  <a:gd name="T11" fmla="*/ 71 h 88"/>
                  <a:gd name="T12" fmla="*/ 21 w 88"/>
                  <a:gd name="T13" fmla="*/ 81 h 88"/>
                  <a:gd name="T14" fmla="*/ 26 w 88"/>
                  <a:gd name="T15" fmla="*/ 84 h 88"/>
                  <a:gd name="T16" fmla="*/ 34 w 88"/>
                  <a:gd name="T17" fmla="*/ 88 h 88"/>
                  <a:gd name="T18" fmla="*/ 43 w 88"/>
                  <a:gd name="T19" fmla="*/ 88 h 88"/>
                  <a:gd name="T20" fmla="*/ 53 w 88"/>
                  <a:gd name="T21" fmla="*/ 85 h 88"/>
                  <a:gd name="T22" fmla="*/ 62 w 88"/>
                  <a:gd name="T23" fmla="*/ 76 h 88"/>
                  <a:gd name="T24" fmla="*/ 70 w 88"/>
                  <a:gd name="T25" fmla="*/ 68 h 88"/>
                  <a:gd name="T26" fmla="*/ 76 w 88"/>
                  <a:gd name="T27" fmla="*/ 58 h 88"/>
                  <a:gd name="T28" fmla="*/ 83 w 88"/>
                  <a:gd name="T29" fmla="*/ 48 h 88"/>
                  <a:gd name="T30" fmla="*/ 86 w 88"/>
                  <a:gd name="T31" fmla="*/ 36 h 88"/>
                  <a:gd name="T32" fmla="*/ 88 w 88"/>
                  <a:gd name="T33" fmla="*/ 27 h 88"/>
                  <a:gd name="T34" fmla="*/ 85 w 88"/>
                  <a:gd name="T35" fmla="*/ 19 h 88"/>
                  <a:gd name="T36" fmla="*/ 80 w 88"/>
                  <a:gd name="T37" fmla="*/ 14 h 88"/>
                  <a:gd name="T38" fmla="*/ 67 w 88"/>
                  <a:gd name="T39" fmla="*/ 6 h 88"/>
                  <a:gd name="T40" fmla="*/ 59 w 88"/>
                  <a:gd name="T41" fmla="*/ 3 h 88"/>
                  <a:gd name="T42" fmla="*/ 53 w 88"/>
                  <a:gd name="T43" fmla="*/ 3 h 88"/>
                  <a:gd name="T44" fmla="*/ 49 w 88"/>
                  <a:gd name="T45" fmla="*/ 7 h 88"/>
                  <a:gd name="T46" fmla="*/ 44 w 88"/>
                  <a:gd name="T47" fmla="*/ 1 h 88"/>
                  <a:gd name="T48" fmla="*/ 39 w 88"/>
                  <a:gd name="T49" fmla="*/ 0 h 88"/>
                  <a:gd name="T50" fmla="*/ 30 w 88"/>
                  <a:gd name="T51" fmla="*/ 1 h 88"/>
                  <a:gd name="T52" fmla="*/ 23 w 88"/>
                  <a:gd name="T53" fmla="*/ 6 h 88"/>
                  <a:gd name="T54" fmla="*/ 14 w 88"/>
                  <a:gd name="T55" fmla="*/ 10 h 88"/>
                  <a:gd name="T56" fmla="*/ 8 w 88"/>
                  <a:gd name="T57" fmla="*/ 17 h 88"/>
                  <a:gd name="T58" fmla="*/ 3 w 88"/>
                  <a:gd name="T59" fmla="*/ 25 h 88"/>
                  <a:gd name="T60" fmla="*/ 3 w 88"/>
                  <a:gd name="T61" fmla="*/ 32 h 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88"/>
                  <a:gd name="T95" fmla="*/ 88 w 88"/>
                  <a:gd name="T96" fmla="*/ 88 h 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88">
                    <a:moveTo>
                      <a:pt x="3" y="32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3" y="61"/>
                    </a:lnTo>
                    <a:lnTo>
                      <a:pt x="10" y="66"/>
                    </a:lnTo>
                    <a:lnTo>
                      <a:pt x="13" y="71"/>
                    </a:lnTo>
                    <a:lnTo>
                      <a:pt x="21" y="81"/>
                    </a:lnTo>
                    <a:lnTo>
                      <a:pt x="26" y="84"/>
                    </a:lnTo>
                    <a:lnTo>
                      <a:pt x="34" y="88"/>
                    </a:lnTo>
                    <a:lnTo>
                      <a:pt x="43" y="88"/>
                    </a:lnTo>
                    <a:lnTo>
                      <a:pt x="53" y="85"/>
                    </a:lnTo>
                    <a:lnTo>
                      <a:pt x="62" y="76"/>
                    </a:lnTo>
                    <a:lnTo>
                      <a:pt x="70" y="68"/>
                    </a:lnTo>
                    <a:lnTo>
                      <a:pt x="76" y="58"/>
                    </a:lnTo>
                    <a:lnTo>
                      <a:pt x="83" y="48"/>
                    </a:lnTo>
                    <a:lnTo>
                      <a:pt x="86" y="36"/>
                    </a:lnTo>
                    <a:lnTo>
                      <a:pt x="88" y="27"/>
                    </a:lnTo>
                    <a:lnTo>
                      <a:pt x="85" y="19"/>
                    </a:lnTo>
                    <a:lnTo>
                      <a:pt x="80" y="14"/>
                    </a:lnTo>
                    <a:lnTo>
                      <a:pt x="67" y="6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49" y="7"/>
                    </a:lnTo>
                    <a:lnTo>
                      <a:pt x="44" y="1"/>
                    </a:lnTo>
                    <a:lnTo>
                      <a:pt x="39" y="0"/>
                    </a:lnTo>
                    <a:lnTo>
                      <a:pt x="30" y="1"/>
                    </a:lnTo>
                    <a:lnTo>
                      <a:pt x="23" y="6"/>
                    </a:lnTo>
                    <a:lnTo>
                      <a:pt x="14" y="10"/>
                    </a:lnTo>
                    <a:lnTo>
                      <a:pt x="8" y="17"/>
                    </a:lnTo>
                    <a:lnTo>
                      <a:pt x="3" y="25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2" name="Freeform 65">
                <a:extLst>
                  <a:ext uri="{FF2B5EF4-FFF2-40B4-BE49-F238E27FC236}">
                    <a16:creationId xmlns:a16="http://schemas.microsoft.com/office/drawing/2014/main" id="{8FECA477-6C73-4330-95FE-96AE0F9A4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3302"/>
                <a:ext cx="88" cy="88"/>
              </a:xfrm>
              <a:custGeom>
                <a:avLst/>
                <a:gdLst>
                  <a:gd name="T0" fmla="*/ 3 w 88"/>
                  <a:gd name="T1" fmla="*/ 32 h 88"/>
                  <a:gd name="T2" fmla="*/ 0 w 88"/>
                  <a:gd name="T3" fmla="*/ 39 h 88"/>
                  <a:gd name="T4" fmla="*/ 0 w 88"/>
                  <a:gd name="T5" fmla="*/ 51 h 88"/>
                  <a:gd name="T6" fmla="*/ 3 w 88"/>
                  <a:gd name="T7" fmla="*/ 61 h 88"/>
                  <a:gd name="T8" fmla="*/ 10 w 88"/>
                  <a:gd name="T9" fmla="*/ 66 h 88"/>
                  <a:gd name="T10" fmla="*/ 13 w 88"/>
                  <a:gd name="T11" fmla="*/ 71 h 88"/>
                  <a:gd name="T12" fmla="*/ 21 w 88"/>
                  <a:gd name="T13" fmla="*/ 81 h 88"/>
                  <a:gd name="T14" fmla="*/ 26 w 88"/>
                  <a:gd name="T15" fmla="*/ 84 h 88"/>
                  <a:gd name="T16" fmla="*/ 34 w 88"/>
                  <a:gd name="T17" fmla="*/ 88 h 88"/>
                  <a:gd name="T18" fmla="*/ 43 w 88"/>
                  <a:gd name="T19" fmla="*/ 88 h 88"/>
                  <a:gd name="T20" fmla="*/ 53 w 88"/>
                  <a:gd name="T21" fmla="*/ 85 h 88"/>
                  <a:gd name="T22" fmla="*/ 62 w 88"/>
                  <a:gd name="T23" fmla="*/ 76 h 88"/>
                  <a:gd name="T24" fmla="*/ 70 w 88"/>
                  <a:gd name="T25" fmla="*/ 68 h 88"/>
                  <a:gd name="T26" fmla="*/ 76 w 88"/>
                  <a:gd name="T27" fmla="*/ 58 h 88"/>
                  <a:gd name="T28" fmla="*/ 83 w 88"/>
                  <a:gd name="T29" fmla="*/ 48 h 88"/>
                  <a:gd name="T30" fmla="*/ 86 w 88"/>
                  <a:gd name="T31" fmla="*/ 36 h 88"/>
                  <a:gd name="T32" fmla="*/ 88 w 88"/>
                  <a:gd name="T33" fmla="*/ 28 h 88"/>
                  <a:gd name="T34" fmla="*/ 85 w 88"/>
                  <a:gd name="T35" fmla="*/ 19 h 88"/>
                  <a:gd name="T36" fmla="*/ 80 w 88"/>
                  <a:gd name="T37" fmla="*/ 15 h 88"/>
                  <a:gd name="T38" fmla="*/ 67 w 88"/>
                  <a:gd name="T39" fmla="*/ 6 h 88"/>
                  <a:gd name="T40" fmla="*/ 59 w 88"/>
                  <a:gd name="T41" fmla="*/ 4 h 88"/>
                  <a:gd name="T42" fmla="*/ 53 w 88"/>
                  <a:gd name="T43" fmla="*/ 4 h 88"/>
                  <a:gd name="T44" fmla="*/ 49 w 88"/>
                  <a:gd name="T45" fmla="*/ 7 h 88"/>
                  <a:gd name="T46" fmla="*/ 44 w 88"/>
                  <a:gd name="T47" fmla="*/ 2 h 88"/>
                  <a:gd name="T48" fmla="*/ 39 w 88"/>
                  <a:gd name="T49" fmla="*/ 0 h 88"/>
                  <a:gd name="T50" fmla="*/ 30 w 88"/>
                  <a:gd name="T51" fmla="*/ 2 h 88"/>
                  <a:gd name="T52" fmla="*/ 23 w 88"/>
                  <a:gd name="T53" fmla="*/ 6 h 88"/>
                  <a:gd name="T54" fmla="*/ 8 w 88"/>
                  <a:gd name="T55" fmla="*/ 17 h 88"/>
                  <a:gd name="T56" fmla="*/ 3 w 88"/>
                  <a:gd name="T57" fmla="*/ 32 h 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8"/>
                  <a:gd name="T88" fmla="*/ 0 h 88"/>
                  <a:gd name="T89" fmla="*/ 88 w 88"/>
                  <a:gd name="T90" fmla="*/ 88 h 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8" h="88">
                    <a:moveTo>
                      <a:pt x="3" y="32"/>
                    </a:moveTo>
                    <a:lnTo>
                      <a:pt x="0" y="39"/>
                    </a:lnTo>
                    <a:lnTo>
                      <a:pt x="0" y="51"/>
                    </a:lnTo>
                    <a:lnTo>
                      <a:pt x="3" y="61"/>
                    </a:lnTo>
                    <a:lnTo>
                      <a:pt x="10" y="66"/>
                    </a:lnTo>
                    <a:lnTo>
                      <a:pt x="13" y="71"/>
                    </a:lnTo>
                    <a:lnTo>
                      <a:pt x="21" y="81"/>
                    </a:lnTo>
                    <a:lnTo>
                      <a:pt x="26" y="84"/>
                    </a:lnTo>
                    <a:lnTo>
                      <a:pt x="34" y="88"/>
                    </a:lnTo>
                    <a:lnTo>
                      <a:pt x="43" y="88"/>
                    </a:lnTo>
                    <a:lnTo>
                      <a:pt x="53" y="85"/>
                    </a:lnTo>
                    <a:lnTo>
                      <a:pt x="62" y="76"/>
                    </a:lnTo>
                    <a:lnTo>
                      <a:pt x="70" y="68"/>
                    </a:lnTo>
                    <a:lnTo>
                      <a:pt x="76" y="58"/>
                    </a:lnTo>
                    <a:lnTo>
                      <a:pt x="83" y="48"/>
                    </a:lnTo>
                    <a:lnTo>
                      <a:pt x="86" y="36"/>
                    </a:lnTo>
                    <a:lnTo>
                      <a:pt x="88" y="28"/>
                    </a:lnTo>
                    <a:lnTo>
                      <a:pt x="85" y="19"/>
                    </a:lnTo>
                    <a:lnTo>
                      <a:pt x="80" y="15"/>
                    </a:lnTo>
                    <a:lnTo>
                      <a:pt x="67" y="6"/>
                    </a:lnTo>
                    <a:lnTo>
                      <a:pt x="59" y="4"/>
                    </a:lnTo>
                    <a:lnTo>
                      <a:pt x="53" y="4"/>
                    </a:lnTo>
                    <a:lnTo>
                      <a:pt x="49" y="7"/>
                    </a:lnTo>
                    <a:lnTo>
                      <a:pt x="44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8" y="17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3" name="Freeform 66">
                <a:extLst>
                  <a:ext uri="{FF2B5EF4-FFF2-40B4-BE49-F238E27FC236}">
                    <a16:creationId xmlns:a16="http://schemas.microsoft.com/office/drawing/2014/main" id="{14DC41BB-FA70-405B-9E36-C0DF8F9F4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2988"/>
                <a:ext cx="88" cy="88"/>
              </a:xfrm>
              <a:custGeom>
                <a:avLst/>
                <a:gdLst>
                  <a:gd name="T0" fmla="*/ 3 w 88"/>
                  <a:gd name="T1" fmla="*/ 32 h 88"/>
                  <a:gd name="T2" fmla="*/ 0 w 88"/>
                  <a:gd name="T3" fmla="*/ 39 h 88"/>
                  <a:gd name="T4" fmla="*/ 0 w 88"/>
                  <a:gd name="T5" fmla="*/ 51 h 88"/>
                  <a:gd name="T6" fmla="*/ 3 w 88"/>
                  <a:gd name="T7" fmla="*/ 61 h 88"/>
                  <a:gd name="T8" fmla="*/ 10 w 88"/>
                  <a:gd name="T9" fmla="*/ 66 h 88"/>
                  <a:gd name="T10" fmla="*/ 13 w 88"/>
                  <a:gd name="T11" fmla="*/ 71 h 88"/>
                  <a:gd name="T12" fmla="*/ 21 w 88"/>
                  <a:gd name="T13" fmla="*/ 81 h 88"/>
                  <a:gd name="T14" fmla="*/ 26 w 88"/>
                  <a:gd name="T15" fmla="*/ 84 h 88"/>
                  <a:gd name="T16" fmla="*/ 34 w 88"/>
                  <a:gd name="T17" fmla="*/ 88 h 88"/>
                  <a:gd name="T18" fmla="*/ 43 w 88"/>
                  <a:gd name="T19" fmla="*/ 88 h 88"/>
                  <a:gd name="T20" fmla="*/ 53 w 88"/>
                  <a:gd name="T21" fmla="*/ 85 h 88"/>
                  <a:gd name="T22" fmla="*/ 62 w 88"/>
                  <a:gd name="T23" fmla="*/ 77 h 88"/>
                  <a:gd name="T24" fmla="*/ 70 w 88"/>
                  <a:gd name="T25" fmla="*/ 68 h 88"/>
                  <a:gd name="T26" fmla="*/ 76 w 88"/>
                  <a:gd name="T27" fmla="*/ 58 h 88"/>
                  <a:gd name="T28" fmla="*/ 83 w 88"/>
                  <a:gd name="T29" fmla="*/ 48 h 88"/>
                  <a:gd name="T30" fmla="*/ 86 w 88"/>
                  <a:gd name="T31" fmla="*/ 36 h 88"/>
                  <a:gd name="T32" fmla="*/ 88 w 88"/>
                  <a:gd name="T33" fmla="*/ 28 h 88"/>
                  <a:gd name="T34" fmla="*/ 85 w 88"/>
                  <a:gd name="T35" fmla="*/ 19 h 88"/>
                  <a:gd name="T36" fmla="*/ 80 w 88"/>
                  <a:gd name="T37" fmla="*/ 15 h 88"/>
                  <a:gd name="T38" fmla="*/ 67 w 88"/>
                  <a:gd name="T39" fmla="*/ 6 h 88"/>
                  <a:gd name="T40" fmla="*/ 59 w 88"/>
                  <a:gd name="T41" fmla="*/ 5 h 88"/>
                  <a:gd name="T42" fmla="*/ 53 w 88"/>
                  <a:gd name="T43" fmla="*/ 5 h 88"/>
                  <a:gd name="T44" fmla="*/ 49 w 88"/>
                  <a:gd name="T45" fmla="*/ 7 h 88"/>
                  <a:gd name="T46" fmla="*/ 44 w 88"/>
                  <a:gd name="T47" fmla="*/ 2 h 88"/>
                  <a:gd name="T48" fmla="*/ 39 w 88"/>
                  <a:gd name="T49" fmla="*/ 0 h 88"/>
                  <a:gd name="T50" fmla="*/ 30 w 88"/>
                  <a:gd name="T51" fmla="*/ 2 h 88"/>
                  <a:gd name="T52" fmla="*/ 23 w 88"/>
                  <a:gd name="T53" fmla="*/ 6 h 88"/>
                  <a:gd name="T54" fmla="*/ 8 w 88"/>
                  <a:gd name="T55" fmla="*/ 18 h 88"/>
                  <a:gd name="T56" fmla="*/ 3 w 88"/>
                  <a:gd name="T57" fmla="*/ 32 h 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8"/>
                  <a:gd name="T88" fmla="*/ 0 h 88"/>
                  <a:gd name="T89" fmla="*/ 88 w 88"/>
                  <a:gd name="T90" fmla="*/ 88 h 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8" h="88">
                    <a:moveTo>
                      <a:pt x="3" y="32"/>
                    </a:moveTo>
                    <a:lnTo>
                      <a:pt x="0" y="39"/>
                    </a:lnTo>
                    <a:lnTo>
                      <a:pt x="0" y="51"/>
                    </a:lnTo>
                    <a:lnTo>
                      <a:pt x="3" y="61"/>
                    </a:lnTo>
                    <a:lnTo>
                      <a:pt x="10" y="66"/>
                    </a:lnTo>
                    <a:lnTo>
                      <a:pt x="13" y="71"/>
                    </a:lnTo>
                    <a:lnTo>
                      <a:pt x="21" y="81"/>
                    </a:lnTo>
                    <a:lnTo>
                      <a:pt x="26" y="84"/>
                    </a:lnTo>
                    <a:lnTo>
                      <a:pt x="34" y="88"/>
                    </a:lnTo>
                    <a:lnTo>
                      <a:pt x="43" y="88"/>
                    </a:lnTo>
                    <a:lnTo>
                      <a:pt x="53" y="85"/>
                    </a:lnTo>
                    <a:lnTo>
                      <a:pt x="62" y="77"/>
                    </a:lnTo>
                    <a:lnTo>
                      <a:pt x="70" y="68"/>
                    </a:lnTo>
                    <a:lnTo>
                      <a:pt x="76" y="58"/>
                    </a:lnTo>
                    <a:lnTo>
                      <a:pt x="83" y="48"/>
                    </a:lnTo>
                    <a:lnTo>
                      <a:pt x="86" y="36"/>
                    </a:lnTo>
                    <a:lnTo>
                      <a:pt x="88" y="28"/>
                    </a:lnTo>
                    <a:lnTo>
                      <a:pt x="85" y="19"/>
                    </a:lnTo>
                    <a:lnTo>
                      <a:pt x="80" y="15"/>
                    </a:lnTo>
                    <a:lnTo>
                      <a:pt x="67" y="6"/>
                    </a:lnTo>
                    <a:lnTo>
                      <a:pt x="59" y="5"/>
                    </a:lnTo>
                    <a:lnTo>
                      <a:pt x="53" y="5"/>
                    </a:lnTo>
                    <a:lnTo>
                      <a:pt x="49" y="7"/>
                    </a:lnTo>
                    <a:lnTo>
                      <a:pt x="44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8" y="18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4" name="Freeform 67">
                <a:extLst>
                  <a:ext uri="{FF2B5EF4-FFF2-40B4-BE49-F238E27FC236}">
                    <a16:creationId xmlns:a16="http://schemas.microsoft.com/office/drawing/2014/main" id="{6A471A23-B86B-462D-8645-8749BBC49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2674"/>
                <a:ext cx="88" cy="88"/>
              </a:xfrm>
              <a:custGeom>
                <a:avLst/>
                <a:gdLst>
                  <a:gd name="T0" fmla="*/ 3 w 88"/>
                  <a:gd name="T1" fmla="*/ 32 h 88"/>
                  <a:gd name="T2" fmla="*/ 0 w 88"/>
                  <a:gd name="T3" fmla="*/ 39 h 88"/>
                  <a:gd name="T4" fmla="*/ 0 w 88"/>
                  <a:gd name="T5" fmla="*/ 51 h 88"/>
                  <a:gd name="T6" fmla="*/ 3 w 88"/>
                  <a:gd name="T7" fmla="*/ 61 h 88"/>
                  <a:gd name="T8" fmla="*/ 10 w 88"/>
                  <a:gd name="T9" fmla="*/ 67 h 88"/>
                  <a:gd name="T10" fmla="*/ 13 w 88"/>
                  <a:gd name="T11" fmla="*/ 71 h 88"/>
                  <a:gd name="T12" fmla="*/ 21 w 88"/>
                  <a:gd name="T13" fmla="*/ 81 h 88"/>
                  <a:gd name="T14" fmla="*/ 26 w 88"/>
                  <a:gd name="T15" fmla="*/ 84 h 88"/>
                  <a:gd name="T16" fmla="*/ 34 w 88"/>
                  <a:gd name="T17" fmla="*/ 88 h 88"/>
                  <a:gd name="T18" fmla="*/ 43 w 88"/>
                  <a:gd name="T19" fmla="*/ 88 h 88"/>
                  <a:gd name="T20" fmla="*/ 53 w 88"/>
                  <a:gd name="T21" fmla="*/ 85 h 88"/>
                  <a:gd name="T22" fmla="*/ 62 w 88"/>
                  <a:gd name="T23" fmla="*/ 77 h 88"/>
                  <a:gd name="T24" fmla="*/ 70 w 88"/>
                  <a:gd name="T25" fmla="*/ 68 h 88"/>
                  <a:gd name="T26" fmla="*/ 76 w 88"/>
                  <a:gd name="T27" fmla="*/ 58 h 88"/>
                  <a:gd name="T28" fmla="*/ 83 w 88"/>
                  <a:gd name="T29" fmla="*/ 48 h 88"/>
                  <a:gd name="T30" fmla="*/ 86 w 88"/>
                  <a:gd name="T31" fmla="*/ 36 h 88"/>
                  <a:gd name="T32" fmla="*/ 88 w 88"/>
                  <a:gd name="T33" fmla="*/ 28 h 88"/>
                  <a:gd name="T34" fmla="*/ 85 w 88"/>
                  <a:gd name="T35" fmla="*/ 19 h 88"/>
                  <a:gd name="T36" fmla="*/ 80 w 88"/>
                  <a:gd name="T37" fmla="*/ 15 h 88"/>
                  <a:gd name="T38" fmla="*/ 67 w 88"/>
                  <a:gd name="T39" fmla="*/ 6 h 88"/>
                  <a:gd name="T40" fmla="*/ 59 w 88"/>
                  <a:gd name="T41" fmla="*/ 3 h 88"/>
                  <a:gd name="T42" fmla="*/ 53 w 88"/>
                  <a:gd name="T43" fmla="*/ 3 h 88"/>
                  <a:gd name="T44" fmla="*/ 49 w 88"/>
                  <a:gd name="T45" fmla="*/ 8 h 88"/>
                  <a:gd name="T46" fmla="*/ 44 w 88"/>
                  <a:gd name="T47" fmla="*/ 2 h 88"/>
                  <a:gd name="T48" fmla="*/ 39 w 88"/>
                  <a:gd name="T49" fmla="*/ 0 h 88"/>
                  <a:gd name="T50" fmla="*/ 30 w 88"/>
                  <a:gd name="T51" fmla="*/ 2 h 88"/>
                  <a:gd name="T52" fmla="*/ 23 w 88"/>
                  <a:gd name="T53" fmla="*/ 6 h 88"/>
                  <a:gd name="T54" fmla="*/ 8 w 88"/>
                  <a:gd name="T55" fmla="*/ 18 h 88"/>
                  <a:gd name="T56" fmla="*/ 3 w 88"/>
                  <a:gd name="T57" fmla="*/ 32 h 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8"/>
                  <a:gd name="T88" fmla="*/ 0 h 88"/>
                  <a:gd name="T89" fmla="*/ 88 w 88"/>
                  <a:gd name="T90" fmla="*/ 88 h 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8" h="88">
                    <a:moveTo>
                      <a:pt x="3" y="32"/>
                    </a:moveTo>
                    <a:lnTo>
                      <a:pt x="0" y="39"/>
                    </a:lnTo>
                    <a:lnTo>
                      <a:pt x="0" y="51"/>
                    </a:lnTo>
                    <a:lnTo>
                      <a:pt x="3" y="61"/>
                    </a:lnTo>
                    <a:lnTo>
                      <a:pt x="10" y="67"/>
                    </a:lnTo>
                    <a:lnTo>
                      <a:pt x="13" y="71"/>
                    </a:lnTo>
                    <a:lnTo>
                      <a:pt x="21" y="81"/>
                    </a:lnTo>
                    <a:lnTo>
                      <a:pt x="26" y="84"/>
                    </a:lnTo>
                    <a:lnTo>
                      <a:pt x="34" y="88"/>
                    </a:lnTo>
                    <a:lnTo>
                      <a:pt x="43" y="88"/>
                    </a:lnTo>
                    <a:lnTo>
                      <a:pt x="53" y="85"/>
                    </a:lnTo>
                    <a:lnTo>
                      <a:pt x="62" y="77"/>
                    </a:lnTo>
                    <a:lnTo>
                      <a:pt x="70" y="68"/>
                    </a:lnTo>
                    <a:lnTo>
                      <a:pt x="76" y="58"/>
                    </a:lnTo>
                    <a:lnTo>
                      <a:pt x="83" y="48"/>
                    </a:lnTo>
                    <a:lnTo>
                      <a:pt x="86" y="36"/>
                    </a:lnTo>
                    <a:lnTo>
                      <a:pt x="88" y="28"/>
                    </a:lnTo>
                    <a:lnTo>
                      <a:pt x="85" y="19"/>
                    </a:lnTo>
                    <a:lnTo>
                      <a:pt x="80" y="15"/>
                    </a:lnTo>
                    <a:lnTo>
                      <a:pt x="67" y="6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49" y="8"/>
                    </a:lnTo>
                    <a:lnTo>
                      <a:pt x="44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8" y="18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5" name="Freeform 68">
                <a:extLst>
                  <a:ext uri="{FF2B5EF4-FFF2-40B4-BE49-F238E27FC236}">
                    <a16:creationId xmlns:a16="http://schemas.microsoft.com/office/drawing/2014/main" id="{8694D064-1D01-4081-A53A-13B8707FE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2360"/>
                <a:ext cx="88" cy="88"/>
              </a:xfrm>
              <a:custGeom>
                <a:avLst/>
                <a:gdLst>
                  <a:gd name="T0" fmla="*/ 3 w 88"/>
                  <a:gd name="T1" fmla="*/ 32 h 88"/>
                  <a:gd name="T2" fmla="*/ 0 w 88"/>
                  <a:gd name="T3" fmla="*/ 39 h 88"/>
                  <a:gd name="T4" fmla="*/ 0 w 88"/>
                  <a:gd name="T5" fmla="*/ 51 h 88"/>
                  <a:gd name="T6" fmla="*/ 3 w 88"/>
                  <a:gd name="T7" fmla="*/ 61 h 88"/>
                  <a:gd name="T8" fmla="*/ 10 w 88"/>
                  <a:gd name="T9" fmla="*/ 67 h 88"/>
                  <a:gd name="T10" fmla="*/ 13 w 88"/>
                  <a:gd name="T11" fmla="*/ 71 h 88"/>
                  <a:gd name="T12" fmla="*/ 21 w 88"/>
                  <a:gd name="T13" fmla="*/ 81 h 88"/>
                  <a:gd name="T14" fmla="*/ 26 w 88"/>
                  <a:gd name="T15" fmla="*/ 84 h 88"/>
                  <a:gd name="T16" fmla="*/ 34 w 88"/>
                  <a:gd name="T17" fmla="*/ 88 h 88"/>
                  <a:gd name="T18" fmla="*/ 43 w 88"/>
                  <a:gd name="T19" fmla="*/ 88 h 88"/>
                  <a:gd name="T20" fmla="*/ 53 w 88"/>
                  <a:gd name="T21" fmla="*/ 85 h 88"/>
                  <a:gd name="T22" fmla="*/ 62 w 88"/>
                  <a:gd name="T23" fmla="*/ 77 h 88"/>
                  <a:gd name="T24" fmla="*/ 70 w 88"/>
                  <a:gd name="T25" fmla="*/ 68 h 88"/>
                  <a:gd name="T26" fmla="*/ 76 w 88"/>
                  <a:gd name="T27" fmla="*/ 58 h 88"/>
                  <a:gd name="T28" fmla="*/ 83 w 88"/>
                  <a:gd name="T29" fmla="*/ 48 h 88"/>
                  <a:gd name="T30" fmla="*/ 86 w 88"/>
                  <a:gd name="T31" fmla="*/ 36 h 88"/>
                  <a:gd name="T32" fmla="*/ 88 w 88"/>
                  <a:gd name="T33" fmla="*/ 28 h 88"/>
                  <a:gd name="T34" fmla="*/ 85 w 88"/>
                  <a:gd name="T35" fmla="*/ 19 h 88"/>
                  <a:gd name="T36" fmla="*/ 80 w 88"/>
                  <a:gd name="T37" fmla="*/ 13 h 88"/>
                  <a:gd name="T38" fmla="*/ 67 w 88"/>
                  <a:gd name="T39" fmla="*/ 5 h 88"/>
                  <a:gd name="T40" fmla="*/ 59 w 88"/>
                  <a:gd name="T41" fmla="*/ 3 h 88"/>
                  <a:gd name="T42" fmla="*/ 53 w 88"/>
                  <a:gd name="T43" fmla="*/ 3 h 88"/>
                  <a:gd name="T44" fmla="*/ 49 w 88"/>
                  <a:gd name="T45" fmla="*/ 8 h 88"/>
                  <a:gd name="T46" fmla="*/ 44 w 88"/>
                  <a:gd name="T47" fmla="*/ 2 h 88"/>
                  <a:gd name="T48" fmla="*/ 39 w 88"/>
                  <a:gd name="T49" fmla="*/ 0 h 88"/>
                  <a:gd name="T50" fmla="*/ 30 w 88"/>
                  <a:gd name="T51" fmla="*/ 2 h 88"/>
                  <a:gd name="T52" fmla="*/ 23 w 88"/>
                  <a:gd name="T53" fmla="*/ 6 h 88"/>
                  <a:gd name="T54" fmla="*/ 8 w 88"/>
                  <a:gd name="T55" fmla="*/ 16 h 88"/>
                  <a:gd name="T56" fmla="*/ 3 w 88"/>
                  <a:gd name="T57" fmla="*/ 32 h 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8"/>
                  <a:gd name="T88" fmla="*/ 0 h 88"/>
                  <a:gd name="T89" fmla="*/ 88 w 88"/>
                  <a:gd name="T90" fmla="*/ 88 h 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8" h="88">
                    <a:moveTo>
                      <a:pt x="3" y="32"/>
                    </a:moveTo>
                    <a:lnTo>
                      <a:pt x="0" y="39"/>
                    </a:lnTo>
                    <a:lnTo>
                      <a:pt x="0" y="51"/>
                    </a:lnTo>
                    <a:lnTo>
                      <a:pt x="3" y="61"/>
                    </a:lnTo>
                    <a:lnTo>
                      <a:pt x="10" y="67"/>
                    </a:lnTo>
                    <a:lnTo>
                      <a:pt x="13" y="71"/>
                    </a:lnTo>
                    <a:lnTo>
                      <a:pt x="21" y="81"/>
                    </a:lnTo>
                    <a:lnTo>
                      <a:pt x="26" y="84"/>
                    </a:lnTo>
                    <a:lnTo>
                      <a:pt x="34" y="88"/>
                    </a:lnTo>
                    <a:lnTo>
                      <a:pt x="43" y="88"/>
                    </a:lnTo>
                    <a:lnTo>
                      <a:pt x="53" y="85"/>
                    </a:lnTo>
                    <a:lnTo>
                      <a:pt x="62" y="77"/>
                    </a:lnTo>
                    <a:lnTo>
                      <a:pt x="70" y="68"/>
                    </a:lnTo>
                    <a:lnTo>
                      <a:pt x="76" y="58"/>
                    </a:lnTo>
                    <a:lnTo>
                      <a:pt x="83" y="48"/>
                    </a:lnTo>
                    <a:lnTo>
                      <a:pt x="86" y="36"/>
                    </a:lnTo>
                    <a:lnTo>
                      <a:pt x="88" y="28"/>
                    </a:lnTo>
                    <a:lnTo>
                      <a:pt x="85" y="19"/>
                    </a:lnTo>
                    <a:lnTo>
                      <a:pt x="80" y="13"/>
                    </a:lnTo>
                    <a:lnTo>
                      <a:pt x="67" y="5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49" y="8"/>
                    </a:lnTo>
                    <a:lnTo>
                      <a:pt x="44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8" y="16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6" name="Freeform 69">
                <a:extLst>
                  <a:ext uri="{FF2B5EF4-FFF2-40B4-BE49-F238E27FC236}">
                    <a16:creationId xmlns:a16="http://schemas.microsoft.com/office/drawing/2014/main" id="{994EE0AA-A5EC-4706-888B-2F51F99CC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2047"/>
                <a:ext cx="88" cy="87"/>
              </a:xfrm>
              <a:custGeom>
                <a:avLst/>
                <a:gdLst>
                  <a:gd name="T0" fmla="*/ 3 w 88"/>
                  <a:gd name="T1" fmla="*/ 33 h 87"/>
                  <a:gd name="T2" fmla="*/ 0 w 88"/>
                  <a:gd name="T3" fmla="*/ 38 h 87"/>
                  <a:gd name="T4" fmla="*/ 0 w 88"/>
                  <a:gd name="T5" fmla="*/ 50 h 87"/>
                  <a:gd name="T6" fmla="*/ 3 w 88"/>
                  <a:gd name="T7" fmla="*/ 59 h 87"/>
                  <a:gd name="T8" fmla="*/ 10 w 88"/>
                  <a:gd name="T9" fmla="*/ 64 h 87"/>
                  <a:gd name="T10" fmla="*/ 13 w 88"/>
                  <a:gd name="T11" fmla="*/ 69 h 87"/>
                  <a:gd name="T12" fmla="*/ 21 w 88"/>
                  <a:gd name="T13" fmla="*/ 80 h 87"/>
                  <a:gd name="T14" fmla="*/ 26 w 88"/>
                  <a:gd name="T15" fmla="*/ 83 h 87"/>
                  <a:gd name="T16" fmla="*/ 34 w 88"/>
                  <a:gd name="T17" fmla="*/ 87 h 87"/>
                  <a:gd name="T18" fmla="*/ 43 w 88"/>
                  <a:gd name="T19" fmla="*/ 87 h 87"/>
                  <a:gd name="T20" fmla="*/ 53 w 88"/>
                  <a:gd name="T21" fmla="*/ 85 h 87"/>
                  <a:gd name="T22" fmla="*/ 62 w 88"/>
                  <a:gd name="T23" fmla="*/ 76 h 87"/>
                  <a:gd name="T24" fmla="*/ 70 w 88"/>
                  <a:gd name="T25" fmla="*/ 67 h 87"/>
                  <a:gd name="T26" fmla="*/ 76 w 88"/>
                  <a:gd name="T27" fmla="*/ 57 h 87"/>
                  <a:gd name="T28" fmla="*/ 83 w 88"/>
                  <a:gd name="T29" fmla="*/ 47 h 87"/>
                  <a:gd name="T30" fmla="*/ 86 w 88"/>
                  <a:gd name="T31" fmla="*/ 36 h 87"/>
                  <a:gd name="T32" fmla="*/ 88 w 88"/>
                  <a:gd name="T33" fmla="*/ 27 h 87"/>
                  <a:gd name="T34" fmla="*/ 85 w 88"/>
                  <a:gd name="T35" fmla="*/ 18 h 87"/>
                  <a:gd name="T36" fmla="*/ 80 w 88"/>
                  <a:gd name="T37" fmla="*/ 13 h 87"/>
                  <a:gd name="T38" fmla="*/ 67 w 88"/>
                  <a:gd name="T39" fmla="*/ 5 h 87"/>
                  <a:gd name="T40" fmla="*/ 59 w 88"/>
                  <a:gd name="T41" fmla="*/ 2 h 87"/>
                  <a:gd name="T42" fmla="*/ 53 w 88"/>
                  <a:gd name="T43" fmla="*/ 2 h 87"/>
                  <a:gd name="T44" fmla="*/ 49 w 88"/>
                  <a:gd name="T45" fmla="*/ 7 h 87"/>
                  <a:gd name="T46" fmla="*/ 44 w 88"/>
                  <a:gd name="T47" fmla="*/ 1 h 87"/>
                  <a:gd name="T48" fmla="*/ 39 w 88"/>
                  <a:gd name="T49" fmla="*/ 0 h 87"/>
                  <a:gd name="T50" fmla="*/ 30 w 88"/>
                  <a:gd name="T51" fmla="*/ 1 h 87"/>
                  <a:gd name="T52" fmla="*/ 23 w 88"/>
                  <a:gd name="T53" fmla="*/ 5 h 87"/>
                  <a:gd name="T54" fmla="*/ 14 w 88"/>
                  <a:gd name="T55" fmla="*/ 10 h 87"/>
                  <a:gd name="T56" fmla="*/ 8 w 88"/>
                  <a:gd name="T57" fmla="*/ 17 h 87"/>
                  <a:gd name="T58" fmla="*/ 3 w 88"/>
                  <a:gd name="T59" fmla="*/ 24 h 87"/>
                  <a:gd name="T60" fmla="*/ 3 w 88"/>
                  <a:gd name="T61" fmla="*/ 3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87"/>
                  <a:gd name="T95" fmla="*/ 88 w 88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87">
                    <a:moveTo>
                      <a:pt x="3" y="33"/>
                    </a:moveTo>
                    <a:lnTo>
                      <a:pt x="0" y="38"/>
                    </a:lnTo>
                    <a:lnTo>
                      <a:pt x="0" y="50"/>
                    </a:lnTo>
                    <a:lnTo>
                      <a:pt x="3" y="59"/>
                    </a:lnTo>
                    <a:lnTo>
                      <a:pt x="10" y="64"/>
                    </a:lnTo>
                    <a:lnTo>
                      <a:pt x="13" y="69"/>
                    </a:lnTo>
                    <a:lnTo>
                      <a:pt x="21" y="80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7"/>
                    </a:lnTo>
                    <a:lnTo>
                      <a:pt x="53" y="85"/>
                    </a:lnTo>
                    <a:lnTo>
                      <a:pt x="62" y="76"/>
                    </a:lnTo>
                    <a:lnTo>
                      <a:pt x="70" y="67"/>
                    </a:lnTo>
                    <a:lnTo>
                      <a:pt x="76" y="57"/>
                    </a:lnTo>
                    <a:lnTo>
                      <a:pt x="83" y="47"/>
                    </a:lnTo>
                    <a:lnTo>
                      <a:pt x="86" y="36"/>
                    </a:lnTo>
                    <a:lnTo>
                      <a:pt x="88" y="27"/>
                    </a:lnTo>
                    <a:lnTo>
                      <a:pt x="85" y="18"/>
                    </a:lnTo>
                    <a:lnTo>
                      <a:pt x="80" y="13"/>
                    </a:lnTo>
                    <a:lnTo>
                      <a:pt x="67" y="5"/>
                    </a:lnTo>
                    <a:lnTo>
                      <a:pt x="59" y="2"/>
                    </a:lnTo>
                    <a:lnTo>
                      <a:pt x="53" y="2"/>
                    </a:lnTo>
                    <a:lnTo>
                      <a:pt x="49" y="7"/>
                    </a:lnTo>
                    <a:lnTo>
                      <a:pt x="44" y="1"/>
                    </a:lnTo>
                    <a:lnTo>
                      <a:pt x="39" y="0"/>
                    </a:lnTo>
                    <a:lnTo>
                      <a:pt x="30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8" y="17"/>
                    </a:lnTo>
                    <a:lnTo>
                      <a:pt x="3" y="24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7" name="Freeform 70">
                <a:extLst>
                  <a:ext uri="{FF2B5EF4-FFF2-40B4-BE49-F238E27FC236}">
                    <a16:creationId xmlns:a16="http://schemas.microsoft.com/office/drawing/2014/main" id="{427120DC-DEA2-4458-916B-65C9D78DB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1733"/>
                <a:ext cx="88" cy="88"/>
              </a:xfrm>
              <a:custGeom>
                <a:avLst/>
                <a:gdLst>
                  <a:gd name="T0" fmla="*/ 3 w 88"/>
                  <a:gd name="T1" fmla="*/ 33 h 88"/>
                  <a:gd name="T2" fmla="*/ 0 w 88"/>
                  <a:gd name="T3" fmla="*/ 39 h 88"/>
                  <a:gd name="T4" fmla="*/ 0 w 88"/>
                  <a:gd name="T5" fmla="*/ 50 h 88"/>
                  <a:gd name="T6" fmla="*/ 3 w 88"/>
                  <a:gd name="T7" fmla="*/ 59 h 88"/>
                  <a:gd name="T8" fmla="*/ 10 w 88"/>
                  <a:gd name="T9" fmla="*/ 64 h 88"/>
                  <a:gd name="T10" fmla="*/ 13 w 88"/>
                  <a:gd name="T11" fmla="*/ 69 h 88"/>
                  <a:gd name="T12" fmla="*/ 21 w 88"/>
                  <a:gd name="T13" fmla="*/ 80 h 88"/>
                  <a:gd name="T14" fmla="*/ 26 w 88"/>
                  <a:gd name="T15" fmla="*/ 83 h 88"/>
                  <a:gd name="T16" fmla="*/ 34 w 88"/>
                  <a:gd name="T17" fmla="*/ 88 h 88"/>
                  <a:gd name="T18" fmla="*/ 43 w 88"/>
                  <a:gd name="T19" fmla="*/ 88 h 88"/>
                  <a:gd name="T20" fmla="*/ 53 w 88"/>
                  <a:gd name="T21" fmla="*/ 85 h 88"/>
                  <a:gd name="T22" fmla="*/ 62 w 88"/>
                  <a:gd name="T23" fmla="*/ 76 h 88"/>
                  <a:gd name="T24" fmla="*/ 70 w 88"/>
                  <a:gd name="T25" fmla="*/ 67 h 88"/>
                  <a:gd name="T26" fmla="*/ 76 w 88"/>
                  <a:gd name="T27" fmla="*/ 57 h 88"/>
                  <a:gd name="T28" fmla="*/ 83 w 88"/>
                  <a:gd name="T29" fmla="*/ 47 h 88"/>
                  <a:gd name="T30" fmla="*/ 86 w 88"/>
                  <a:gd name="T31" fmla="*/ 36 h 88"/>
                  <a:gd name="T32" fmla="*/ 88 w 88"/>
                  <a:gd name="T33" fmla="*/ 27 h 88"/>
                  <a:gd name="T34" fmla="*/ 85 w 88"/>
                  <a:gd name="T35" fmla="*/ 18 h 88"/>
                  <a:gd name="T36" fmla="*/ 80 w 88"/>
                  <a:gd name="T37" fmla="*/ 13 h 88"/>
                  <a:gd name="T38" fmla="*/ 67 w 88"/>
                  <a:gd name="T39" fmla="*/ 5 h 88"/>
                  <a:gd name="T40" fmla="*/ 59 w 88"/>
                  <a:gd name="T41" fmla="*/ 3 h 88"/>
                  <a:gd name="T42" fmla="*/ 53 w 88"/>
                  <a:gd name="T43" fmla="*/ 3 h 88"/>
                  <a:gd name="T44" fmla="*/ 49 w 88"/>
                  <a:gd name="T45" fmla="*/ 7 h 88"/>
                  <a:gd name="T46" fmla="*/ 44 w 88"/>
                  <a:gd name="T47" fmla="*/ 1 h 88"/>
                  <a:gd name="T48" fmla="*/ 39 w 88"/>
                  <a:gd name="T49" fmla="*/ 0 h 88"/>
                  <a:gd name="T50" fmla="*/ 30 w 88"/>
                  <a:gd name="T51" fmla="*/ 1 h 88"/>
                  <a:gd name="T52" fmla="*/ 23 w 88"/>
                  <a:gd name="T53" fmla="*/ 5 h 88"/>
                  <a:gd name="T54" fmla="*/ 14 w 88"/>
                  <a:gd name="T55" fmla="*/ 10 h 88"/>
                  <a:gd name="T56" fmla="*/ 8 w 88"/>
                  <a:gd name="T57" fmla="*/ 17 h 88"/>
                  <a:gd name="T58" fmla="*/ 3 w 88"/>
                  <a:gd name="T59" fmla="*/ 24 h 88"/>
                  <a:gd name="T60" fmla="*/ 3 w 88"/>
                  <a:gd name="T61" fmla="*/ 33 h 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88"/>
                  <a:gd name="T95" fmla="*/ 88 w 88"/>
                  <a:gd name="T96" fmla="*/ 88 h 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88">
                    <a:moveTo>
                      <a:pt x="3" y="33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3" y="59"/>
                    </a:lnTo>
                    <a:lnTo>
                      <a:pt x="10" y="64"/>
                    </a:lnTo>
                    <a:lnTo>
                      <a:pt x="13" y="69"/>
                    </a:lnTo>
                    <a:lnTo>
                      <a:pt x="21" y="80"/>
                    </a:lnTo>
                    <a:lnTo>
                      <a:pt x="26" y="83"/>
                    </a:lnTo>
                    <a:lnTo>
                      <a:pt x="34" y="88"/>
                    </a:lnTo>
                    <a:lnTo>
                      <a:pt x="43" y="88"/>
                    </a:lnTo>
                    <a:lnTo>
                      <a:pt x="53" y="85"/>
                    </a:lnTo>
                    <a:lnTo>
                      <a:pt x="62" y="76"/>
                    </a:lnTo>
                    <a:lnTo>
                      <a:pt x="70" y="67"/>
                    </a:lnTo>
                    <a:lnTo>
                      <a:pt x="76" y="57"/>
                    </a:lnTo>
                    <a:lnTo>
                      <a:pt x="83" y="47"/>
                    </a:lnTo>
                    <a:lnTo>
                      <a:pt x="86" y="36"/>
                    </a:lnTo>
                    <a:lnTo>
                      <a:pt x="88" y="27"/>
                    </a:lnTo>
                    <a:lnTo>
                      <a:pt x="85" y="18"/>
                    </a:lnTo>
                    <a:lnTo>
                      <a:pt x="80" y="13"/>
                    </a:lnTo>
                    <a:lnTo>
                      <a:pt x="67" y="5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49" y="7"/>
                    </a:lnTo>
                    <a:lnTo>
                      <a:pt x="44" y="1"/>
                    </a:lnTo>
                    <a:lnTo>
                      <a:pt x="39" y="0"/>
                    </a:lnTo>
                    <a:lnTo>
                      <a:pt x="30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8" y="17"/>
                    </a:lnTo>
                    <a:lnTo>
                      <a:pt x="3" y="24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8" name="Freeform 71">
                <a:extLst>
                  <a:ext uri="{FF2B5EF4-FFF2-40B4-BE49-F238E27FC236}">
                    <a16:creationId xmlns:a16="http://schemas.microsoft.com/office/drawing/2014/main" id="{E8C2EA4B-E745-4852-8FFD-0CB79EF7D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1420"/>
                <a:ext cx="88" cy="87"/>
              </a:xfrm>
              <a:custGeom>
                <a:avLst/>
                <a:gdLst>
                  <a:gd name="T0" fmla="*/ 3 w 88"/>
                  <a:gd name="T1" fmla="*/ 32 h 87"/>
                  <a:gd name="T2" fmla="*/ 0 w 88"/>
                  <a:gd name="T3" fmla="*/ 38 h 87"/>
                  <a:gd name="T4" fmla="*/ 0 w 88"/>
                  <a:gd name="T5" fmla="*/ 49 h 87"/>
                  <a:gd name="T6" fmla="*/ 3 w 88"/>
                  <a:gd name="T7" fmla="*/ 58 h 87"/>
                  <a:gd name="T8" fmla="*/ 10 w 88"/>
                  <a:gd name="T9" fmla="*/ 64 h 87"/>
                  <a:gd name="T10" fmla="*/ 13 w 88"/>
                  <a:gd name="T11" fmla="*/ 68 h 87"/>
                  <a:gd name="T12" fmla="*/ 21 w 88"/>
                  <a:gd name="T13" fmla="*/ 79 h 87"/>
                  <a:gd name="T14" fmla="*/ 26 w 88"/>
                  <a:gd name="T15" fmla="*/ 82 h 87"/>
                  <a:gd name="T16" fmla="*/ 34 w 88"/>
                  <a:gd name="T17" fmla="*/ 87 h 87"/>
                  <a:gd name="T18" fmla="*/ 43 w 88"/>
                  <a:gd name="T19" fmla="*/ 87 h 87"/>
                  <a:gd name="T20" fmla="*/ 53 w 88"/>
                  <a:gd name="T21" fmla="*/ 84 h 87"/>
                  <a:gd name="T22" fmla="*/ 62 w 88"/>
                  <a:gd name="T23" fmla="*/ 75 h 87"/>
                  <a:gd name="T24" fmla="*/ 70 w 88"/>
                  <a:gd name="T25" fmla="*/ 66 h 87"/>
                  <a:gd name="T26" fmla="*/ 76 w 88"/>
                  <a:gd name="T27" fmla="*/ 56 h 87"/>
                  <a:gd name="T28" fmla="*/ 83 w 88"/>
                  <a:gd name="T29" fmla="*/ 46 h 87"/>
                  <a:gd name="T30" fmla="*/ 86 w 88"/>
                  <a:gd name="T31" fmla="*/ 35 h 87"/>
                  <a:gd name="T32" fmla="*/ 88 w 88"/>
                  <a:gd name="T33" fmla="*/ 26 h 87"/>
                  <a:gd name="T34" fmla="*/ 85 w 88"/>
                  <a:gd name="T35" fmla="*/ 18 h 87"/>
                  <a:gd name="T36" fmla="*/ 80 w 88"/>
                  <a:gd name="T37" fmla="*/ 13 h 87"/>
                  <a:gd name="T38" fmla="*/ 67 w 88"/>
                  <a:gd name="T39" fmla="*/ 5 h 87"/>
                  <a:gd name="T40" fmla="*/ 59 w 88"/>
                  <a:gd name="T41" fmla="*/ 3 h 87"/>
                  <a:gd name="T42" fmla="*/ 53 w 88"/>
                  <a:gd name="T43" fmla="*/ 3 h 87"/>
                  <a:gd name="T44" fmla="*/ 49 w 88"/>
                  <a:gd name="T45" fmla="*/ 7 h 87"/>
                  <a:gd name="T46" fmla="*/ 44 w 88"/>
                  <a:gd name="T47" fmla="*/ 2 h 87"/>
                  <a:gd name="T48" fmla="*/ 39 w 88"/>
                  <a:gd name="T49" fmla="*/ 0 h 87"/>
                  <a:gd name="T50" fmla="*/ 30 w 88"/>
                  <a:gd name="T51" fmla="*/ 2 h 87"/>
                  <a:gd name="T52" fmla="*/ 23 w 88"/>
                  <a:gd name="T53" fmla="*/ 6 h 87"/>
                  <a:gd name="T54" fmla="*/ 8 w 88"/>
                  <a:gd name="T55" fmla="*/ 16 h 87"/>
                  <a:gd name="T56" fmla="*/ 3 w 88"/>
                  <a:gd name="T57" fmla="*/ 32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8"/>
                  <a:gd name="T88" fmla="*/ 0 h 87"/>
                  <a:gd name="T89" fmla="*/ 88 w 88"/>
                  <a:gd name="T90" fmla="*/ 87 h 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8" h="87">
                    <a:moveTo>
                      <a:pt x="3" y="32"/>
                    </a:moveTo>
                    <a:lnTo>
                      <a:pt x="0" y="38"/>
                    </a:lnTo>
                    <a:lnTo>
                      <a:pt x="0" y="49"/>
                    </a:lnTo>
                    <a:lnTo>
                      <a:pt x="3" y="58"/>
                    </a:lnTo>
                    <a:lnTo>
                      <a:pt x="10" y="64"/>
                    </a:lnTo>
                    <a:lnTo>
                      <a:pt x="13" y="68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4" y="87"/>
                    </a:lnTo>
                    <a:lnTo>
                      <a:pt x="43" y="87"/>
                    </a:lnTo>
                    <a:lnTo>
                      <a:pt x="53" y="84"/>
                    </a:lnTo>
                    <a:lnTo>
                      <a:pt x="62" y="75"/>
                    </a:lnTo>
                    <a:lnTo>
                      <a:pt x="70" y="66"/>
                    </a:lnTo>
                    <a:lnTo>
                      <a:pt x="76" y="56"/>
                    </a:lnTo>
                    <a:lnTo>
                      <a:pt x="83" y="46"/>
                    </a:lnTo>
                    <a:lnTo>
                      <a:pt x="86" y="35"/>
                    </a:lnTo>
                    <a:lnTo>
                      <a:pt x="88" y="26"/>
                    </a:lnTo>
                    <a:lnTo>
                      <a:pt x="85" y="18"/>
                    </a:lnTo>
                    <a:lnTo>
                      <a:pt x="80" y="13"/>
                    </a:lnTo>
                    <a:lnTo>
                      <a:pt x="67" y="5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49" y="7"/>
                    </a:lnTo>
                    <a:lnTo>
                      <a:pt x="44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8" y="16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9" name="Freeform 72">
                <a:extLst>
                  <a:ext uri="{FF2B5EF4-FFF2-40B4-BE49-F238E27FC236}">
                    <a16:creationId xmlns:a16="http://schemas.microsoft.com/office/drawing/2014/main" id="{FD43800C-C4B0-4748-AE1F-0838AE998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3463"/>
                <a:ext cx="144" cy="218"/>
              </a:xfrm>
              <a:custGeom>
                <a:avLst/>
                <a:gdLst>
                  <a:gd name="T0" fmla="*/ 3 w 144"/>
                  <a:gd name="T1" fmla="*/ 202 h 218"/>
                  <a:gd name="T2" fmla="*/ 15 w 144"/>
                  <a:gd name="T3" fmla="*/ 214 h 218"/>
                  <a:gd name="T4" fmla="*/ 26 w 144"/>
                  <a:gd name="T5" fmla="*/ 218 h 218"/>
                  <a:gd name="T6" fmla="*/ 41 w 144"/>
                  <a:gd name="T7" fmla="*/ 214 h 218"/>
                  <a:gd name="T8" fmla="*/ 45 w 144"/>
                  <a:gd name="T9" fmla="*/ 211 h 218"/>
                  <a:gd name="T10" fmla="*/ 56 w 144"/>
                  <a:gd name="T11" fmla="*/ 198 h 218"/>
                  <a:gd name="T12" fmla="*/ 51 w 144"/>
                  <a:gd name="T13" fmla="*/ 182 h 218"/>
                  <a:gd name="T14" fmla="*/ 46 w 144"/>
                  <a:gd name="T15" fmla="*/ 160 h 218"/>
                  <a:gd name="T16" fmla="*/ 52 w 144"/>
                  <a:gd name="T17" fmla="*/ 144 h 218"/>
                  <a:gd name="T18" fmla="*/ 55 w 144"/>
                  <a:gd name="T19" fmla="*/ 143 h 218"/>
                  <a:gd name="T20" fmla="*/ 48 w 144"/>
                  <a:gd name="T21" fmla="*/ 163 h 218"/>
                  <a:gd name="T22" fmla="*/ 59 w 144"/>
                  <a:gd name="T23" fmla="*/ 166 h 218"/>
                  <a:gd name="T24" fmla="*/ 85 w 144"/>
                  <a:gd name="T25" fmla="*/ 147 h 218"/>
                  <a:gd name="T26" fmla="*/ 92 w 144"/>
                  <a:gd name="T27" fmla="*/ 123 h 218"/>
                  <a:gd name="T28" fmla="*/ 92 w 144"/>
                  <a:gd name="T29" fmla="*/ 106 h 218"/>
                  <a:gd name="T30" fmla="*/ 92 w 144"/>
                  <a:gd name="T31" fmla="*/ 106 h 218"/>
                  <a:gd name="T32" fmla="*/ 94 w 144"/>
                  <a:gd name="T33" fmla="*/ 121 h 218"/>
                  <a:gd name="T34" fmla="*/ 102 w 144"/>
                  <a:gd name="T35" fmla="*/ 117 h 218"/>
                  <a:gd name="T36" fmla="*/ 120 w 144"/>
                  <a:gd name="T37" fmla="*/ 88 h 218"/>
                  <a:gd name="T38" fmla="*/ 123 w 144"/>
                  <a:gd name="T39" fmla="*/ 65 h 218"/>
                  <a:gd name="T40" fmla="*/ 123 w 144"/>
                  <a:gd name="T41" fmla="*/ 52 h 218"/>
                  <a:gd name="T42" fmla="*/ 123 w 144"/>
                  <a:gd name="T43" fmla="*/ 39 h 218"/>
                  <a:gd name="T44" fmla="*/ 123 w 144"/>
                  <a:gd name="T45" fmla="*/ 36 h 218"/>
                  <a:gd name="T46" fmla="*/ 121 w 144"/>
                  <a:gd name="T47" fmla="*/ 55 h 218"/>
                  <a:gd name="T48" fmla="*/ 133 w 144"/>
                  <a:gd name="T49" fmla="*/ 55 h 218"/>
                  <a:gd name="T50" fmla="*/ 144 w 144"/>
                  <a:gd name="T51" fmla="*/ 31 h 218"/>
                  <a:gd name="T52" fmla="*/ 141 w 144"/>
                  <a:gd name="T53" fmla="*/ 15 h 218"/>
                  <a:gd name="T54" fmla="*/ 130 w 144"/>
                  <a:gd name="T55" fmla="*/ 5 h 218"/>
                  <a:gd name="T56" fmla="*/ 117 w 144"/>
                  <a:gd name="T57" fmla="*/ 0 h 218"/>
                  <a:gd name="T58" fmla="*/ 104 w 144"/>
                  <a:gd name="T59" fmla="*/ 5 h 218"/>
                  <a:gd name="T60" fmla="*/ 98 w 144"/>
                  <a:gd name="T61" fmla="*/ 8 h 218"/>
                  <a:gd name="T62" fmla="*/ 87 w 144"/>
                  <a:gd name="T63" fmla="*/ 19 h 218"/>
                  <a:gd name="T64" fmla="*/ 92 w 144"/>
                  <a:gd name="T65" fmla="*/ 34 h 218"/>
                  <a:gd name="T66" fmla="*/ 95 w 144"/>
                  <a:gd name="T67" fmla="*/ 57 h 218"/>
                  <a:gd name="T68" fmla="*/ 89 w 144"/>
                  <a:gd name="T69" fmla="*/ 74 h 218"/>
                  <a:gd name="T70" fmla="*/ 88 w 144"/>
                  <a:gd name="T71" fmla="*/ 75 h 218"/>
                  <a:gd name="T72" fmla="*/ 95 w 144"/>
                  <a:gd name="T73" fmla="*/ 54 h 218"/>
                  <a:gd name="T74" fmla="*/ 82 w 144"/>
                  <a:gd name="T75" fmla="*/ 51 h 218"/>
                  <a:gd name="T76" fmla="*/ 58 w 144"/>
                  <a:gd name="T77" fmla="*/ 71 h 218"/>
                  <a:gd name="T78" fmla="*/ 51 w 144"/>
                  <a:gd name="T79" fmla="*/ 94 h 218"/>
                  <a:gd name="T80" fmla="*/ 51 w 144"/>
                  <a:gd name="T81" fmla="*/ 111 h 218"/>
                  <a:gd name="T82" fmla="*/ 51 w 144"/>
                  <a:gd name="T83" fmla="*/ 110 h 218"/>
                  <a:gd name="T84" fmla="*/ 51 w 144"/>
                  <a:gd name="T85" fmla="*/ 95 h 218"/>
                  <a:gd name="T86" fmla="*/ 45 w 144"/>
                  <a:gd name="T87" fmla="*/ 93 h 218"/>
                  <a:gd name="T88" fmla="*/ 35 w 144"/>
                  <a:gd name="T89" fmla="*/ 106 h 218"/>
                  <a:gd name="T90" fmla="*/ 26 w 144"/>
                  <a:gd name="T91" fmla="*/ 121 h 218"/>
                  <a:gd name="T92" fmla="*/ 19 w 144"/>
                  <a:gd name="T93" fmla="*/ 139 h 218"/>
                  <a:gd name="T94" fmla="*/ 20 w 144"/>
                  <a:gd name="T95" fmla="*/ 160 h 218"/>
                  <a:gd name="T96" fmla="*/ 22 w 144"/>
                  <a:gd name="T97" fmla="*/ 178 h 218"/>
                  <a:gd name="T98" fmla="*/ 22 w 144"/>
                  <a:gd name="T99" fmla="*/ 179 h 218"/>
                  <a:gd name="T100" fmla="*/ 22 w 144"/>
                  <a:gd name="T101" fmla="*/ 162 h 218"/>
                  <a:gd name="T102" fmla="*/ 10 w 144"/>
                  <a:gd name="T103" fmla="*/ 163 h 218"/>
                  <a:gd name="T104" fmla="*/ 0 w 144"/>
                  <a:gd name="T105" fmla="*/ 186 h 21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4"/>
                  <a:gd name="T160" fmla="*/ 0 h 218"/>
                  <a:gd name="T161" fmla="*/ 144 w 144"/>
                  <a:gd name="T162" fmla="*/ 218 h 21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4" h="218">
                    <a:moveTo>
                      <a:pt x="2" y="196"/>
                    </a:moveTo>
                    <a:lnTo>
                      <a:pt x="3" y="202"/>
                    </a:lnTo>
                    <a:lnTo>
                      <a:pt x="9" y="209"/>
                    </a:lnTo>
                    <a:lnTo>
                      <a:pt x="15" y="214"/>
                    </a:lnTo>
                    <a:lnTo>
                      <a:pt x="20" y="218"/>
                    </a:lnTo>
                    <a:lnTo>
                      <a:pt x="26" y="218"/>
                    </a:lnTo>
                    <a:lnTo>
                      <a:pt x="33" y="216"/>
                    </a:lnTo>
                    <a:lnTo>
                      <a:pt x="41" y="214"/>
                    </a:lnTo>
                    <a:lnTo>
                      <a:pt x="43" y="214"/>
                    </a:lnTo>
                    <a:lnTo>
                      <a:pt x="45" y="211"/>
                    </a:lnTo>
                    <a:lnTo>
                      <a:pt x="52" y="205"/>
                    </a:lnTo>
                    <a:lnTo>
                      <a:pt x="56" y="198"/>
                    </a:lnTo>
                    <a:lnTo>
                      <a:pt x="58" y="192"/>
                    </a:lnTo>
                    <a:lnTo>
                      <a:pt x="51" y="182"/>
                    </a:lnTo>
                    <a:lnTo>
                      <a:pt x="48" y="169"/>
                    </a:lnTo>
                    <a:lnTo>
                      <a:pt x="46" y="160"/>
                    </a:lnTo>
                    <a:lnTo>
                      <a:pt x="49" y="153"/>
                    </a:lnTo>
                    <a:lnTo>
                      <a:pt x="52" y="144"/>
                    </a:lnTo>
                    <a:lnTo>
                      <a:pt x="61" y="137"/>
                    </a:lnTo>
                    <a:lnTo>
                      <a:pt x="55" y="143"/>
                    </a:lnTo>
                    <a:lnTo>
                      <a:pt x="51" y="153"/>
                    </a:lnTo>
                    <a:lnTo>
                      <a:pt x="48" y="163"/>
                    </a:lnTo>
                    <a:lnTo>
                      <a:pt x="51" y="173"/>
                    </a:lnTo>
                    <a:lnTo>
                      <a:pt x="59" y="166"/>
                    </a:lnTo>
                    <a:lnTo>
                      <a:pt x="74" y="159"/>
                    </a:lnTo>
                    <a:lnTo>
                      <a:pt x="85" y="147"/>
                    </a:lnTo>
                    <a:lnTo>
                      <a:pt x="92" y="137"/>
                    </a:lnTo>
                    <a:lnTo>
                      <a:pt x="92" y="123"/>
                    </a:lnTo>
                    <a:lnTo>
                      <a:pt x="94" y="114"/>
                    </a:lnTo>
                    <a:lnTo>
                      <a:pt x="92" y="106"/>
                    </a:lnTo>
                    <a:lnTo>
                      <a:pt x="91" y="101"/>
                    </a:lnTo>
                    <a:lnTo>
                      <a:pt x="92" y="106"/>
                    </a:lnTo>
                    <a:lnTo>
                      <a:pt x="94" y="114"/>
                    </a:lnTo>
                    <a:lnTo>
                      <a:pt x="94" y="121"/>
                    </a:lnTo>
                    <a:lnTo>
                      <a:pt x="94" y="129"/>
                    </a:lnTo>
                    <a:lnTo>
                      <a:pt x="102" y="117"/>
                    </a:lnTo>
                    <a:lnTo>
                      <a:pt x="113" y="104"/>
                    </a:lnTo>
                    <a:lnTo>
                      <a:pt x="120" y="88"/>
                    </a:lnTo>
                    <a:lnTo>
                      <a:pt x="124" y="74"/>
                    </a:lnTo>
                    <a:lnTo>
                      <a:pt x="123" y="65"/>
                    </a:lnTo>
                    <a:lnTo>
                      <a:pt x="123" y="58"/>
                    </a:lnTo>
                    <a:lnTo>
                      <a:pt x="123" y="52"/>
                    </a:lnTo>
                    <a:lnTo>
                      <a:pt x="123" y="48"/>
                    </a:lnTo>
                    <a:lnTo>
                      <a:pt x="123" y="39"/>
                    </a:lnTo>
                    <a:lnTo>
                      <a:pt x="127" y="32"/>
                    </a:lnTo>
                    <a:lnTo>
                      <a:pt x="123" y="36"/>
                    </a:lnTo>
                    <a:lnTo>
                      <a:pt x="121" y="46"/>
                    </a:lnTo>
                    <a:lnTo>
                      <a:pt x="121" y="55"/>
                    </a:lnTo>
                    <a:lnTo>
                      <a:pt x="125" y="64"/>
                    </a:lnTo>
                    <a:lnTo>
                      <a:pt x="133" y="55"/>
                    </a:lnTo>
                    <a:lnTo>
                      <a:pt x="141" y="44"/>
                    </a:lnTo>
                    <a:lnTo>
                      <a:pt x="144" y="31"/>
                    </a:lnTo>
                    <a:lnTo>
                      <a:pt x="144" y="22"/>
                    </a:lnTo>
                    <a:lnTo>
                      <a:pt x="141" y="15"/>
                    </a:lnTo>
                    <a:lnTo>
                      <a:pt x="136" y="9"/>
                    </a:lnTo>
                    <a:lnTo>
                      <a:pt x="130" y="5"/>
                    </a:lnTo>
                    <a:lnTo>
                      <a:pt x="124" y="2"/>
                    </a:lnTo>
                    <a:lnTo>
                      <a:pt x="117" y="0"/>
                    </a:lnTo>
                    <a:lnTo>
                      <a:pt x="111" y="3"/>
                    </a:lnTo>
                    <a:lnTo>
                      <a:pt x="104" y="5"/>
                    </a:lnTo>
                    <a:lnTo>
                      <a:pt x="102" y="6"/>
                    </a:lnTo>
                    <a:lnTo>
                      <a:pt x="98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8" y="26"/>
                    </a:lnTo>
                    <a:lnTo>
                      <a:pt x="92" y="34"/>
                    </a:lnTo>
                    <a:lnTo>
                      <a:pt x="97" y="48"/>
                    </a:lnTo>
                    <a:lnTo>
                      <a:pt x="95" y="57"/>
                    </a:lnTo>
                    <a:lnTo>
                      <a:pt x="94" y="65"/>
                    </a:lnTo>
                    <a:lnTo>
                      <a:pt x="89" y="74"/>
                    </a:lnTo>
                    <a:lnTo>
                      <a:pt x="84" y="82"/>
                    </a:lnTo>
                    <a:lnTo>
                      <a:pt x="88" y="75"/>
                    </a:lnTo>
                    <a:lnTo>
                      <a:pt x="94" y="65"/>
                    </a:lnTo>
                    <a:lnTo>
                      <a:pt x="95" y="54"/>
                    </a:lnTo>
                    <a:lnTo>
                      <a:pt x="94" y="45"/>
                    </a:lnTo>
                    <a:lnTo>
                      <a:pt x="82" y="51"/>
                    </a:lnTo>
                    <a:lnTo>
                      <a:pt x="69" y="59"/>
                    </a:lnTo>
                    <a:lnTo>
                      <a:pt x="58" y="71"/>
                    </a:lnTo>
                    <a:lnTo>
                      <a:pt x="52" y="84"/>
                    </a:lnTo>
                    <a:lnTo>
                      <a:pt x="51" y="94"/>
                    </a:lnTo>
                    <a:lnTo>
                      <a:pt x="51" y="104"/>
                    </a:lnTo>
                    <a:lnTo>
                      <a:pt x="51" y="111"/>
                    </a:lnTo>
                    <a:lnTo>
                      <a:pt x="55" y="117"/>
                    </a:lnTo>
                    <a:lnTo>
                      <a:pt x="51" y="110"/>
                    </a:lnTo>
                    <a:lnTo>
                      <a:pt x="51" y="103"/>
                    </a:lnTo>
                    <a:lnTo>
                      <a:pt x="51" y="95"/>
                    </a:lnTo>
                    <a:lnTo>
                      <a:pt x="51" y="90"/>
                    </a:lnTo>
                    <a:lnTo>
                      <a:pt x="45" y="93"/>
                    </a:lnTo>
                    <a:lnTo>
                      <a:pt x="41" y="98"/>
                    </a:lnTo>
                    <a:lnTo>
                      <a:pt x="35" y="106"/>
                    </a:lnTo>
                    <a:lnTo>
                      <a:pt x="30" y="114"/>
                    </a:lnTo>
                    <a:lnTo>
                      <a:pt x="26" y="121"/>
                    </a:lnTo>
                    <a:lnTo>
                      <a:pt x="22" y="130"/>
                    </a:lnTo>
                    <a:lnTo>
                      <a:pt x="19" y="139"/>
                    </a:lnTo>
                    <a:lnTo>
                      <a:pt x="20" y="147"/>
                    </a:lnTo>
                    <a:lnTo>
                      <a:pt x="20" y="160"/>
                    </a:lnTo>
                    <a:lnTo>
                      <a:pt x="22" y="170"/>
                    </a:lnTo>
                    <a:lnTo>
                      <a:pt x="22" y="178"/>
                    </a:lnTo>
                    <a:lnTo>
                      <a:pt x="19" y="186"/>
                    </a:lnTo>
                    <a:lnTo>
                      <a:pt x="22" y="179"/>
                    </a:lnTo>
                    <a:lnTo>
                      <a:pt x="23" y="170"/>
                    </a:lnTo>
                    <a:lnTo>
                      <a:pt x="22" y="162"/>
                    </a:lnTo>
                    <a:lnTo>
                      <a:pt x="19" y="156"/>
                    </a:lnTo>
                    <a:lnTo>
                      <a:pt x="10" y="163"/>
                    </a:lnTo>
                    <a:lnTo>
                      <a:pt x="3" y="175"/>
                    </a:lnTo>
                    <a:lnTo>
                      <a:pt x="0" y="186"/>
                    </a:lnTo>
                    <a:lnTo>
                      <a:pt x="2" y="196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0" name="Freeform 73">
                <a:extLst>
                  <a:ext uri="{FF2B5EF4-FFF2-40B4-BE49-F238E27FC236}">
                    <a16:creationId xmlns:a16="http://schemas.microsoft.com/office/drawing/2014/main" id="{11B5A581-F2BE-4A43-BB94-9155B53DD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3129"/>
                <a:ext cx="89" cy="87"/>
              </a:xfrm>
              <a:custGeom>
                <a:avLst/>
                <a:gdLst>
                  <a:gd name="T0" fmla="*/ 4 w 89"/>
                  <a:gd name="T1" fmla="*/ 31 h 87"/>
                  <a:gd name="T2" fmla="*/ 0 w 89"/>
                  <a:gd name="T3" fmla="*/ 38 h 87"/>
                  <a:gd name="T4" fmla="*/ 0 w 89"/>
                  <a:gd name="T5" fmla="*/ 49 h 87"/>
                  <a:gd name="T6" fmla="*/ 3 w 89"/>
                  <a:gd name="T7" fmla="*/ 59 h 87"/>
                  <a:gd name="T8" fmla="*/ 10 w 89"/>
                  <a:gd name="T9" fmla="*/ 65 h 87"/>
                  <a:gd name="T10" fmla="*/ 13 w 89"/>
                  <a:gd name="T11" fmla="*/ 69 h 87"/>
                  <a:gd name="T12" fmla="*/ 22 w 89"/>
                  <a:gd name="T13" fmla="*/ 81 h 87"/>
                  <a:gd name="T14" fmla="*/ 27 w 89"/>
                  <a:gd name="T15" fmla="*/ 84 h 87"/>
                  <a:gd name="T16" fmla="*/ 35 w 89"/>
                  <a:gd name="T17" fmla="*/ 87 h 87"/>
                  <a:gd name="T18" fmla="*/ 43 w 89"/>
                  <a:gd name="T19" fmla="*/ 87 h 87"/>
                  <a:gd name="T20" fmla="*/ 53 w 89"/>
                  <a:gd name="T21" fmla="*/ 84 h 87"/>
                  <a:gd name="T22" fmla="*/ 62 w 89"/>
                  <a:gd name="T23" fmla="*/ 75 h 87"/>
                  <a:gd name="T24" fmla="*/ 71 w 89"/>
                  <a:gd name="T25" fmla="*/ 67 h 87"/>
                  <a:gd name="T26" fmla="*/ 78 w 89"/>
                  <a:gd name="T27" fmla="*/ 57 h 87"/>
                  <a:gd name="T28" fmla="*/ 85 w 89"/>
                  <a:gd name="T29" fmla="*/ 48 h 87"/>
                  <a:gd name="T30" fmla="*/ 88 w 89"/>
                  <a:gd name="T31" fmla="*/ 36 h 87"/>
                  <a:gd name="T32" fmla="*/ 89 w 89"/>
                  <a:gd name="T33" fmla="*/ 28 h 87"/>
                  <a:gd name="T34" fmla="*/ 87 w 89"/>
                  <a:gd name="T35" fmla="*/ 19 h 87"/>
                  <a:gd name="T36" fmla="*/ 82 w 89"/>
                  <a:gd name="T37" fmla="*/ 13 h 87"/>
                  <a:gd name="T38" fmla="*/ 68 w 89"/>
                  <a:gd name="T39" fmla="*/ 5 h 87"/>
                  <a:gd name="T40" fmla="*/ 59 w 89"/>
                  <a:gd name="T41" fmla="*/ 3 h 87"/>
                  <a:gd name="T42" fmla="*/ 53 w 89"/>
                  <a:gd name="T43" fmla="*/ 3 h 87"/>
                  <a:gd name="T44" fmla="*/ 51 w 89"/>
                  <a:gd name="T45" fmla="*/ 8 h 87"/>
                  <a:gd name="T46" fmla="*/ 45 w 89"/>
                  <a:gd name="T47" fmla="*/ 2 h 87"/>
                  <a:gd name="T48" fmla="*/ 39 w 89"/>
                  <a:gd name="T49" fmla="*/ 0 h 87"/>
                  <a:gd name="T50" fmla="*/ 32 w 89"/>
                  <a:gd name="T51" fmla="*/ 2 h 87"/>
                  <a:gd name="T52" fmla="*/ 25 w 89"/>
                  <a:gd name="T53" fmla="*/ 6 h 87"/>
                  <a:gd name="T54" fmla="*/ 16 w 89"/>
                  <a:gd name="T55" fmla="*/ 10 h 87"/>
                  <a:gd name="T56" fmla="*/ 10 w 89"/>
                  <a:gd name="T57" fmla="*/ 16 h 87"/>
                  <a:gd name="T58" fmla="*/ 4 w 89"/>
                  <a:gd name="T59" fmla="*/ 23 h 87"/>
                  <a:gd name="T60" fmla="*/ 4 w 89"/>
                  <a:gd name="T61" fmla="*/ 31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"/>
                  <a:gd name="T94" fmla="*/ 0 h 87"/>
                  <a:gd name="T95" fmla="*/ 89 w 89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" h="87">
                    <a:moveTo>
                      <a:pt x="4" y="31"/>
                    </a:moveTo>
                    <a:lnTo>
                      <a:pt x="0" y="38"/>
                    </a:lnTo>
                    <a:lnTo>
                      <a:pt x="0" y="49"/>
                    </a:lnTo>
                    <a:lnTo>
                      <a:pt x="3" y="59"/>
                    </a:lnTo>
                    <a:lnTo>
                      <a:pt x="10" y="65"/>
                    </a:lnTo>
                    <a:lnTo>
                      <a:pt x="13" y="69"/>
                    </a:lnTo>
                    <a:lnTo>
                      <a:pt x="22" y="81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7"/>
                    </a:lnTo>
                    <a:lnTo>
                      <a:pt x="53" y="84"/>
                    </a:lnTo>
                    <a:lnTo>
                      <a:pt x="62" y="75"/>
                    </a:lnTo>
                    <a:lnTo>
                      <a:pt x="71" y="67"/>
                    </a:lnTo>
                    <a:lnTo>
                      <a:pt x="78" y="57"/>
                    </a:lnTo>
                    <a:lnTo>
                      <a:pt x="85" y="48"/>
                    </a:lnTo>
                    <a:lnTo>
                      <a:pt x="88" y="36"/>
                    </a:lnTo>
                    <a:lnTo>
                      <a:pt x="89" y="28"/>
                    </a:lnTo>
                    <a:lnTo>
                      <a:pt x="87" y="19"/>
                    </a:lnTo>
                    <a:lnTo>
                      <a:pt x="82" y="13"/>
                    </a:lnTo>
                    <a:lnTo>
                      <a:pt x="68" y="5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51" y="8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5" y="6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4" y="23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1" name="Freeform 74">
                <a:extLst>
                  <a:ext uri="{FF2B5EF4-FFF2-40B4-BE49-F238E27FC236}">
                    <a16:creationId xmlns:a16="http://schemas.microsoft.com/office/drawing/2014/main" id="{5DCBFB3F-526D-45CD-BA0B-FC3434162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2922"/>
                <a:ext cx="168" cy="386"/>
              </a:xfrm>
              <a:custGeom>
                <a:avLst/>
                <a:gdLst>
                  <a:gd name="T0" fmla="*/ 41 w 168"/>
                  <a:gd name="T1" fmla="*/ 347 h 386"/>
                  <a:gd name="T2" fmla="*/ 34 w 168"/>
                  <a:gd name="T3" fmla="*/ 341 h 386"/>
                  <a:gd name="T4" fmla="*/ 28 w 168"/>
                  <a:gd name="T5" fmla="*/ 337 h 386"/>
                  <a:gd name="T6" fmla="*/ 20 w 168"/>
                  <a:gd name="T7" fmla="*/ 328 h 386"/>
                  <a:gd name="T8" fmla="*/ 13 w 168"/>
                  <a:gd name="T9" fmla="*/ 320 h 386"/>
                  <a:gd name="T10" fmla="*/ 4 w 168"/>
                  <a:gd name="T11" fmla="*/ 305 h 386"/>
                  <a:gd name="T12" fmla="*/ 1 w 168"/>
                  <a:gd name="T13" fmla="*/ 288 h 386"/>
                  <a:gd name="T14" fmla="*/ 0 w 168"/>
                  <a:gd name="T15" fmla="*/ 266 h 386"/>
                  <a:gd name="T16" fmla="*/ 2 w 168"/>
                  <a:gd name="T17" fmla="*/ 242 h 386"/>
                  <a:gd name="T18" fmla="*/ 7 w 168"/>
                  <a:gd name="T19" fmla="*/ 228 h 386"/>
                  <a:gd name="T20" fmla="*/ 21 w 168"/>
                  <a:gd name="T21" fmla="*/ 207 h 386"/>
                  <a:gd name="T22" fmla="*/ 40 w 168"/>
                  <a:gd name="T23" fmla="*/ 183 h 386"/>
                  <a:gd name="T24" fmla="*/ 62 w 168"/>
                  <a:gd name="T25" fmla="*/ 156 h 386"/>
                  <a:gd name="T26" fmla="*/ 80 w 168"/>
                  <a:gd name="T27" fmla="*/ 127 h 386"/>
                  <a:gd name="T28" fmla="*/ 96 w 168"/>
                  <a:gd name="T29" fmla="*/ 104 h 386"/>
                  <a:gd name="T30" fmla="*/ 103 w 168"/>
                  <a:gd name="T31" fmla="*/ 85 h 386"/>
                  <a:gd name="T32" fmla="*/ 102 w 168"/>
                  <a:gd name="T33" fmla="*/ 75 h 386"/>
                  <a:gd name="T34" fmla="*/ 93 w 168"/>
                  <a:gd name="T35" fmla="*/ 66 h 386"/>
                  <a:gd name="T36" fmla="*/ 87 w 168"/>
                  <a:gd name="T37" fmla="*/ 56 h 386"/>
                  <a:gd name="T38" fmla="*/ 82 w 168"/>
                  <a:gd name="T39" fmla="*/ 45 h 386"/>
                  <a:gd name="T40" fmla="*/ 80 w 168"/>
                  <a:gd name="T41" fmla="*/ 35 h 386"/>
                  <a:gd name="T42" fmla="*/ 79 w 168"/>
                  <a:gd name="T43" fmla="*/ 22 h 386"/>
                  <a:gd name="T44" fmla="*/ 82 w 168"/>
                  <a:gd name="T45" fmla="*/ 13 h 386"/>
                  <a:gd name="T46" fmla="*/ 85 w 168"/>
                  <a:gd name="T47" fmla="*/ 4 h 386"/>
                  <a:gd name="T48" fmla="*/ 92 w 168"/>
                  <a:gd name="T49" fmla="*/ 0 h 386"/>
                  <a:gd name="T50" fmla="*/ 128 w 168"/>
                  <a:gd name="T51" fmla="*/ 39 h 386"/>
                  <a:gd name="T52" fmla="*/ 131 w 168"/>
                  <a:gd name="T53" fmla="*/ 42 h 386"/>
                  <a:gd name="T54" fmla="*/ 139 w 168"/>
                  <a:gd name="T55" fmla="*/ 48 h 386"/>
                  <a:gd name="T56" fmla="*/ 146 w 168"/>
                  <a:gd name="T57" fmla="*/ 55 h 386"/>
                  <a:gd name="T58" fmla="*/ 155 w 168"/>
                  <a:gd name="T59" fmla="*/ 66 h 386"/>
                  <a:gd name="T60" fmla="*/ 161 w 168"/>
                  <a:gd name="T61" fmla="*/ 79 h 386"/>
                  <a:gd name="T62" fmla="*/ 167 w 168"/>
                  <a:gd name="T63" fmla="*/ 96 h 386"/>
                  <a:gd name="T64" fmla="*/ 168 w 168"/>
                  <a:gd name="T65" fmla="*/ 118 h 386"/>
                  <a:gd name="T66" fmla="*/ 167 w 168"/>
                  <a:gd name="T67" fmla="*/ 144 h 386"/>
                  <a:gd name="T68" fmla="*/ 159 w 168"/>
                  <a:gd name="T69" fmla="*/ 156 h 386"/>
                  <a:gd name="T70" fmla="*/ 145 w 168"/>
                  <a:gd name="T71" fmla="*/ 176 h 386"/>
                  <a:gd name="T72" fmla="*/ 125 w 168"/>
                  <a:gd name="T73" fmla="*/ 200 h 386"/>
                  <a:gd name="T74" fmla="*/ 106 w 168"/>
                  <a:gd name="T75" fmla="*/ 229 h 386"/>
                  <a:gd name="T76" fmla="*/ 86 w 168"/>
                  <a:gd name="T77" fmla="*/ 255 h 386"/>
                  <a:gd name="T78" fmla="*/ 72 w 168"/>
                  <a:gd name="T79" fmla="*/ 281 h 386"/>
                  <a:gd name="T80" fmla="*/ 64 w 168"/>
                  <a:gd name="T81" fmla="*/ 300 h 386"/>
                  <a:gd name="T82" fmla="*/ 67 w 168"/>
                  <a:gd name="T83" fmla="*/ 311 h 386"/>
                  <a:gd name="T84" fmla="*/ 74 w 168"/>
                  <a:gd name="T85" fmla="*/ 318 h 386"/>
                  <a:gd name="T86" fmla="*/ 80 w 168"/>
                  <a:gd name="T87" fmla="*/ 328 h 386"/>
                  <a:gd name="T88" fmla="*/ 85 w 168"/>
                  <a:gd name="T89" fmla="*/ 338 h 386"/>
                  <a:gd name="T90" fmla="*/ 87 w 168"/>
                  <a:gd name="T91" fmla="*/ 350 h 386"/>
                  <a:gd name="T92" fmla="*/ 87 w 168"/>
                  <a:gd name="T93" fmla="*/ 360 h 386"/>
                  <a:gd name="T94" fmla="*/ 86 w 168"/>
                  <a:gd name="T95" fmla="*/ 372 h 386"/>
                  <a:gd name="T96" fmla="*/ 82 w 168"/>
                  <a:gd name="T97" fmla="*/ 379 h 386"/>
                  <a:gd name="T98" fmla="*/ 77 w 168"/>
                  <a:gd name="T99" fmla="*/ 386 h 386"/>
                  <a:gd name="T100" fmla="*/ 41 w 168"/>
                  <a:gd name="T101" fmla="*/ 347 h 3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386"/>
                  <a:gd name="T155" fmla="*/ 168 w 168"/>
                  <a:gd name="T156" fmla="*/ 386 h 3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386">
                    <a:moveTo>
                      <a:pt x="41" y="347"/>
                    </a:moveTo>
                    <a:lnTo>
                      <a:pt x="34" y="341"/>
                    </a:lnTo>
                    <a:lnTo>
                      <a:pt x="28" y="337"/>
                    </a:lnTo>
                    <a:lnTo>
                      <a:pt x="20" y="328"/>
                    </a:lnTo>
                    <a:lnTo>
                      <a:pt x="13" y="320"/>
                    </a:lnTo>
                    <a:lnTo>
                      <a:pt x="4" y="305"/>
                    </a:lnTo>
                    <a:lnTo>
                      <a:pt x="1" y="288"/>
                    </a:lnTo>
                    <a:lnTo>
                      <a:pt x="0" y="266"/>
                    </a:lnTo>
                    <a:lnTo>
                      <a:pt x="2" y="242"/>
                    </a:lnTo>
                    <a:lnTo>
                      <a:pt x="7" y="228"/>
                    </a:lnTo>
                    <a:lnTo>
                      <a:pt x="21" y="207"/>
                    </a:lnTo>
                    <a:lnTo>
                      <a:pt x="40" y="183"/>
                    </a:lnTo>
                    <a:lnTo>
                      <a:pt x="62" y="156"/>
                    </a:lnTo>
                    <a:lnTo>
                      <a:pt x="80" y="127"/>
                    </a:lnTo>
                    <a:lnTo>
                      <a:pt x="96" y="104"/>
                    </a:lnTo>
                    <a:lnTo>
                      <a:pt x="103" y="85"/>
                    </a:lnTo>
                    <a:lnTo>
                      <a:pt x="102" y="75"/>
                    </a:lnTo>
                    <a:lnTo>
                      <a:pt x="93" y="66"/>
                    </a:lnTo>
                    <a:lnTo>
                      <a:pt x="87" y="56"/>
                    </a:lnTo>
                    <a:lnTo>
                      <a:pt x="82" y="45"/>
                    </a:lnTo>
                    <a:lnTo>
                      <a:pt x="80" y="35"/>
                    </a:lnTo>
                    <a:lnTo>
                      <a:pt x="79" y="22"/>
                    </a:lnTo>
                    <a:lnTo>
                      <a:pt x="82" y="13"/>
                    </a:lnTo>
                    <a:lnTo>
                      <a:pt x="85" y="4"/>
                    </a:lnTo>
                    <a:lnTo>
                      <a:pt x="92" y="0"/>
                    </a:lnTo>
                    <a:lnTo>
                      <a:pt x="128" y="39"/>
                    </a:lnTo>
                    <a:lnTo>
                      <a:pt x="131" y="42"/>
                    </a:lnTo>
                    <a:lnTo>
                      <a:pt x="139" y="48"/>
                    </a:lnTo>
                    <a:lnTo>
                      <a:pt x="146" y="55"/>
                    </a:lnTo>
                    <a:lnTo>
                      <a:pt x="155" y="66"/>
                    </a:lnTo>
                    <a:lnTo>
                      <a:pt x="161" y="79"/>
                    </a:lnTo>
                    <a:lnTo>
                      <a:pt x="167" y="96"/>
                    </a:lnTo>
                    <a:lnTo>
                      <a:pt x="168" y="118"/>
                    </a:lnTo>
                    <a:lnTo>
                      <a:pt x="167" y="144"/>
                    </a:lnTo>
                    <a:lnTo>
                      <a:pt x="159" y="156"/>
                    </a:lnTo>
                    <a:lnTo>
                      <a:pt x="145" y="176"/>
                    </a:lnTo>
                    <a:lnTo>
                      <a:pt x="125" y="200"/>
                    </a:lnTo>
                    <a:lnTo>
                      <a:pt x="106" y="229"/>
                    </a:lnTo>
                    <a:lnTo>
                      <a:pt x="86" y="255"/>
                    </a:lnTo>
                    <a:lnTo>
                      <a:pt x="72" y="281"/>
                    </a:lnTo>
                    <a:lnTo>
                      <a:pt x="64" y="300"/>
                    </a:lnTo>
                    <a:lnTo>
                      <a:pt x="67" y="311"/>
                    </a:lnTo>
                    <a:lnTo>
                      <a:pt x="74" y="318"/>
                    </a:lnTo>
                    <a:lnTo>
                      <a:pt x="80" y="328"/>
                    </a:lnTo>
                    <a:lnTo>
                      <a:pt x="85" y="338"/>
                    </a:lnTo>
                    <a:lnTo>
                      <a:pt x="87" y="350"/>
                    </a:lnTo>
                    <a:lnTo>
                      <a:pt x="87" y="360"/>
                    </a:lnTo>
                    <a:lnTo>
                      <a:pt x="86" y="372"/>
                    </a:lnTo>
                    <a:lnTo>
                      <a:pt x="82" y="379"/>
                    </a:lnTo>
                    <a:lnTo>
                      <a:pt x="77" y="386"/>
                    </a:lnTo>
                    <a:lnTo>
                      <a:pt x="41" y="347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2" name="Freeform 75">
                <a:extLst>
                  <a:ext uri="{FF2B5EF4-FFF2-40B4-BE49-F238E27FC236}">
                    <a16:creationId xmlns:a16="http://schemas.microsoft.com/office/drawing/2014/main" id="{5F465109-C3FB-48BC-BE77-5CE23E589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2981"/>
                <a:ext cx="130" cy="272"/>
              </a:xfrm>
              <a:custGeom>
                <a:avLst/>
                <a:gdLst>
                  <a:gd name="T0" fmla="*/ 94 w 130"/>
                  <a:gd name="T1" fmla="*/ 0 h 272"/>
                  <a:gd name="T2" fmla="*/ 92 w 130"/>
                  <a:gd name="T3" fmla="*/ 3 h 272"/>
                  <a:gd name="T4" fmla="*/ 95 w 130"/>
                  <a:gd name="T5" fmla="*/ 9 h 272"/>
                  <a:gd name="T6" fmla="*/ 98 w 130"/>
                  <a:gd name="T7" fmla="*/ 17 h 272"/>
                  <a:gd name="T8" fmla="*/ 101 w 130"/>
                  <a:gd name="T9" fmla="*/ 27 h 272"/>
                  <a:gd name="T10" fmla="*/ 103 w 130"/>
                  <a:gd name="T11" fmla="*/ 36 h 272"/>
                  <a:gd name="T12" fmla="*/ 105 w 130"/>
                  <a:gd name="T13" fmla="*/ 45 h 272"/>
                  <a:gd name="T14" fmla="*/ 105 w 130"/>
                  <a:gd name="T15" fmla="*/ 53 h 272"/>
                  <a:gd name="T16" fmla="*/ 105 w 130"/>
                  <a:gd name="T17" fmla="*/ 63 h 272"/>
                  <a:gd name="T18" fmla="*/ 97 w 130"/>
                  <a:gd name="T19" fmla="*/ 73 h 272"/>
                  <a:gd name="T20" fmla="*/ 84 w 130"/>
                  <a:gd name="T21" fmla="*/ 92 h 272"/>
                  <a:gd name="T22" fmla="*/ 65 w 130"/>
                  <a:gd name="T23" fmla="*/ 115 h 272"/>
                  <a:gd name="T24" fmla="*/ 46 w 130"/>
                  <a:gd name="T25" fmla="*/ 143 h 272"/>
                  <a:gd name="T26" fmla="*/ 26 w 130"/>
                  <a:gd name="T27" fmla="*/ 169 h 272"/>
                  <a:gd name="T28" fmla="*/ 12 w 130"/>
                  <a:gd name="T29" fmla="*/ 194 h 272"/>
                  <a:gd name="T30" fmla="*/ 2 w 130"/>
                  <a:gd name="T31" fmla="*/ 215 h 272"/>
                  <a:gd name="T32" fmla="*/ 0 w 130"/>
                  <a:gd name="T33" fmla="*/ 232 h 272"/>
                  <a:gd name="T34" fmla="*/ 6 w 130"/>
                  <a:gd name="T35" fmla="*/ 246 h 272"/>
                  <a:gd name="T36" fmla="*/ 15 w 130"/>
                  <a:gd name="T37" fmla="*/ 258 h 272"/>
                  <a:gd name="T38" fmla="*/ 22 w 130"/>
                  <a:gd name="T39" fmla="*/ 266 h 272"/>
                  <a:gd name="T40" fmla="*/ 29 w 130"/>
                  <a:gd name="T41" fmla="*/ 272 h 272"/>
                  <a:gd name="T42" fmla="*/ 25 w 130"/>
                  <a:gd name="T43" fmla="*/ 265 h 272"/>
                  <a:gd name="T44" fmla="*/ 23 w 130"/>
                  <a:gd name="T45" fmla="*/ 258 h 272"/>
                  <a:gd name="T46" fmla="*/ 22 w 130"/>
                  <a:gd name="T47" fmla="*/ 249 h 272"/>
                  <a:gd name="T48" fmla="*/ 23 w 130"/>
                  <a:gd name="T49" fmla="*/ 241 h 272"/>
                  <a:gd name="T50" fmla="*/ 23 w 130"/>
                  <a:gd name="T51" fmla="*/ 230 h 272"/>
                  <a:gd name="T52" fmla="*/ 28 w 130"/>
                  <a:gd name="T53" fmla="*/ 223 h 272"/>
                  <a:gd name="T54" fmla="*/ 32 w 130"/>
                  <a:gd name="T55" fmla="*/ 215 h 272"/>
                  <a:gd name="T56" fmla="*/ 36 w 130"/>
                  <a:gd name="T57" fmla="*/ 212 h 272"/>
                  <a:gd name="T58" fmla="*/ 42 w 130"/>
                  <a:gd name="T59" fmla="*/ 202 h 272"/>
                  <a:gd name="T60" fmla="*/ 54 w 130"/>
                  <a:gd name="T61" fmla="*/ 187 h 272"/>
                  <a:gd name="T62" fmla="*/ 68 w 130"/>
                  <a:gd name="T63" fmla="*/ 167 h 272"/>
                  <a:gd name="T64" fmla="*/ 84 w 130"/>
                  <a:gd name="T65" fmla="*/ 145 h 272"/>
                  <a:gd name="T66" fmla="*/ 98 w 130"/>
                  <a:gd name="T67" fmla="*/ 121 h 272"/>
                  <a:gd name="T68" fmla="*/ 113 w 130"/>
                  <a:gd name="T69" fmla="*/ 101 h 272"/>
                  <a:gd name="T70" fmla="*/ 123 w 130"/>
                  <a:gd name="T71" fmla="*/ 84 h 272"/>
                  <a:gd name="T72" fmla="*/ 130 w 130"/>
                  <a:gd name="T73" fmla="*/ 73 h 272"/>
                  <a:gd name="T74" fmla="*/ 130 w 130"/>
                  <a:gd name="T75" fmla="*/ 66 h 272"/>
                  <a:gd name="T76" fmla="*/ 130 w 130"/>
                  <a:gd name="T77" fmla="*/ 58 h 272"/>
                  <a:gd name="T78" fmla="*/ 128 w 130"/>
                  <a:gd name="T79" fmla="*/ 46 h 272"/>
                  <a:gd name="T80" fmla="*/ 127 w 130"/>
                  <a:gd name="T81" fmla="*/ 35 h 272"/>
                  <a:gd name="T82" fmla="*/ 121 w 130"/>
                  <a:gd name="T83" fmla="*/ 22 h 272"/>
                  <a:gd name="T84" fmla="*/ 115 w 130"/>
                  <a:gd name="T85" fmla="*/ 12 h 272"/>
                  <a:gd name="T86" fmla="*/ 107 w 130"/>
                  <a:gd name="T87" fmla="*/ 3 h 272"/>
                  <a:gd name="T88" fmla="*/ 94 w 130"/>
                  <a:gd name="T89" fmla="*/ 0 h 2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0"/>
                  <a:gd name="T136" fmla="*/ 0 h 272"/>
                  <a:gd name="T137" fmla="*/ 130 w 130"/>
                  <a:gd name="T138" fmla="*/ 272 h 2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0" h="272">
                    <a:moveTo>
                      <a:pt x="94" y="0"/>
                    </a:moveTo>
                    <a:lnTo>
                      <a:pt x="92" y="3"/>
                    </a:lnTo>
                    <a:lnTo>
                      <a:pt x="95" y="9"/>
                    </a:lnTo>
                    <a:lnTo>
                      <a:pt x="98" y="17"/>
                    </a:lnTo>
                    <a:lnTo>
                      <a:pt x="101" y="27"/>
                    </a:lnTo>
                    <a:lnTo>
                      <a:pt x="103" y="36"/>
                    </a:lnTo>
                    <a:lnTo>
                      <a:pt x="105" y="45"/>
                    </a:lnTo>
                    <a:lnTo>
                      <a:pt x="105" y="53"/>
                    </a:lnTo>
                    <a:lnTo>
                      <a:pt x="105" y="63"/>
                    </a:lnTo>
                    <a:lnTo>
                      <a:pt x="97" y="73"/>
                    </a:lnTo>
                    <a:lnTo>
                      <a:pt x="84" y="92"/>
                    </a:lnTo>
                    <a:lnTo>
                      <a:pt x="65" y="115"/>
                    </a:lnTo>
                    <a:lnTo>
                      <a:pt x="46" y="143"/>
                    </a:lnTo>
                    <a:lnTo>
                      <a:pt x="26" y="169"/>
                    </a:lnTo>
                    <a:lnTo>
                      <a:pt x="12" y="194"/>
                    </a:lnTo>
                    <a:lnTo>
                      <a:pt x="2" y="215"/>
                    </a:lnTo>
                    <a:lnTo>
                      <a:pt x="0" y="232"/>
                    </a:lnTo>
                    <a:lnTo>
                      <a:pt x="6" y="246"/>
                    </a:lnTo>
                    <a:lnTo>
                      <a:pt x="15" y="258"/>
                    </a:lnTo>
                    <a:lnTo>
                      <a:pt x="22" y="266"/>
                    </a:lnTo>
                    <a:lnTo>
                      <a:pt x="29" y="272"/>
                    </a:lnTo>
                    <a:lnTo>
                      <a:pt x="25" y="265"/>
                    </a:lnTo>
                    <a:lnTo>
                      <a:pt x="23" y="258"/>
                    </a:lnTo>
                    <a:lnTo>
                      <a:pt x="22" y="249"/>
                    </a:lnTo>
                    <a:lnTo>
                      <a:pt x="23" y="241"/>
                    </a:lnTo>
                    <a:lnTo>
                      <a:pt x="23" y="230"/>
                    </a:lnTo>
                    <a:lnTo>
                      <a:pt x="28" y="223"/>
                    </a:lnTo>
                    <a:lnTo>
                      <a:pt x="32" y="215"/>
                    </a:lnTo>
                    <a:lnTo>
                      <a:pt x="36" y="212"/>
                    </a:lnTo>
                    <a:lnTo>
                      <a:pt x="42" y="202"/>
                    </a:lnTo>
                    <a:lnTo>
                      <a:pt x="54" y="187"/>
                    </a:lnTo>
                    <a:lnTo>
                      <a:pt x="68" y="167"/>
                    </a:lnTo>
                    <a:lnTo>
                      <a:pt x="84" y="145"/>
                    </a:lnTo>
                    <a:lnTo>
                      <a:pt x="98" y="121"/>
                    </a:lnTo>
                    <a:lnTo>
                      <a:pt x="113" y="101"/>
                    </a:lnTo>
                    <a:lnTo>
                      <a:pt x="123" y="84"/>
                    </a:lnTo>
                    <a:lnTo>
                      <a:pt x="130" y="73"/>
                    </a:lnTo>
                    <a:lnTo>
                      <a:pt x="130" y="66"/>
                    </a:lnTo>
                    <a:lnTo>
                      <a:pt x="130" y="58"/>
                    </a:lnTo>
                    <a:lnTo>
                      <a:pt x="128" y="46"/>
                    </a:lnTo>
                    <a:lnTo>
                      <a:pt x="127" y="35"/>
                    </a:lnTo>
                    <a:lnTo>
                      <a:pt x="121" y="22"/>
                    </a:lnTo>
                    <a:lnTo>
                      <a:pt x="115" y="12"/>
                    </a:lnTo>
                    <a:lnTo>
                      <a:pt x="107" y="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3" name="Freeform 76">
                <a:extLst>
                  <a:ext uri="{FF2B5EF4-FFF2-40B4-BE49-F238E27FC236}">
                    <a16:creationId xmlns:a16="http://schemas.microsoft.com/office/drawing/2014/main" id="{A6D4780B-ABDD-4D9C-8879-4DB91ABD7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980"/>
                <a:ext cx="103" cy="236"/>
              </a:xfrm>
              <a:custGeom>
                <a:avLst/>
                <a:gdLst>
                  <a:gd name="T0" fmla="*/ 85 w 103"/>
                  <a:gd name="T1" fmla="*/ 0 h 236"/>
                  <a:gd name="T2" fmla="*/ 89 w 103"/>
                  <a:gd name="T3" fmla="*/ 4 h 236"/>
                  <a:gd name="T4" fmla="*/ 95 w 103"/>
                  <a:gd name="T5" fmla="*/ 14 h 236"/>
                  <a:gd name="T6" fmla="*/ 97 w 103"/>
                  <a:gd name="T7" fmla="*/ 26 h 236"/>
                  <a:gd name="T8" fmla="*/ 102 w 103"/>
                  <a:gd name="T9" fmla="*/ 38 h 236"/>
                  <a:gd name="T10" fmla="*/ 102 w 103"/>
                  <a:gd name="T11" fmla="*/ 51 h 236"/>
                  <a:gd name="T12" fmla="*/ 103 w 103"/>
                  <a:gd name="T13" fmla="*/ 64 h 236"/>
                  <a:gd name="T14" fmla="*/ 100 w 103"/>
                  <a:gd name="T15" fmla="*/ 76 h 236"/>
                  <a:gd name="T16" fmla="*/ 96 w 103"/>
                  <a:gd name="T17" fmla="*/ 87 h 236"/>
                  <a:gd name="T18" fmla="*/ 87 w 103"/>
                  <a:gd name="T19" fmla="*/ 98 h 236"/>
                  <a:gd name="T20" fmla="*/ 74 w 103"/>
                  <a:gd name="T21" fmla="*/ 115 h 236"/>
                  <a:gd name="T22" fmla="*/ 57 w 103"/>
                  <a:gd name="T23" fmla="*/ 135 h 236"/>
                  <a:gd name="T24" fmla="*/ 41 w 103"/>
                  <a:gd name="T25" fmla="*/ 159 h 236"/>
                  <a:gd name="T26" fmla="*/ 24 w 103"/>
                  <a:gd name="T27" fmla="*/ 182 h 236"/>
                  <a:gd name="T28" fmla="*/ 11 w 103"/>
                  <a:gd name="T29" fmla="*/ 204 h 236"/>
                  <a:gd name="T30" fmla="*/ 2 w 103"/>
                  <a:gd name="T31" fmla="*/ 221 h 236"/>
                  <a:gd name="T32" fmla="*/ 0 w 103"/>
                  <a:gd name="T33" fmla="*/ 236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236"/>
                  <a:gd name="T53" fmla="*/ 103 w 103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236">
                    <a:moveTo>
                      <a:pt x="85" y="0"/>
                    </a:moveTo>
                    <a:lnTo>
                      <a:pt x="89" y="4"/>
                    </a:lnTo>
                    <a:lnTo>
                      <a:pt x="95" y="14"/>
                    </a:lnTo>
                    <a:lnTo>
                      <a:pt x="97" y="26"/>
                    </a:lnTo>
                    <a:lnTo>
                      <a:pt x="102" y="38"/>
                    </a:lnTo>
                    <a:lnTo>
                      <a:pt x="102" y="51"/>
                    </a:lnTo>
                    <a:lnTo>
                      <a:pt x="103" y="64"/>
                    </a:lnTo>
                    <a:lnTo>
                      <a:pt x="100" y="76"/>
                    </a:lnTo>
                    <a:lnTo>
                      <a:pt x="96" y="87"/>
                    </a:lnTo>
                    <a:lnTo>
                      <a:pt x="87" y="98"/>
                    </a:lnTo>
                    <a:lnTo>
                      <a:pt x="74" y="115"/>
                    </a:lnTo>
                    <a:lnTo>
                      <a:pt x="57" y="135"/>
                    </a:lnTo>
                    <a:lnTo>
                      <a:pt x="41" y="159"/>
                    </a:lnTo>
                    <a:lnTo>
                      <a:pt x="24" y="182"/>
                    </a:lnTo>
                    <a:lnTo>
                      <a:pt x="11" y="204"/>
                    </a:lnTo>
                    <a:lnTo>
                      <a:pt x="2" y="221"/>
                    </a:lnTo>
                    <a:lnTo>
                      <a:pt x="0" y="236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4" name="Freeform 77">
                <a:extLst>
                  <a:ext uri="{FF2B5EF4-FFF2-40B4-BE49-F238E27FC236}">
                    <a16:creationId xmlns:a16="http://schemas.microsoft.com/office/drawing/2014/main" id="{84B84486-1FE6-4073-8A3B-C91F5988D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3150"/>
                <a:ext cx="144" cy="217"/>
              </a:xfrm>
              <a:custGeom>
                <a:avLst/>
                <a:gdLst>
                  <a:gd name="T0" fmla="*/ 3 w 144"/>
                  <a:gd name="T1" fmla="*/ 203 h 217"/>
                  <a:gd name="T2" fmla="*/ 15 w 144"/>
                  <a:gd name="T3" fmla="*/ 213 h 217"/>
                  <a:gd name="T4" fmla="*/ 26 w 144"/>
                  <a:gd name="T5" fmla="*/ 217 h 217"/>
                  <a:gd name="T6" fmla="*/ 41 w 144"/>
                  <a:gd name="T7" fmla="*/ 213 h 217"/>
                  <a:gd name="T8" fmla="*/ 45 w 144"/>
                  <a:gd name="T9" fmla="*/ 210 h 217"/>
                  <a:gd name="T10" fmla="*/ 56 w 144"/>
                  <a:gd name="T11" fmla="*/ 197 h 217"/>
                  <a:gd name="T12" fmla="*/ 51 w 144"/>
                  <a:gd name="T13" fmla="*/ 181 h 217"/>
                  <a:gd name="T14" fmla="*/ 46 w 144"/>
                  <a:gd name="T15" fmla="*/ 159 h 217"/>
                  <a:gd name="T16" fmla="*/ 52 w 144"/>
                  <a:gd name="T17" fmla="*/ 144 h 217"/>
                  <a:gd name="T18" fmla="*/ 55 w 144"/>
                  <a:gd name="T19" fmla="*/ 142 h 217"/>
                  <a:gd name="T20" fmla="*/ 48 w 144"/>
                  <a:gd name="T21" fmla="*/ 162 h 217"/>
                  <a:gd name="T22" fmla="*/ 59 w 144"/>
                  <a:gd name="T23" fmla="*/ 165 h 217"/>
                  <a:gd name="T24" fmla="*/ 85 w 144"/>
                  <a:gd name="T25" fmla="*/ 146 h 217"/>
                  <a:gd name="T26" fmla="*/ 92 w 144"/>
                  <a:gd name="T27" fmla="*/ 122 h 217"/>
                  <a:gd name="T28" fmla="*/ 92 w 144"/>
                  <a:gd name="T29" fmla="*/ 105 h 217"/>
                  <a:gd name="T30" fmla="*/ 92 w 144"/>
                  <a:gd name="T31" fmla="*/ 105 h 217"/>
                  <a:gd name="T32" fmla="*/ 94 w 144"/>
                  <a:gd name="T33" fmla="*/ 120 h 217"/>
                  <a:gd name="T34" fmla="*/ 102 w 144"/>
                  <a:gd name="T35" fmla="*/ 118 h 217"/>
                  <a:gd name="T36" fmla="*/ 120 w 144"/>
                  <a:gd name="T37" fmla="*/ 87 h 217"/>
                  <a:gd name="T38" fmla="*/ 123 w 144"/>
                  <a:gd name="T39" fmla="*/ 64 h 217"/>
                  <a:gd name="T40" fmla="*/ 123 w 144"/>
                  <a:gd name="T41" fmla="*/ 51 h 217"/>
                  <a:gd name="T42" fmla="*/ 123 w 144"/>
                  <a:gd name="T43" fmla="*/ 38 h 217"/>
                  <a:gd name="T44" fmla="*/ 123 w 144"/>
                  <a:gd name="T45" fmla="*/ 36 h 217"/>
                  <a:gd name="T46" fmla="*/ 121 w 144"/>
                  <a:gd name="T47" fmla="*/ 54 h 217"/>
                  <a:gd name="T48" fmla="*/ 133 w 144"/>
                  <a:gd name="T49" fmla="*/ 54 h 217"/>
                  <a:gd name="T50" fmla="*/ 144 w 144"/>
                  <a:gd name="T51" fmla="*/ 30 h 217"/>
                  <a:gd name="T52" fmla="*/ 141 w 144"/>
                  <a:gd name="T53" fmla="*/ 14 h 217"/>
                  <a:gd name="T54" fmla="*/ 130 w 144"/>
                  <a:gd name="T55" fmla="*/ 4 h 217"/>
                  <a:gd name="T56" fmla="*/ 117 w 144"/>
                  <a:gd name="T57" fmla="*/ 0 h 217"/>
                  <a:gd name="T58" fmla="*/ 104 w 144"/>
                  <a:gd name="T59" fmla="*/ 4 h 217"/>
                  <a:gd name="T60" fmla="*/ 98 w 144"/>
                  <a:gd name="T61" fmla="*/ 7 h 217"/>
                  <a:gd name="T62" fmla="*/ 87 w 144"/>
                  <a:gd name="T63" fmla="*/ 18 h 217"/>
                  <a:gd name="T64" fmla="*/ 89 w 144"/>
                  <a:gd name="T65" fmla="*/ 28 h 217"/>
                  <a:gd name="T66" fmla="*/ 94 w 144"/>
                  <a:gd name="T67" fmla="*/ 40 h 217"/>
                  <a:gd name="T68" fmla="*/ 95 w 144"/>
                  <a:gd name="T69" fmla="*/ 56 h 217"/>
                  <a:gd name="T70" fmla="*/ 89 w 144"/>
                  <a:gd name="T71" fmla="*/ 73 h 217"/>
                  <a:gd name="T72" fmla="*/ 88 w 144"/>
                  <a:gd name="T73" fmla="*/ 74 h 217"/>
                  <a:gd name="T74" fmla="*/ 95 w 144"/>
                  <a:gd name="T75" fmla="*/ 53 h 217"/>
                  <a:gd name="T76" fmla="*/ 82 w 144"/>
                  <a:gd name="T77" fmla="*/ 50 h 217"/>
                  <a:gd name="T78" fmla="*/ 58 w 144"/>
                  <a:gd name="T79" fmla="*/ 70 h 217"/>
                  <a:gd name="T80" fmla="*/ 51 w 144"/>
                  <a:gd name="T81" fmla="*/ 93 h 217"/>
                  <a:gd name="T82" fmla="*/ 51 w 144"/>
                  <a:gd name="T83" fmla="*/ 110 h 217"/>
                  <a:gd name="T84" fmla="*/ 51 w 144"/>
                  <a:gd name="T85" fmla="*/ 109 h 217"/>
                  <a:gd name="T86" fmla="*/ 51 w 144"/>
                  <a:gd name="T87" fmla="*/ 95 h 217"/>
                  <a:gd name="T88" fmla="*/ 45 w 144"/>
                  <a:gd name="T89" fmla="*/ 92 h 217"/>
                  <a:gd name="T90" fmla="*/ 35 w 144"/>
                  <a:gd name="T91" fmla="*/ 105 h 217"/>
                  <a:gd name="T92" fmla="*/ 26 w 144"/>
                  <a:gd name="T93" fmla="*/ 120 h 217"/>
                  <a:gd name="T94" fmla="*/ 19 w 144"/>
                  <a:gd name="T95" fmla="*/ 138 h 217"/>
                  <a:gd name="T96" fmla="*/ 20 w 144"/>
                  <a:gd name="T97" fmla="*/ 159 h 217"/>
                  <a:gd name="T98" fmla="*/ 22 w 144"/>
                  <a:gd name="T99" fmla="*/ 177 h 217"/>
                  <a:gd name="T100" fmla="*/ 22 w 144"/>
                  <a:gd name="T101" fmla="*/ 178 h 217"/>
                  <a:gd name="T102" fmla="*/ 22 w 144"/>
                  <a:gd name="T103" fmla="*/ 161 h 217"/>
                  <a:gd name="T104" fmla="*/ 10 w 144"/>
                  <a:gd name="T105" fmla="*/ 162 h 217"/>
                  <a:gd name="T106" fmla="*/ 0 w 144"/>
                  <a:gd name="T107" fmla="*/ 185 h 2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4"/>
                  <a:gd name="T163" fmla="*/ 0 h 217"/>
                  <a:gd name="T164" fmla="*/ 144 w 144"/>
                  <a:gd name="T165" fmla="*/ 217 h 2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4" h="217">
                    <a:moveTo>
                      <a:pt x="2" y="197"/>
                    </a:moveTo>
                    <a:lnTo>
                      <a:pt x="3" y="203"/>
                    </a:lnTo>
                    <a:lnTo>
                      <a:pt x="9" y="208"/>
                    </a:lnTo>
                    <a:lnTo>
                      <a:pt x="15" y="213"/>
                    </a:lnTo>
                    <a:lnTo>
                      <a:pt x="20" y="217"/>
                    </a:lnTo>
                    <a:lnTo>
                      <a:pt x="26" y="217"/>
                    </a:lnTo>
                    <a:lnTo>
                      <a:pt x="33" y="216"/>
                    </a:lnTo>
                    <a:lnTo>
                      <a:pt x="41" y="213"/>
                    </a:lnTo>
                    <a:lnTo>
                      <a:pt x="43" y="213"/>
                    </a:lnTo>
                    <a:lnTo>
                      <a:pt x="45" y="210"/>
                    </a:lnTo>
                    <a:lnTo>
                      <a:pt x="52" y="204"/>
                    </a:lnTo>
                    <a:lnTo>
                      <a:pt x="56" y="197"/>
                    </a:lnTo>
                    <a:lnTo>
                      <a:pt x="58" y="191"/>
                    </a:lnTo>
                    <a:lnTo>
                      <a:pt x="51" y="181"/>
                    </a:lnTo>
                    <a:lnTo>
                      <a:pt x="48" y="168"/>
                    </a:lnTo>
                    <a:lnTo>
                      <a:pt x="46" y="159"/>
                    </a:lnTo>
                    <a:lnTo>
                      <a:pt x="49" y="152"/>
                    </a:lnTo>
                    <a:lnTo>
                      <a:pt x="52" y="144"/>
                    </a:lnTo>
                    <a:lnTo>
                      <a:pt x="61" y="136"/>
                    </a:lnTo>
                    <a:lnTo>
                      <a:pt x="55" y="142"/>
                    </a:lnTo>
                    <a:lnTo>
                      <a:pt x="51" y="152"/>
                    </a:lnTo>
                    <a:lnTo>
                      <a:pt x="48" y="162"/>
                    </a:lnTo>
                    <a:lnTo>
                      <a:pt x="51" y="172"/>
                    </a:lnTo>
                    <a:lnTo>
                      <a:pt x="59" y="165"/>
                    </a:lnTo>
                    <a:lnTo>
                      <a:pt x="74" y="158"/>
                    </a:lnTo>
                    <a:lnTo>
                      <a:pt x="85" y="146"/>
                    </a:lnTo>
                    <a:lnTo>
                      <a:pt x="92" y="136"/>
                    </a:lnTo>
                    <a:lnTo>
                      <a:pt x="92" y="122"/>
                    </a:lnTo>
                    <a:lnTo>
                      <a:pt x="94" y="113"/>
                    </a:lnTo>
                    <a:lnTo>
                      <a:pt x="92" y="105"/>
                    </a:lnTo>
                    <a:lnTo>
                      <a:pt x="91" y="100"/>
                    </a:lnTo>
                    <a:lnTo>
                      <a:pt x="92" y="105"/>
                    </a:lnTo>
                    <a:lnTo>
                      <a:pt x="94" y="113"/>
                    </a:lnTo>
                    <a:lnTo>
                      <a:pt x="94" y="120"/>
                    </a:lnTo>
                    <a:lnTo>
                      <a:pt x="94" y="129"/>
                    </a:lnTo>
                    <a:lnTo>
                      <a:pt x="102" y="118"/>
                    </a:lnTo>
                    <a:lnTo>
                      <a:pt x="113" y="103"/>
                    </a:lnTo>
                    <a:lnTo>
                      <a:pt x="120" y="87"/>
                    </a:lnTo>
                    <a:lnTo>
                      <a:pt x="124" y="73"/>
                    </a:lnTo>
                    <a:lnTo>
                      <a:pt x="123" y="64"/>
                    </a:lnTo>
                    <a:lnTo>
                      <a:pt x="123" y="57"/>
                    </a:lnTo>
                    <a:lnTo>
                      <a:pt x="123" y="51"/>
                    </a:lnTo>
                    <a:lnTo>
                      <a:pt x="123" y="47"/>
                    </a:lnTo>
                    <a:lnTo>
                      <a:pt x="123" y="38"/>
                    </a:lnTo>
                    <a:lnTo>
                      <a:pt x="127" y="31"/>
                    </a:lnTo>
                    <a:lnTo>
                      <a:pt x="123" y="36"/>
                    </a:lnTo>
                    <a:lnTo>
                      <a:pt x="121" y="46"/>
                    </a:lnTo>
                    <a:lnTo>
                      <a:pt x="121" y="54"/>
                    </a:lnTo>
                    <a:lnTo>
                      <a:pt x="125" y="63"/>
                    </a:lnTo>
                    <a:lnTo>
                      <a:pt x="133" y="54"/>
                    </a:lnTo>
                    <a:lnTo>
                      <a:pt x="141" y="43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1" y="14"/>
                    </a:lnTo>
                    <a:lnTo>
                      <a:pt x="136" y="8"/>
                    </a:lnTo>
                    <a:lnTo>
                      <a:pt x="130" y="4"/>
                    </a:lnTo>
                    <a:lnTo>
                      <a:pt x="124" y="1"/>
                    </a:lnTo>
                    <a:lnTo>
                      <a:pt x="117" y="0"/>
                    </a:lnTo>
                    <a:lnTo>
                      <a:pt x="111" y="2"/>
                    </a:lnTo>
                    <a:lnTo>
                      <a:pt x="104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2" y="12"/>
                    </a:lnTo>
                    <a:lnTo>
                      <a:pt x="87" y="18"/>
                    </a:lnTo>
                    <a:lnTo>
                      <a:pt x="88" y="25"/>
                    </a:lnTo>
                    <a:lnTo>
                      <a:pt x="89" y="28"/>
                    </a:lnTo>
                    <a:lnTo>
                      <a:pt x="92" y="33"/>
                    </a:lnTo>
                    <a:lnTo>
                      <a:pt x="94" y="40"/>
                    </a:lnTo>
                    <a:lnTo>
                      <a:pt x="97" y="48"/>
                    </a:lnTo>
                    <a:lnTo>
                      <a:pt x="95" y="56"/>
                    </a:lnTo>
                    <a:lnTo>
                      <a:pt x="94" y="64"/>
                    </a:lnTo>
                    <a:lnTo>
                      <a:pt x="89" y="73"/>
                    </a:lnTo>
                    <a:lnTo>
                      <a:pt x="84" y="82"/>
                    </a:lnTo>
                    <a:lnTo>
                      <a:pt x="88" y="74"/>
                    </a:lnTo>
                    <a:lnTo>
                      <a:pt x="94" y="64"/>
                    </a:lnTo>
                    <a:lnTo>
                      <a:pt x="95" y="53"/>
                    </a:lnTo>
                    <a:lnTo>
                      <a:pt x="94" y="44"/>
                    </a:lnTo>
                    <a:lnTo>
                      <a:pt x="82" y="50"/>
                    </a:lnTo>
                    <a:lnTo>
                      <a:pt x="69" y="59"/>
                    </a:lnTo>
                    <a:lnTo>
                      <a:pt x="58" y="70"/>
                    </a:lnTo>
                    <a:lnTo>
                      <a:pt x="52" y="83"/>
                    </a:lnTo>
                    <a:lnTo>
                      <a:pt x="51" y="93"/>
                    </a:lnTo>
                    <a:lnTo>
                      <a:pt x="51" y="103"/>
                    </a:lnTo>
                    <a:lnTo>
                      <a:pt x="51" y="110"/>
                    </a:lnTo>
                    <a:lnTo>
                      <a:pt x="55" y="116"/>
                    </a:lnTo>
                    <a:lnTo>
                      <a:pt x="51" y="109"/>
                    </a:lnTo>
                    <a:lnTo>
                      <a:pt x="51" y="102"/>
                    </a:lnTo>
                    <a:lnTo>
                      <a:pt x="51" y="95"/>
                    </a:lnTo>
                    <a:lnTo>
                      <a:pt x="51" y="89"/>
                    </a:lnTo>
                    <a:lnTo>
                      <a:pt x="45" y="92"/>
                    </a:lnTo>
                    <a:lnTo>
                      <a:pt x="41" y="97"/>
                    </a:lnTo>
                    <a:lnTo>
                      <a:pt x="35" y="105"/>
                    </a:lnTo>
                    <a:lnTo>
                      <a:pt x="30" y="113"/>
                    </a:lnTo>
                    <a:lnTo>
                      <a:pt x="26" y="120"/>
                    </a:lnTo>
                    <a:lnTo>
                      <a:pt x="22" y="129"/>
                    </a:lnTo>
                    <a:lnTo>
                      <a:pt x="19" y="138"/>
                    </a:lnTo>
                    <a:lnTo>
                      <a:pt x="20" y="146"/>
                    </a:lnTo>
                    <a:lnTo>
                      <a:pt x="20" y="159"/>
                    </a:lnTo>
                    <a:lnTo>
                      <a:pt x="22" y="169"/>
                    </a:lnTo>
                    <a:lnTo>
                      <a:pt x="22" y="177"/>
                    </a:lnTo>
                    <a:lnTo>
                      <a:pt x="19" y="185"/>
                    </a:lnTo>
                    <a:lnTo>
                      <a:pt x="22" y="178"/>
                    </a:lnTo>
                    <a:lnTo>
                      <a:pt x="23" y="169"/>
                    </a:lnTo>
                    <a:lnTo>
                      <a:pt x="22" y="161"/>
                    </a:lnTo>
                    <a:lnTo>
                      <a:pt x="19" y="155"/>
                    </a:lnTo>
                    <a:lnTo>
                      <a:pt x="10" y="162"/>
                    </a:lnTo>
                    <a:lnTo>
                      <a:pt x="3" y="174"/>
                    </a:lnTo>
                    <a:lnTo>
                      <a:pt x="0" y="185"/>
                    </a:lnTo>
                    <a:lnTo>
                      <a:pt x="2" y="197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5" name="Freeform 78">
                <a:extLst>
                  <a:ext uri="{FF2B5EF4-FFF2-40B4-BE49-F238E27FC236}">
                    <a16:creationId xmlns:a16="http://schemas.microsoft.com/office/drawing/2014/main" id="{4DBC55FE-054F-4BC3-B402-B72E560E2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2815"/>
                <a:ext cx="89" cy="87"/>
              </a:xfrm>
              <a:custGeom>
                <a:avLst/>
                <a:gdLst>
                  <a:gd name="T0" fmla="*/ 4 w 89"/>
                  <a:gd name="T1" fmla="*/ 31 h 87"/>
                  <a:gd name="T2" fmla="*/ 0 w 89"/>
                  <a:gd name="T3" fmla="*/ 38 h 87"/>
                  <a:gd name="T4" fmla="*/ 0 w 89"/>
                  <a:gd name="T5" fmla="*/ 49 h 87"/>
                  <a:gd name="T6" fmla="*/ 3 w 89"/>
                  <a:gd name="T7" fmla="*/ 60 h 87"/>
                  <a:gd name="T8" fmla="*/ 10 w 89"/>
                  <a:gd name="T9" fmla="*/ 65 h 87"/>
                  <a:gd name="T10" fmla="*/ 13 w 89"/>
                  <a:gd name="T11" fmla="*/ 70 h 87"/>
                  <a:gd name="T12" fmla="*/ 22 w 89"/>
                  <a:gd name="T13" fmla="*/ 81 h 87"/>
                  <a:gd name="T14" fmla="*/ 27 w 89"/>
                  <a:gd name="T15" fmla="*/ 84 h 87"/>
                  <a:gd name="T16" fmla="*/ 35 w 89"/>
                  <a:gd name="T17" fmla="*/ 87 h 87"/>
                  <a:gd name="T18" fmla="*/ 43 w 89"/>
                  <a:gd name="T19" fmla="*/ 87 h 87"/>
                  <a:gd name="T20" fmla="*/ 53 w 89"/>
                  <a:gd name="T21" fmla="*/ 84 h 87"/>
                  <a:gd name="T22" fmla="*/ 62 w 89"/>
                  <a:gd name="T23" fmla="*/ 75 h 87"/>
                  <a:gd name="T24" fmla="*/ 71 w 89"/>
                  <a:gd name="T25" fmla="*/ 67 h 87"/>
                  <a:gd name="T26" fmla="*/ 78 w 89"/>
                  <a:gd name="T27" fmla="*/ 57 h 87"/>
                  <a:gd name="T28" fmla="*/ 85 w 89"/>
                  <a:gd name="T29" fmla="*/ 48 h 87"/>
                  <a:gd name="T30" fmla="*/ 88 w 89"/>
                  <a:gd name="T31" fmla="*/ 36 h 87"/>
                  <a:gd name="T32" fmla="*/ 89 w 89"/>
                  <a:gd name="T33" fmla="*/ 28 h 87"/>
                  <a:gd name="T34" fmla="*/ 87 w 89"/>
                  <a:gd name="T35" fmla="*/ 19 h 87"/>
                  <a:gd name="T36" fmla="*/ 82 w 89"/>
                  <a:gd name="T37" fmla="*/ 13 h 87"/>
                  <a:gd name="T38" fmla="*/ 68 w 89"/>
                  <a:gd name="T39" fmla="*/ 5 h 87"/>
                  <a:gd name="T40" fmla="*/ 59 w 89"/>
                  <a:gd name="T41" fmla="*/ 3 h 87"/>
                  <a:gd name="T42" fmla="*/ 53 w 89"/>
                  <a:gd name="T43" fmla="*/ 3 h 87"/>
                  <a:gd name="T44" fmla="*/ 51 w 89"/>
                  <a:gd name="T45" fmla="*/ 8 h 87"/>
                  <a:gd name="T46" fmla="*/ 45 w 89"/>
                  <a:gd name="T47" fmla="*/ 2 h 87"/>
                  <a:gd name="T48" fmla="*/ 39 w 89"/>
                  <a:gd name="T49" fmla="*/ 0 h 87"/>
                  <a:gd name="T50" fmla="*/ 32 w 89"/>
                  <a:gd name="T51" fmla="*/ 2 h 87"/>
                  <a:gd name="T52" fmla="*/ 25 w 89"/>
                  <a:gd name="T53" fmla="*/ 6 h 87"/>
                  <a:gd name="T54" fmla="*/ 16 w 89"/>
                  <a:gd name="T55" fmla="*/ 11 h 87"/>
                  <a:gd name="T56" fmla="*/ 10 w 89"/>
                  <a:gd name="T57" fmla="*/ 16 h 87"/>
                  <a:gd name="T58" fmla="*/ 4 w 89"/>
                  <a:gd name="T59" fmla="*/ 24 h 87"/>
                  <a:gd name="T60" fmla="*/ 4 w 89"/>
                  <a:gd name="T61" fmla="*/ 31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"/>
                  <a:gd name="T94" fmla="*/ 0 h 87"/>
                  <a:gd name="T95" fmla="*/ 89 w 89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" h="87">
                    <a:moveTo>
                      <a:pt x="4" y="31"/>
                    </a:moveTo>
                    <a:lnTo>
                      <a:pt x="0" y="38"/>
                    </a:lnTo>
                    <a:lnTo>
                      <a:pt x="0" y="49"/>
                    </a:lnTo>
                    <a:lnTo>
                      <a:pt x="3" y="60"/>
                    </a:lnTo>
                    <a:lnTo>
                      <a:pt x="10" y="65"/>
                    </a:lnTo>
                    <a:lnTo>
                      <a:pt x="13" y="70"/>
                    </a:lnTo>
                    <a:lnTo>
                      <a:pt x="22" y="81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7"/>
                    </a:lnTo>
                    <a:lnTo>
                      <a:pt x="53" y="84"/>
                    </a:lnTo>
                    <a:lnTo>
                      <a:pt x="62" y="75"/>
                    </a:lnTo>
                    <a:lnTo>
                      <a:pt x="71" y="67"/>
                    </a:lnTo>
                    <a:lnTo>
                      <a:pt x="78" y="57"/>
                    </a:lnTo>
                    <a:lnTo>
                      <a:pt x="85" y="48"/>
                    </a:lnTo>
                    <a:lnTo>
                      <a:pt x="88" y="36"/>
                    </a:lnTo>
                    <a:lnTo>
                      <a:pt x="89" y="28"/>
                    </a:lnTo>
                    <a:lnTo>
                      <a:pt x="87" y="19"/>
                    </a:lnTo>
                    <a:lnTo>
                      <a:pt x="82" y="13"/>
                    </a:lnTo>
                    <a:lnTo>
                      <a:pt x="68" y="5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51" y="8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5" y="6"/>
                    </a:lnTo>
                    <a:lnTo>
                      <a:pt x="16" y="11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6" name="Freeform 79">
                <a:extLst>
                  <a:ext uri="{FF2B5EF4-FFF2-40B4-BE49-F238E27FC236}">
                    <a16:creationId xmlns:a16="http://schemas.microsoft.com/office/drawing/2014/main" id="{2AF3D1DF-309B-418D-B34A-CC823F829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2608"/>
                <a:ext cx="168" cy="386"/>
              </a:xfrm>
              <a:custGeom>
                <a:avLst/>
                <a:gdLst>
                  <a:gd name="T0" fmla="*/ 41 w 168"/>
                  <a:gd name="T1" fmla="*/ 347 h 386"/>
                  <a:gd name="T2" fmla="*/ 34 w 168"/>
                  <a:gd name="T3" fmla="*/ 341 h 386"/>
                  <a:gd name="T4" fmla="*/ 28 w 168"/>
                  <a:gd name="T5" fmla="*/ 337 h 386"/>
                  <a:gd name="T6" fmla="*/ 20 w 168"/>
                  <a:gd name="T7" fmla="*/ 328 h 386"/>
                  <a:gd name="T8" fmla="*/ 13 w 168"/>
                  <a:gd name="T9" fmla="*/ 320 h 386"/>
                  <a:gd name="T10" fmla="*/ 4 w 168"/>
                  <a:gd name="T11" fmla="*/ 305 h 386"/>
                  <a:gd name="T12" fmla="*/ 1 w 168"/>
                  <a:gd name="T13" fmla="*/ 288 h 386"/>
                  <a:gd name="T14" fmla="*/ 0 w 168"/>
                  <a:gd name="T15" fmla="*/ 267 h 386"/>
                  <a:gd name="T16" fmla="*/ 2 w 168"/>
                  <a:gd name="T17" fmla="*/ 242 h 386"/>
                  <a:gd name="T18" fmla="*/ 7 w 168"/>
                  <a:gd name="T19" fmla="*/ 229 h 386"/>
                  <a:gd name="T20" fmla="*/ 21 w 168"/>
                  <a:gd name="T21" fmla="*/ 209 h 386"/>
                  <a:gd name="T22" fmla="*/ 40 w 168"/>
                  <a:gd name="T23" fmla="*/ 183 h 386"/>
                  <a:gd name="T24" fmla="*/ 62 w 168"/>
                  <a:gd name="T25" fmla="*/ 156 h 386"/>
                  <a:gd name="T26" fmla="*/ 80 w 168"/>
                  <a:gd name="T27" fmla="*/ 127 h 386"/>
                  <a:gd name="T28" fmla="*/ 96 w 168"/>
                  <a:gd name="T29" fmla="*/ 104 h 386"/>
                  <a:gd name="T30" fmla="*/ 103 w 168"/>
                  <a:gd name="T31" fmla="*/ 85 h 386"/>
                  <a:gd name="T32" fmla="*/ 102 w 168"/>
                  <a:gd name="T33" fmla="*/ 75 h 386"/>
                  <a:gd name="T34" fmla="*/ 93 w 168"/>
                  <a:gd name="T35" fmla="*/ 66 h 386"/>
                  <a:gd name="T36" fmla="*/ 87 w 168"/>
                  <a:gd name="T37" fmla="*/ 56 h 386"/>
                  <a:gd name="T38" fmla="*/ 82 w 168"/>
                  <a:gd name="T39" fmla="*/ 45 h 386"/>
                  <a:gd name="T40" fmla="*/ 80 w 168"/>
                  <a:gd name="T41" fmla="*/ 35 h 386"/>
                  <a:gd name="T42" fmla="*/ 79 w 168"/>
                  <a:gd name="T43" fmla="*/ 22 h 386"/>
                  <a:gd name="T44" fmla="*/ 82 w 168"/>
                  <a:gd name="T45" fmla="*/ 13 h 386"/>
                  <a:gd name="T46" fmla="*/ 85 w 168"/>
                  <a:gd name="T47" fmla="*/ 4 h 386"/>
                  <a:gd name="T48" fmla="*/ 92 w 168"/>
                  <a:gd name="T49" fmla="*/ 0 h 386"/>
                  <a:gd name="T50" fmla="*/ 128 w 168"/>
                  <a:gd name="T51" fmla="*/ 39 h 386"/>
                  <a:gd name="T52" fmla="*/ 131 w 168"/>
                  <a:gd name="T53" fmla="*/ 42 h 386"/>
                  <a:gd name="T54" fmla="*/ 139 w 168"/>
                  <a:gd name="T55" fmla="*/ 48 h 386"/>
                  <a:gd name="T56" fmla="*/ 146 w 168"/>
                  <a:gd name="T57" fmla="*/ 55 h 386"/>
                  <a:gd name="T58" fmla="*/ 155 w 168"/>
                  <a:gd name="T59" fmla="*/ 66 h 386"/>
                  <a:gd name="T60" fmla="*/ 161 w 168"/>
                  <a:gd name="T61" fmla="*/ 79 h 386"/>
                  <a:gd name="T62" fmla="*/ 167 w 168"/>
                  <a:gd name="T63" fmla="*/ 97 h 386"/>
                  <a:gd name="T64" fmla="*/ 168 w 168"/>
                  <a:gd name="T65" fmla="*/ 118 h 386"/>
                  <a:gd name="T66" fmla="*/ 167 w 168"/>
                  <a:gd name="T67" fmla="*/ 144 h 386"/>
                  <a:gd name="T68" fmla="*/ 159 w 168"/>
                  <a:gd name="T69" fmla="*/ 156 h 386"/>
                  <a:gd name="T70" fmla="*/ 145 w 168"/>
                  <a:gd name="T71" fmla="*/ 176 h 386"/>
                  <a:gd name="T72" fmla="*/ 125 w 168"/>
                  <a:gd name="T73" fmla="*/ 200 h 386"/>
                  <a:gd name="T74" fmla="*/ 106 w 168"/>
                  <a:gd name="T75" fmla="*/ 229 h 386"/>
                  <a:gd name="T76" fmla="*/ 86 w 168"/>
                  <a:gd name="T77" fmla="*/ 255 h 386"/>
                  <a:gd name="T78" fmla="*/ 72 w 168"/>
                  <a:gd name="T79" fmla="*/ 281 h 386"/>
                  <a:gd name="T80" fmla="*/ 64 w 168"/>
                  <a:gd name="T81" fmla="*/ 300 h 386"/>
                  <a:gd name="T82" fmla="*/ 67 w 168"/>
                  <a:gd name="T83" fmla="*/ 311 h 386"/>
                  <a:gd name="T84" fmla="*/ 74 w 168"/>
                  <a:gd name="T85" fmla="*/ 318 h 386"/>
                  <a:gd name="T86" fmla="*/ 80 w 168"/>
                  <a:gd name="T87" fmla="*/ 328 h 386"/>
                  <a:gd name="T88" fmla="*/ 85 w 168"/>
                  <a:gd name="T89" fmla="*/ 339 h 386"/>
                  <a:gd name="T90" fmla="*/ 87 w 168"/>
                  <a:gd name="T91" fmla="*/ 350 h 386"/>
                  <a:gd name="T92" fmla="*/ 87 w 168"/>
                  <a:gd name="T93" fmla="*/ 360 h 386"/>
                  <a:gd name="T94" fmla="*/ 86 w 168"/>
                  <a:gd name="T95" fmla="*/ 372 h 386"/>
                  <a:gd name="T96" fmla="*/ 82 w 168"/>
                  <a:gd name="T97" fmla="*/ 379 h 386"/>
                  <a:gd name="T98" fmla="*/ 77 w 168"/>
                  <a:gd name="T99" fmla="*/ 386 h 386"/>
                  <a:gd name="T100" fmla="*/ 41 w 168"/>
                  <a:gd name="T101" fmla="*/ 347 h 3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386"/>
                  <a:gd name="T155" fmla="*/ 168 w 168"/>
                  <a:gd name="T156" fmla="*/ 386 h 3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386">
                    <a:moveTo>
                      <a:pt x="41" y="347"/>
                    </a:moveTo>
                    <a:lnTo>
                      <a:pt x="34" y="341"/>
                    </a:lnTo>
                    <a:lnTo>
                      <a:pt x="28" y="337"/>
                    </a:lnTo>
                    <a:lnTo>
                      <a:pt x="20" y="328"/>
                    </a:lnTo>
                    <a:lnTo>
                      <a:pt x="13" y="320"/>
                    </a:lnTo>
                    <a:lnTo>
                      <a:pt x="4" y="305"/>
                    </a:lnTo>
                    <a:lnTo>
                      <a:pt x="1" y="288"/>
                    </a:lnTo>
                    <a:lnTo>
                      <a:pt x="0" y="267"/>
                    </a:lnTo>
                    <a:lnTo>
                      <a:pt x="2" y="242"/>
                    </a:lnTo>
                    <a:lnTo>
                      <a:pt x="7" y="229"/>
                    </a:lnTo>
                    <a:lnTo>
                      <a:pt x="21" y="209"/>
                    </a:lnTo>
                    <a:lnTo>
                      <a:pt x="40" y="183"/>
                    </a:lnTo>
                    <a:lnTo>
                      <a:pt x="62" y="156"/>
                    </a:lnTo>
                    <a:lnTo>
                      <a:pt x="80" y="127"/>
                    </a:lnTo>
                    <a:lnTo>
                      <a:pt x="96" y="104"/>
                    </a:lnTo>
                    <a:lnTo>
                      <a:pt x="103" y="85"/>
                    </a:lnTo>
                    <a:lnTo>
                      <a:pt x="102" y="75"/>
                    </a:lnTo>
                    <a:lnTo>
                      <a:pt x="93" y="66"/>
                    </a:lnTo>
                    <a:lnTo>
                      <a:pt x="87" y="56"/>
                    </a:lnTo>
                    <a:lnTo>
                      <a:pt x="82" y="45"/>
                    </a:lnTo>
                    <a:lnTo>
                      <a:pt x="80" y="35"/>
                    </a:lnTo>
                    <a:lnTo>
                      <a:pt x="79" y="22"/>
                    </a:lnTo>
                    <a:lnTo>
                      <a:pt x="82" y="13"/>
                    </a:lnTo>
                    <a:lnTo>
                      <a:pt x="85" y="4"/>
                    </a:lnTo>
                    <a:lnTo>
                      <a:pt x="92" y="0"/>
                    </a:lnTo>
                    <a:lnTo>
                      <a:pt x="128" y="39"/>
                    </a:lnTo>
                    <a:lnTo>
                      <a:pt x="131" y="42"/>
                    </a:lnTo>
                    <a:lnTo>
                      <a:pt x="139" y="48"/>
                    </a:lnTo>
                    <a:lnTo>
                      <a:pt x="146" y="55"/>
                    </a:lnTo>
                    <a:lnTo>
                      <a:pt x="155" y="66"/>
                    </a:lnTo>
                    <a:lnTo>
                      <a:pt x="161" y="79"/>
                    </a:lnTo>
                    <a:lnTo>
                      <a:pt x="167" y="97"/>
                    </a:lnTo>
                    <a:lnTo>
                      <a:pt x="168" y="118"/>
                    </a:lnTo>
                    <a:lnTo>
                      <a:pt x="167" y="144"/>
                    </a:lnTo>
                    <a:lnTo>
                      <a:pt x="159" y="156"/>
                    </a:lnTo>
                    <a:lnTo>
                      <a:pt x="145" y="176"/>
                    </a:lnTo>
                    <a:lnTo>
                      <a:pt x="125" y="200"/>
                    </a:lnTo>
                    <a:lnTo>
                      <a:pt x="106" y="229"/>
                    </a:lnTo>
                    <a:lnTo>
                      <a:pt x="86" y="255"/>
                    </a:lnTo>
                    <a:lnTo>
                      <a:pt x="72" y="281"/>
                    </a:lnTo>
                    <a:lnTo>
                      <a:pt x="64" y="300"/>
                    </a:lnTo>
                    <a:lnTo>
                      <a:pt x="67" y="311"/>
                    </a:lnTo>
                    <a:lnTo>
                      <a:pt x="74" y="318"/>
                    </a:lnTo>
                    <a:lnTo>
                      <a:pt x="80" y="328"/>
                    </a:lnTo>
                    <a:lnTo>
                      <a:pt x="85" y="339"/>
                    </a:lnTo>
                    <a:lnTo>
                      <a:pt x="87" y="350"/>
                    </a:lnTo>
                    <a:lnTo>
                      <a:pt x="87" y="360"/>
                    </a:lnTo>
                    <a:lnTo>
                      <a:pt x="86" y="372"/>
                    </a:lnTo>
                    <a:lnTo>
                      <a:pt x="82" y="379"/>
                    </a:lnTo>
                    <a:lnTo>
                      <a:pt x="77" y="386"/>
                    </a:lnTo>
                    <a:lnTo>
                      <a:pt x="41" y="347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7" name="Freeform 80">
                <a:extLst>
                  <a:ext uri="{FF2B5EF4-FFF2-40B4-BE49-F238E27FC236}">
                    <a16:creationId xmlns:a16="http://schemas.microsoft.com/office/drawing/2014/main" id="{62CD7145-A379-4D89-A424-BC895AAE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2667"/>
                <a:ext cx="130" cy="272"/>
              </a:xfrm>
              <a:custGeom>
                <a:avLst/>
                <a:gdLst>
                  <a:gd name="T0" fmla="*/ 94 w 130"/>
                  <a:gd name="T1" fmla="*/ 0 h 272"/>
                  <a:gd name="T2" fmla="*/ 92 w 130"/>
                  <a:gd name="T3" fmla="*/ 3 h 272"/>
                  <a:gd name="T4" fmla="*/ 95 w 130"/>
                  <a:gd name="T5" fmla="*/ 9 h 272"/>
                  <a:gd name="T6" fmla="*/ 98 w 130"/>
                  <a:gd name="T7" fmla="*/ 17 h 272"/>
                  <a:gd name="T8" fmla="*/ 101 w 130"/>
                  <a:gd name="T9" fmla="*/ 28 h 272"/>
                  <a:gd name="T10" fmla="*/ 103 w 130"/>
                  <a:gd name="T11" fmla="*/ 36 h 272"/>
                  <a:gd name="T12" fmla="*/ 105 w 130"/>
                  <a:gd name="T13" fmla="*/ 45 h 272"/>
                  <a:gd name="T14" fmla="*/ 105 w 130"/>
                  <a:gd name="T15" fmla="*/ 53 h 272"/>
                  <a:gd name="T16" fmla="*/ 105 w 130"/>
                  <a:gd name="T17" fmla="*/ 64 h 272"/>
                  <a:gd name="T18" fmla="*/ 97 w 130"/>
                  <a:gd name="T19" fmla="*/ 74 h 272"/>
                  <a:gd name="T20" fmla="*/ 84 w 130"/>
                  <a:gd name="T21" fmla="*/ 92 h 272"/>
                  <a:gd name="T22" fmla="*/ 65 w 130"/>
                  <a:gd name="T23" fmla="*/ 115 h 272"/>
                  <a:gd name="T24" fmla="*/ 46 w 130"/>
                  <a:gd name="T25" fmla="*/ 143 h 272"/>
                  <a:gd name="T26" fmla="*/ 26 w 130"/>
                  <a:gd name="T27" fmla="*/ 167 h 272"/>
                  <a:gd name="T28" fmla="*/ 12 w 130"/>
                  <a:gd name="T29" fmla="*/ 193 h 272"/>
                  <a:gd name="T30" fmla="*/ 2 w 130"/>
                  <a:gd name="T31" fmla="*/ 215 h 272"/>
                  <a:gd name="T32" fmla="*/ 0 w 130"/>
                  <a:gd name="T33" fmla="*/ 232 h 272"/>
                  <a:gd name="T34" fmla="*/ 6 w 130"/>
                  <a:gd name="T35" fmla="*/ 246 h 272"/>
                  <a:gd name="T36" fmla="*/ 15 w 130"/>
                  <a:gd name="T37" fmla="*/ 258 h 272"/>
                  <a:gd name="T38" fmla="*/ 22 w 130"/>
                  <a:gd name="T39" fmla="*/ 267 h 272"/>
                  <a:gd name="T40" fmla="*/ 29 w 130"/>
                  <a:gd name="T41" fmla="*/ 272 h 272"/>
                  <a:gd name="T42" fmla="*/ 25 w 130"/>
                  <a:gd name="T43" fmla="*/ 265 h 272"/>
                  <a:gd name="T44" fmla="*/ 23 w 130"/>
                  <a:gd name="T45" fmla="*/ 258 h 272"/>
                  <a:gd name="T46" fmla="*/ 22 w 130"/>
                  <a:gd name="T47" fmla="*/ 249 h 272"/>
                  <a:gd name="T48" fmla="*/ 23 w 130"/>
                  <a:gd name="T49" fmla="*/ 241 h 272"/>
                  <a:gd name="T50" fmla="*/ 23 w 130"/>
                  <a:gd name="T51" fmla="*/ 231 h 272"/>
                  <a:gd name="T52" fmla="*/ 28 w 130"/>
                  <a:gd name="T53" fmla="*/ 223 h 272"/>
                  <a:gd name="T54" fmla="*/ 32 w 130"/>
                  <a:gd name="T55" fmla="*/ 215 h 272"/>
                  <a:gd name="T56" fmla="*/ 36 w 130"/>
                  <a:gd name="T57" fmla="*/ 212 h 272"/>
                  <a:gd name="T58" fmla="*/ 42 w 130"/>
                  <a:gd name="T59" fmla="*/ 202 h 272"/>
                  <a:gd name="T60" fmla="*/ 54 w 130"/>
                  <a:gd name="T61" fmla="*/ 187 h 272"/>
                  <a:gd name="T62" fmla="*/ 68 w 130"/>
                  <a:gd name="T63" fmla="*/ 167 h 272"/>
                  <a:gd name="T64" fmla="*/ 84 w 130"/>
                  <a:gd name="T65" fmla="*/ 146 h 272"/>
                  <a:gd name="T66" fmla="*/ 98 w 130"/>
                  <a:gd name="T67" fmla="*/ 121 h 272"/>
                  <a:gd name="T68" fmla="*/ 113 w 130"/>
                  <a:gd name="T69" fmla="*/ 101 h 272"/>
                  <a:gd name="T70" fmla="*/ 123 w 130"/>
                  <a:gd name="T71" fmla="*/ 84 h 272"/>
                  <a:gd name="T72" fmla="*/ 130 w 130"/>
                  <a:gd name="T73" fmla="*/ 74 h 272"/>
                  <a:gd name="T74" fmla="*/ 130 w 130"/>
                  <a:gd name="T75" fmla="*/ 66 h 272"/>
                  <a:gd name="T76" fmla="*/ 130 w 130"/>
                  <a:gd name="T77" fmla="*/ 58 h 272"/>
                  <a:gd name="T78" fmla="*/ 128 w 130"/>
                  <a:gd name="T79" fmla="*/ 46 h 272"/>
                  <a:gd name="T80" fmla="*/ 127 w 130"/>
                  <a:gd name="T81" fmla="*/ 35 h 272"/>
                  <a:gd name="T82" fmla="*/ 121 w 130"/>
                  <a:gd name="T83" fmla="*/ 22 h 272"/>
                  <a:gd name="T84" fmla="*/ 115 w 130"/>
                  <a:gd name="T85" fmla="*/ 12 h 272"/>
                  <a:gd name="T86" fmla="*/ 107 w 130"/>
                  <a:gd name="T87" fmla="*/ 3 h 272"/>
                  <a:gd name="T88" fmla="*/ 94 w 130"/>
                  <a:gd name="T89" fmla="*/ 0 h 2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0"/>
                  <a:gd name="T136" fmla="*/ 0 h 272"/>
                  <a:gd name="T137" fmla="*/ 130 w 130"/>
                  <a:gd name="T138" fmla="*/ 272 h 2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0" h="272">
                    <a:moveTo>
                      <a:pt x="94" y="0"/>
                    </a:moveTo>
                    <a:lnTo>
                      <a:pt x="92" y="3"/>
                    </a:lnTo>
                    <a:lnTo>
                      <a:pt x="95" y="9"/>
                    </a:lnTo>
                    <a:lnTo>
                      <a:pt x="98" y="17"/>
                    </a:lnTo>
                    <a:lnTo>
                      <a:pt x="101" y="28"/>
                    </a:lnTo>
                    <a:lnTo>
                      <a:pt x="103" y="36"/>
                    </a:lnTo>
                    <a:lnTo>
                      <a:pt x="105" y="45"/>
                    </a:lnTo>
                    <a:lnTo>
                      <a:pt x="105" y="53"/>
                    </a:lnTo>
                    <a:lnTo>
                      <a:pt x="105" y="64"/>
                    </a:lnTo>
                    <a:lnTo>
                      <a:pt x="97" y="74"/>
                    </a:lnTo>
                    <a:lnTo>
                      <a:pt x="84" y="92"/>
                    </a:lnTo>
                    <a:lnTo>
                      <a:pt x="65" y="115"/>
                    </a:lnTo>
                    <a:lnTo>
                      <a:pt x="46" y="143"/>
                    </a:lnTo>
                    <a:lnTo>
                      <a:pt x="26" y="167"/>
                    </a:lnTo>
                    <a:lnTo>
                      <a:pt x="12" y="193"/>
                    </a:lnTo>
                    <a:lnTo>
                      <a:pt x="2" y="215"/>
                    </a:lnTo>
                    <a:lnTo>
                      <a:pt x="0" y="232"/>
                    </a:lnTo>
                    <a:lnTo>
                      <a:pt x="6" y="246"/>
                    </a:lnTo>
                    <a:lnTo>
                      <a:pt x="15" y="258"/>
                    </a:lnTo>
                    <a:lnTo>
                      <a:pt x="22" y="267"/>
                    </a:lnTo>
                    <a:lnTo>
                      <a:pt x="29" y="272"/>
                    </a:lnTo>
                    <a:lnTo>
                      <a:pt x="25" y="265"/>
                    </a:lnTo>
                    <a:lnTo>
                      <a:pt x="23" y="258"/>
                    </a:lnTo>
                    <a:lnTo>
                      <a:pt x="22" y="249"/>
                    </a:lnTo>
                    <a:lnTo>
                      <a:pt x="23" y="241"/>
                    </a:lnTo>
                    <a:lnTo>
                      <a:pt x="23" y="231"/>
                    </a:lnTo>
                    <a:lnTo>
                      <a:pt x="28" y="223"/>
                    </a:lnTo>
                    <a:lnTo>
                      <a:pt x="32" y="215"/>
                    </a:lnTo>
                    <a:lnTo>
                      <a:pt x="36" y="212"/>
                    </a:lnTo>
                    <a:lnTo>
                      <a:pt x="42" y="202"/>
                    </a:lnTo>
                    <a:lnTo>
                      <a:pt x="54" y="187"/>
                    </a:lnTo>
                    <a:lnTo>
                      <a:pt x="68" y="167"/>
                    </a:lnTo>
                    <a:lnTo>
                      <a:pt x="84" y="146"/>
                    </a:lnTo>
                    <a:lnTo>
                      <a:pt x="98" y="121"/>
                    </a:lnTo>
                    <a:lnTo>
                      <a:pt x="113" y="101"/>
                    </a:lnTo>
                    <a:lnTo>
                      <a:pt x="123" y="84"/>
                    </a:lnTo>
                    <a:lnTo>
                      <a:pt x="130" y="74"/>
                    </a:lnTo>
                    <a:lnTo>
                      <a:pt x="130" y="66"/>
                    </a:lnTo>
                    <a:lnTo>
                      <a:pt x="130" y="58"/>
                    </a:lnTo>
                    <a:lnTo>
                      <a:pt x="128" y="46"/>
                    </a:lnTo>
                    <a:lnTo>
                      <a:pt x="127" y="35"/>
                    </a:lnTo>
                    <a:lnTo>
                      <a:pt x="121" y="22"/>
                    </a:lnTo>
                    <a:lnTo>
                      <a:pt x="115" y="12"/>
                    </a:lnTo>
                    <a:lnTo>
                      <a:pt x="107" y="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8" name="Freeform 81">
                <a:extLst>
                  <a:ext uri="{FF2B5EF4-FFF2-40B4-BE49-F238E27FC236}">
                    <a16:creationId xmlns:a16="http://schemas.microsoft.com/office/drawing/2014/main" id="{460A8A09-88B5-4A0A-ACE3-C1DC4F3B4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666"/>
                <a:ext cx="103" cy="236"/>
              </a:xfrm>
              <a:custGeom>
                <a:avLst/>
                <a:gdLst>
                  <a:gd name="T0" fmla="*/ 85 w 103"/>
                  <a:gd name="T1" fmla="*/ 0 h 236"/>
                  <a:gd name="T2" fmla="*/ 89 w 103"/>
                  <a:gd name="T3" fmla="*/ 4 h 236"/>
                  <a:gd name="T4" fmla="*/ 95 w 103"/>
                  <a:gd name="T5" fmla="*/ 14 h 236"/>
                  <a:gd name="T6" fmla="*/ 97 w 103"/>
                  <a:gd name="T7" fmla="*/ 26 h 236"/>
                  <a:gd name="T8" fmla="*/ 102 w 103"/>
                  <a:gd name="T9" fmla="*/ 39 h 236"/>
                  <a:gd name="T10" fmla="*/ 102 w 103"/>
                  <a:gd name="T11" fmla="*/ 52 h 236"/>
                  <a:gd name="T12" fmla="*/ 103 w 103"/>
                  <a:gd name="T13" fmla="*/ 65 h 236"/>
                  <a:gd name="T14" fmla="*/ 100 w 103"/>
                  <a:gd name="T15" fmla="*/ 76 h 236"/>
                  <a:gd name="T16" fmla="*/ 96 w 103"/>
                  <a:gd name="T17" fmla="*/ 88 h 236"/>
                  <a:gd name="T18" fmla="*/ 87 w 103"/>
                  <a:gd name="T19" fmla="*/ 98 h 236"/>
                  <a:gd name="T20" fmla="*/ 74 w 103"/>
                  <a:gd name="T21" fmla="*/ 115 h 236"/>
                  <a:gd name="T22" fmla="*/ 57 w 103"/>
                  <a:gd name="T23" fmla="*/ 135 h 236"/>
                  <a:gd name="T24" fmla="*/ 41 w 103"/>
                  <a:gd name="T25" fmla="*/ 160 h 236"/>
                  <a:gd name="T26" fmla="*/ 24 w 103"/>
                  <a:gd name="T27" fmla="*/ 183 h 236"/>
                  <a:gd name="T28" fmla="*/ 11 w 103"/>
                  <a:gd name="T29" fmla="*/ 204 h 236"/>
                  <a:gd name="T30" fmla="*/ 2 w 103"/>
                  <a:gd name="T31" fmla="*/ 221 h 236"/>
                  <a:gd name="T32" fmla="*/ 0 w 103"/>
                  <a:gd name="T33" fmla="*/ 236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236"/>
                  <a:gd name="T53" fmla="*/ 103 w 103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236">
                    <a:moveTo>
                      <a:pt x="85" y="0"/>
                    </a:moveTo>
                    <a:lnTo>
                      <a:pt x="89" y="4"/>
                    </a:lnTo>
                    <a:lnTo>
                      <a:pt x="95" y="14"/>
                    </a:lnTo>
                    <a:lnTo>
                      <a:pt x="97" y="26"/>
                    </a:lnTo>
                    <a:lnTo>
                      <a:pt x="102" y="39"/>
                    </a:lnTo>
                    <a:lnTo>
                      <a:pt x="102" y="52"/>
                    </a:lnTo>
                    <a:lnTo>
                      <a:pt x="103" y="65"/>
                    </a:lnTo>
                    <a:lnTo>
                      <a:pt x="100" y="76"/>
                    </a:lnTo>
                    <a:lnTo>
                      <a:pt x="96" y="88"/>
                    </a:lnTo>
                    <a:lnTo>
                      <a:pt x="87" y="98"/>
                    </a:lnTo>
                    <a:lnTo>
                      <a:pt x="74" y="115"/>
                    </a:lnTo>
                    <a:lnTo>
                      <a:pt x="57" y="135"/>
                    </a:lnTo>
                    <a:lnTo>
                      <a:pt x="41" y="160"/>
                    </a:lnTo>
                    <a:lnTo>
                      <a:pt x="24" y="183"/>
                    </a:lnTo>
                    <a:lnTo>
                      <a:pt x="11" y="204"/>
                    </a:lnTo>
                    <a:lnTo>
                      <a:pt x="2" y="221"/>
                    </a:lnTo>
                    <a:lnTo>
                      <a:pt x="0" y="236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9" name="Freeform 82">
                <a:extLst>
                  <a:ext uri="{FF2B5EF4-FFF2-40B4-BE49-F238E27FC236}">
                    <a16:creationId xmlns:a16="http://schemas.microsoft.com/office/drawing/2014/main" id="{E284A8DB-BEAB-4E69-8C4E-AAF449BAC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2836"/>
                <a:ext cx="144" cy="217"/>
              </a:xfrm>
              <a:custGeom>
                <a:avLst/>
                <a:gdLst>
                  <a:gd name="T0" fmla="*/ 3 w 144"/>
                  <a:gd name="T1" fmla="*/ 203 h 217"/>
                  <a:gd name="T2" fmla="*/ 15 w 144"/>
                  <a:gd name="T3" fmla="*/ 213 h 217"/>
                  <a:gd name="T4" fmla="*/ 26 w 144"/>
                  <a:gd name="T5" fmla="*/ 216 h 217"/>
                  <a:gd name="T6" fmla="*/ 41 w 144"/>
                  <a:gd name="T7" fmla="*/ 213 h 217"/>
                  <a:gd name="T8" fmla="*/ 45 w 144"/>
                  <a:gd name="T9" fmla="*/ 210 h 217"/>
                  <a:gd name="T10" fmla="*/ 56 w 144"/>
                  <a:gd name="T11" fmla="*/ 198 h 217"/>
                  <a:gd name="T12" fmla="*/ 51 w 144"/>
                  <a:gd name="T13" fmla="*/ 182 h 217"/>
                  <a:gd name="T14" fmla="*/ 46 w 144"/>
                  <a:gd name="T15" fmla="*/ 159 h 217"/>
                  <a:gd name="T16" fmla="*/ 52 w 144"/>
                  <a:gd name="T17" fmla="*/ 144 h 217"/>
                  <a:gd name="T18" fmla="*/ 55 w 144"/>
                  <a:gd name="T19" fmla="*/ 142 h 217"/>
                  <a:gd name="T20" fmla="*/ 48 w 144"/>
                  <a:gd name="T21" fmla="*/ 162 h 217"/>
                  <a:gd name="T22" fmla="*/ 59 w 144"/>
                  <a:gd name="T23" fmla="*/ 165 h 217"/>
                  <a:gd name="T24" fmla="*/ 85 w 144"/>
                  <a:gd name="T25" fmla="*/ 147 h 217"/>
                  <a:gd name="T26" fmla="*/ 92 w 144"/>
                  <a:gd name="T27" fmla="*/ 122 h 217"/>
                  <a:gd name="T28" fmla="*/ 92 w 144"/>
                  <a:gd name="T29" fmla="*/ 105 h 217"/>
                  <a:gd name="T30" fmla="*/ 92 w 144"/>
                  <a:gd name="T31" fmla="*/ 105 h 217"/>
                  <a:gd name="T32" fmla="*/ 94 w 144"/>
                  <a:gd name="T33" fmla="*/ 121 h 217"/>
                  <a:gd name="T34" fmla="*/ 102 w 144"/>
                  <a:gd name="T35" fmla="*/ 118 h 217"/>
                  <a:gd name="T36" fmla="*/ 115 w 144"/>
                  <a:gd name="T37" fmla="*/ 95 h 217"/>
                  <a:gd name="T38" fmla="*/ 123 w 144"/>
                  <a:gd name="T39" fmla="*/ 79 h 217"/>
                  <a:gd name="T40" fmla="*/ 123 w 144"/>
                  <a:gd name="T41" fmla="*/ 57 h 217"/>
                  <a:gd name="T42" fmla="*/ 123 w 144"/>
                  <a:gd name="T43" fmla="*/ 39 h 217"/>
                  <a:gd name="T44" fmla="*/ 123 w 144"/>
                  <a:gd name="T45" fmla="*/ 36 h 217"/>
                  <a:gd name="T46" fmla="*/ 121 w 144"/>
                  <a:gd name="T47" fmla="*/ 56 h 217"/>
                  <a:gd name="T48" fmla="*/ 133 w 144"/>
                  <a:gd name="T49" fmla="*/ 54 h 217"/>
                  <a:gd name="T50" fmla="*/ 144 w 144"/>
                  <a:gd name="T51" fmla="*/ 30 h 217"/>
                  <a:gd name="T52" fmla="*/ 141 w 144"/>
                  <a:gd name="T53" fmla="*/ 14 h 217"/>
                  <a:gd name="T54" fmla="*/ 130 w 144"/>
                  <a:gd name="T55" fmla="*/ 4 h 217"/>
                  <a:gd name="T56" fmla="*/ 117 w 144"/>
                  <a:gd name="T57" fmla="*/ 0 h 217"/>
                  <a:gd name="T58" fmla="*/ 104 w 144"/>
                  <a:gd name="T59" fmla="*/ 4 h 217"/>
                  <a:gd name="T60" fmla="*/ 98 w 144"/>
                  <a:gd name="T61" fmla="*/ 7 h 217"/>
                  <a:gd name="T62" fmla="*/ 87 w 144"/>
                  <a:gd name="T63" fmla="*/ 18 h 217"/>
                  <a:gd name="T64" fmla="*/ 89 w 144"/>
                  <a:gd name="T65" fmla="*/ 28 h 217"/>
                  <a:gd name="T66" fmla="*/ 94 w 144"/>
                  <a:gd name="T67" fmla="*/ 40 h 217"/>
                  <a:gd name="T68" fmla="*/ 95 w 144"/>
                  <a:gd name="T69" fmla="*/ 56 h 217"/>
                  <a:gd name="T70" fmla="*/ 89 w 144"/>
                  <a:gd name="T71" fmla="*/ 73 h 217"/>
                  <a:gd name="T72" fmla="*/ 88 w 144"/>
                  <a:gd name="T73" fmla="*/ 75 h 217"/>
                  <a:gd name="T74" fmla="*/ 95 w 144"/>
                  <a:gd name="T75" fmla="*/ 54 h 217"/>
                  <a:gd name="T76" fmla="*/ 82 w 144"/>
                  <a:gd name="T77" fmla="*/ 50 h 217"/>
                  <a:gd name="T78" fmla="*/ 58 w 144"/>
                  <a:gd name="T79" fmla="*/ 70 h 217"/>
                  <a:gd name="T80" fmla="*/ 51 w 144"/>
                  <a:gd name="T81" fmla="*/ 93 h 217"/>
                  <a:gd name="T82" fmla="*/ 51 w 144"/>
                  <a:gd name="T83" fmla="*/ 111 h 217"/>
                  <a:gd name="T84" fmla="*/ 51 w 144"/>
                  <a:gd name="T85" fmla="*/ 109 h 217"/>
                  <a:gd name="T86" fmla="*/ 51 w 144"/>
                  <a:gd name="T87" fmla="*/ 95 h 217"/>
                  <a:gd name="T88" fmla="*/ 41 w 144"/>
                  <a:gd name="T89" fmla="*/ 98 h 217"/>
                  <a:gd name="T90" fmla="*/ 26 w 144"/>
                  <a:gd name="T91" fmla="*/ 119 h 217"/>
                  <a:gd name="T92" fmla="*/ 19 w 144"/>
                  <a:gd name="T93" fmla="*/ 136 h 217"/>
                  <a:gd name="T94" fmla="*/ 20 w 144"/>
                  <a:gd name="T95" fmla="*/ 158 h 217"/>
                  <a:gd name="T96" fmla="*/ 22 w 144"/>
                  <a:gd name="T97" fmla="*/ 177 h 217"/>
                  <a:gd name="T98" fmla="*/ 22 w 144"/>
                  <a:gd name="T99" fmla="*/ 178 h 217"/>
                  <a:gd name="T100" fmla="*/ 22 w 144"/>
                  <a:gd name="T101" fmla="*/ 161 h 217"/>
                  <a:gd name="T102" fmla="*/ 10 w 144"/>
                  <a:gd name="T103" fmla="*/ 162 h 217"/>
                  <a:gd name="T104" fmla="*/ 0 w 144"/>
                  <a:gd name="T105" fmla="*/ 185 h 2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4"/>
                  <a:gd name="T160" fmla="*/ 0 h 217"/>
                  <a:gd name="T161" fmla="*/ 144 w 144"/>
                  <a:gd name="T162" fmla="*/ 217 h 21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4" h="217">
                    <a:moveTo>
                      <a:pt x="2" y="197"/>
                    </a:moveTo>
                    <a:lnTo>
                      <a:pt x="3" y="203"/>
                    </a:lnTo>
                    <a:lnTo>
                      <a:pt x="9" y="208"/>
                    </a:lnTo>
                    <a:lnTo>
                      <a:pt x="15" y="213"/>
                    </a:lnTo>
                    <a:lnTo>
                      <a:pt x="20" y="217"/>
                    </a:lnTo>
                    <a:lnTo>
                      <a:pt x="26" y="216"/>
                    </a:lnTo>
                    <a:lnTo>
                      <a:pt x="33" y="214"/>
                    </a:lnTo>
                    <a:lnTo>
                      <a:pt x="41" y="213"/>
                    </a:lnTo>
                    <a:lnTo>
                      <a:pt x="43" y="213"/>
                    </a:lnTo>
                    <a:lnTo>
                      <a:pt x="45" y="210"/>
                    </a:lnTo>
                    <a:lnTo>
                      <a:pt x="52" y="204"/>
                    </a:lnTo>
                    <a:lnTo>
                      <a:pt x="56" y="198"/>
                    </a:lnTo>
                    <a:lnTo>
                      <a:pt x="58" y="193"/>
                    </a:lnTo>
                    <a:lnTo>
                      <a:pt x="51" y="182"/>
                    </a:lnTo>
                    <a:lnTo>
                      <a:pt x="48" y="168"/>
                    </a:lnTo>
                    <a:lnTo>
                      <a:pt x="46" y="159"/>
                    </a:lnTo>
                    <a:lnTo>
                      <a:pt x="49" y="152"/>
                    </a:lnTo>
                    <a:lnTo>
                      <a:pt x="52" y="144"/>
                    </a:lnTo>
                    <a:lnTo>
                      <a:pt x="61" y="136"/>
                    </a:lnTo>
                    <a:lnTo>
                      <a:pt x="55" y="142"/>
                    </a:lnTo>
                    <a:lnTo>
                      <a:pt x="51" y="152"/>
                    </a:lnTo>
                    <a:lnTo>
                      <a:pt x="48" y="162"/>
                    </a:lnTo>
                    <a:lnTo>
                      <a:pt x="51" y="172"/>
                    </a:lnTo>
                    <a:lnTo>
                      <a:pt x="59" y="165"/>
                    </a:lnTo>
                    <a:lnTo>
                      <a:pt x="74" y="158"/>
                    </a:lnTo>
                    <a:lnTo>
                      <a:pt x="85" y="147"/>
                    </a:lnTo>
                    <a:lnTo>
                      <a:pt x="92" y="135"/>
                    </a:lnTo>
                    <a:lnTo>
                      <a:pt x="92" y="122"/>
                    </a:lnTo>
                    <a:lnTo>
                      <a:pt x="94" y="113"/>
                    </a:lnTo>
                    <a:lnTo>
                      <a:pt x="92" y="105"/>
                    </a:lnTo>
                    <a:lnTo>
                      <a:pt x="91" y="100"/>
                    </a:lnTo>
                    <a:lnTo>
                      <a:pt x="92" y="105"/>
                    </a:lnTo>
                    <a:lnTo>
                      <a:pt x="94" y="113"/>
                    </a:lnTo>
                    <a:lnTo>
                      <a:pt x="94" y="121"/>
                    </a:lnTo>
                    <a:lnTo>
                      <a:pt x="94" y="129"/>
                    </a:lnTo>
                    <a:lnTo>
                      <a:pt x="102" y="118"/>
                    </a:lnTo>
                    <a:lnTo>
                      <a:pt x="113" y="103"/>
                    </a:lnTo>
                    <a:lnTo>
                      <a:pt x="115" y="95"/>
                    </a:lnTo>
                    <a:lnTo>
                      <a:pt x="120" y="87"/>
                    </a:lnTo>
                    <a:lnTo>
                      <a:pt x="123" y="79"/>
                    </a:lnTo>
                    <a:lnTo>
                      <a:pt x="124" y="72"/>
                    </a:lnTo>
                    <a:lnTo>
                      <a:pt x="123" y="57"/>
                    </a:lnTo>
                    <a:lnTo>
                      <a:pt x="123" y="47"/>
                    </a:lnTo>
                    <a:lnTo>
                      <a:pt x="123" y="39"/>
                    </a:lnTo>
                    <a:lnTo>
                      <a:pt x="127" y="31"/>
                    </a:lnTo>
                    <a:lnTo>
                      <a:pt x="123" y="36"/>
                    </a:lnTo>
                    <a:lnTo>
                      <a:pt x="121" y="46"/>
                    </a:lnTo>
                    <a:lnTo>
                      <a:pt x="121" y="56"/>
                    </a:lnTo>
                    <a:lnTo>
                      <a:pt x="125" y="63"/>
                    </a:lnTo>
                    <a:lnTo>
                      <a:pt x="133" y="54"/>
                    </a:lnTo>
                    <a:lnTo>
                      <a:pt x="141" y="43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1" y="14"/>
                    </a:lnTo>
                    <a:lnTo>
                      <a:pt x="136" y="8"/>
                    </a:lnTo>
                    <a:lnTo>
                      <a:pt x="130" y="4"/>
                    </a:lnTo>
                    <a:lnTo>
                      <a:pt x="124" y="1"/>
                    </a:lnTo>
                    <a:lnTo>
                      <a:pt x="117" y="0"/>
                    </a:lnTo>
                    <a:lnTo>
                      <a:pt x="111" y="3"/>
                    </a:lnTo>
                    <a:lnTo>
                      <a:pt x="104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2" y="13"/>
                    </a:lnTo>
                    <a:lnTo>
                      <a:pt x="87" y="18"/>
                    </a:lnTo>
                    <a:lnTo>
                      <a:pt x="88" y="26"/>
                    </a:lnTo>
                    <a:lnTo>
                      <a:pt x="89" y="28"/>
                    </a:lnTo>
                    <a:lnTo>
                      <a:pt x="92" y="33"/>
                    </a:lnTo>
                    <a:lnTo>
                      <a:pt x="94" y="40"/>
                    </a:lnTo>
                    <a:lnTo>
                      <a:pt x="97" y="49"/>
                    </a:lnTo>
                    <a:lnTo>
                      <a:pt x="95" y="56"/>
                    </a:lnTo>
                    <a:lnTo>
                      <a:pt x="94" y="64"/>
                    </a:lnTo>
                    <a:lnTo>
                      <a:pt x="89" y="73"/>
                    </a:lnTo>
                    <a:lnTo>
                      <a:pt x="84" y="82"/>
                    </a:lnTo>
                    <a:lnTo>
                      <a:pt x="88" y="75"/>
                    </a:lnTo>
                    <a:lnTo>
                      <a:pt x="94" y="64"/>
                    </a:lnTo>
                    <a:lnTo>
                      <a:pt x="95" y="54"/>
                    </a:lnTo>
                    <a:lnTo>
                      <a:pt x="94" y="44"/>
                    </a:lnTo>
                    <a:lnTo>
                      <a:pt x="82" y="50"/>
                    </a:lnTo>
                    <a:lnTo>
                      <a:pt x="69" y="59"/>
                    </a:lnTo>
                    <a:lnTo>
                      <a:pt x="58" y="70"/>
                    </a:lnTo>
                    <a:lnTo>
                      <a:pt x="52" y="83"/>
                    </a:lnTo>
                    <a:lnTo>
                      <a:pt x="51" y="93"/>
                    </a:lnTo>
                    <a:lnTo>
                      <a:pt x="51" y="103"/>
                    </a:lnTo>
                    <a:lnTo>
                      <a:pt x="51" y="111"/>
                    </a:lnTo>
                    <a:lnTo>
                      <a:pt x="55" y="116"/>
                    </a:lnTo>
                    <a:lnTo>
                      <a:pt x="51" y="109"/>
                    </a:lnTo>
                    <a:lnTo>
                      <a:pt x="51" y="102"/>
                    </a:lnTo>
                    <a:lnTo>
                      <a:pt x="51" y="95"/>
                    </a:lnTo>
                    <a:lnTo>
                      <a:pt x="51" y="89"/>
                    </a:lnTo>
                    <a:lnTo>
                      <a:pt x="41" y="98"/>
                    </a:lnTo>
                    <a:lnTo>
                      <a:pt x="30" y="112"/>
                    </a:lnTo>
                    <a:lnTo>
                      <a:pt x="26" y="119"/>
                    </a:lnTo>
                    <a:lnTo>
                      <a:pt x="22" y="128"/>
                    </a:lnTo>
                    <a:lnTo>
                      <a:pt x="19" y="136"/>
                    </a:lnTo>
                    <a:lnTo>
                      <a:pt x="20" y="145"/>
                    </a:lnTo>
                    <a:lnTo>
                      <a:pt x="20" y="158"/>
                    </a:lnTo>
                    <a:lnTo>
                      <a:pt x="22" y="170"/>
                    </a:lnTo>
                    <a:lnTo>
                      <a:pt x="22" y="177"/>
                    </a:lnTo>
                    <a:lnTo>
                      <a:pt x="19" y="185"/>
                    </a:lnTo>
                    <a:lnTo>
                      <a:pt x="22" y="178"/>
                    </a:lnTo>
                    <a:lnTo>
                      <a:pt x="23" y="170"/>
                    </a:lnTo>
                    <a:lnTo>
                      <a:pt x="22" y="161"/>
                    </a:lnTo>
                    <a:lnTo>
                      <a:pt x="19" y="155"/>
                    </a:lnTo>
                    <a:lnTo>
                      <a:pt x="10" y="162"/>
                    </a:lnTo>
                    <a:lnTo>
                      <a:pt x="3" y="174"/>
                    </a:lnTo>
                    <a:lnTo>
                      <a:pt x="0" y="185"/>
                    </a:lnTo>
                    <a:lnTo>
                      <a:pt x="2" y="197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0" name="Freeform 83">
                <a:extLst>
                  <a:ext uri="{FF2B5EF4-FFF2-40B4-BE49-F238E27FC236}">
                    <a16:creationId xmlns:a16="http://schemas.microsoft.com/office/drawing/2014/main" id="{0809CFE8-165B-4E07-A6DF-55CE6BA02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2502"/>
                <a:ext cx="89" cy="86"/>
              </a:xfrm>
              <a:custGeom>
                <a:avLst/>
                <a:gdLst>
                  <a:gd name="T0" fmla="*/ 4 w 89"/>
                  <a:gd name="T1" fmla="*/ 30 h 86"/>
                  <a:gd name="T2" fmla="*/ 0 w 89"/>
                  <a:gd name="T3" fmla="*/ 37 h 86"/>
                  <a:gd name="T4" fmla="*/ 0 w 89"/>
                  <a:gd name="T5" fmla="*/ 49 h 86"/>
                  <a:gd name="T6" fmla="*/ 3 w 89"/>
                  <a:gd name="T7" fmla="*/ 59 h 86"/>
                  <a:gd name="T8" fmla="*/ 10 w 89"/>
                  <a:gd name="T9" fmla="*/ 64 h 86"/>
                  <a:gd name="T10" fmla="*/ 13 w 89"/>
                  <a:gd name="T11" fmla="*/ 69 h 86"/>
                  <a:gd name="T12" fmla="*/ 22 w 89"/>
                  <a:gd name="T13" fmla="*/ 80 h 86"/>
                  <a:gd name="T14" fmla="*/ 27 w 89"/>
                  <a:gd name="T15" fmla="*/ 83 h 86"/>
                  <a:gd name="T16" fmla="*/ 35 w 89"/>
                  <a:gd name="T17" fmla="*/ 86 h 86"/>
                  <a:gd name="T18" fmla="*/ 43 w 89"/>
                  <a:gd name="T19" fmla="*/ 86 h 86"/>
                  <a:gd name="T20" fmla="*/ 53 w 89"/>
                  <a:gd name="T21" fmla="*/ 83 h 86"/>
                  <a:gd name="T22" fmla="*/ 62 w 89"/>
                  <a:gd name="T23" fmla="*/ 74 h 86"/>
                  <a:gd name="T24" fmla="*/ 71 w 89"/>
                  <a:gd name="T25" fmla="*/ 66 h 86"/>
                  <a:gd name="T26" fmla="*/ 78 w 89"/>
                  <a:gd name="T27" fmla="*/ 56 h 86"/>
                  <a:gd name="T28" fmla="*/ 85 w 89"/>
                  <a:gd name="T29" fmla="*/ 47 h 86"/>
                  <a:gd name="T30" fmla="*/ 88 w 89"/>
                  <a:gd name="T31" fmla="*/ 36 h 86"/>
                  <a:gd name="T32" fmla="*/ 89 w 89"/>
                  <a:gd name="T33" fmla="*/ 27 h 86"/>
                  <a:gd name="T34" fmla="*/ 87 w 89"/>
                  <a:gd name="T35" fmla="*/ 18 h 86"/>
                  <a:gd name="T36" fmla="*/ 82 w 89"/>
                  <a:gd name="T37" fmla="*/ 13 h 86"/>
                  <a:gd name="T38" fmla="*/ 68 w 89"/>
                  <a:gd name="T39" fmla="*/ 4 h 86"/>
                  <a:gd name="T40" fmla="*/ 59 w 89"/>
                  <a:gd name="T41" fmla="*/ 2 h 86"/>
                  <a:gd name="T42" fmla="*/ 53 w 89"/>
                  <a:gd name="T43" fmla="*/ 2 h 86"/>
                  <a:gd name="T44" fmla="*/ 51 w 89"/>
                  <a:gd name="T45" fmla="*/ 7 h 86"/>
                  <a:gd name="T46" fmla="*/ 45 w 89"/>
                  <a:gd name="T47" fmla="*/ 1 h 86"/>
                  <a:gd name="T48" fmla="*/ 39 w 89"/>
                  <a:gd name="T49" fmla="*/ 0 h 86"/>
                  <a:gd name="T50" fmla="*/ 32 w 89"/>
                  <a:gd name="T51" fmla="*/ 1 h 86"/>
                  <a:gd name="T52" fmla="*/ 25 w 89"/>
                  <a:gd name="T53" fmla="*/ 5 h 86"/>
                  <a:gd name="T54" fmla="*/ 16 w 89"/>
                  <a:gd name="T55" fmla="*/ 10 h 86"/>
                  <a:gd name="T56" fmla="*/ 10 w 89"/>
                  <a:gd name="T57" fmla="*/ 15 h 86"/>
                  <a:gd name="T58" fmla="*/ 4 w 89"/>
                  <a:gd name="T59" fmla="*/ 23 h 86"/>
                  <a:gd name="T60" fmla="*/ 4 w 89"/>
                  <a:gd name="T61" fmla="*/ 30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"/>
                  <a:gd name="T94" fmla="*/ 0 h 86"/>
                  <a:gd name="T95" fmla="*/ 89 w 89"/>
                  <a:gd name="T96" fmla="*/ 86 h 8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" h="86">
                    <a:moveTo>
                      <a:pt x="4" y="30"/>
                    </a:moveTo>
                    <a:lnTo>
                      <a:pt x="0" y="37"/>
                    </a:lnTo>
                    <a:lnTo>
                      <a:pt x="0" y="49"/>
                    </a:lnTo>
                    <a:lnTo>
                      <a:pt x="3" y="59"/>
                    </a:lnTo>
                    <a:lnTo>
                      <a:pt x="10" y="64"/>
                    </a:lnTo>
                    <a:lnTo>
                      <a:pt x="13" y="69"/>
                    </a:lnTo>
                    <a:lnTo>
                      <a:pt x="22" y="80"/>
                    </a:lnTo>
                    <a:lnTo>
                      <a:pt x="27" y="83"/>
                    </a:lnTo>
                    <a:lnTo>
                      <a:pt x="35" y="86"/>
                    </a:lnTo>
                    <a:lnTo>
                      <a:pt x="43" y="86"/>
                    </a:lnTo>
                    <a:lnTo>
                      <a:pt x="53" y="83"/>
                    </a:lnTo>
                    <a:lnTo>
                      <a:pt x="62" y="74"/>
                    </a:lnTo>
                    <a:lnTo>
                      <a:pt x="71" y="66"/>
                    </a:lnTo>
                    <a:lnTo>
                      <a:pt x="78" y="56"/>
                    </a:lnTo>
                    <a:lnTo>
                      <a:pt x="85" y="47"/>
                    </a:lnTo>
                    <a:lnTo>
                      <a:pt x="88" y="36"/>
                    </a:lnTo>
                    <a:lnTo>
                      <a:pt x="89" y="27"/>
                    </a:lnTo>
                    <a:lnTo>
                      <a:pt x="87" y="18"/>
                    </a:lnTo>
                    <a:lnTo>
                      <a:pt x="82" y="13"/>
                    </a:lnTo>
                    <a:lnTo>
                      <a:pt x="68" y="4"/>
                    </a:lnTo>
                    <a:lnTo>
                      <a:pt x="59" y="2"/>
                    </a:lnTo>
                    <a:lnTo>
                      <a:pt x="53" y="2"/>
                    </a:lnTo>
                    <a:lnTo>
                      <a:pt x="51" y="7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5"/>
                    </a:lnTo>
                    <a:lnTo>
                      <a:pt x="16" y="10"/>
                    </a:lnTo>
                    <a:lnTo>
                      <a:pt x="10" y="15"/>
                    </a:lnTo>
                    <a:lnTo>
                      <a:pt x="4" y="23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1" name="Freeform 84">
                <a:extLst>
                  <a:ext uri="{FF2B5EF4-FFF2-40B4-BE49-F238E27FC236}">
                    <a16:creationId xmlns:a16="http://schemas.microsoft.com/office/drawing/2014/main" id="{843A3574-F594-4986-BD6E-733F5B5DB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2294"/>
                <a:ext cx="168" cy="386"/>
              </a:xfrm>
              <a:custGeom>
                <a:avLst/>
                <a:gdLst>
                  <a:gd name="T0" fmla="*/ 41 w 168"/>
                  <a:gd name="T1" fmla="*/ 347 h 386"/>
                  <a:gd name="T2" fmla="*/ 34 w 168"/>
                  <a:gd name="T3" fmla="*/ 341 h 386"/>
                  <a:gd name="T4" fmla="*/ 28 w 168"/>
                  <a:gd name="T5" fmla="*/ 337 h 386"/>
                  <a:gd name="T6" fmla="*/ 20 w 168"/>
                  <a:gd name="T7" fmla="*/ 329 h 386"/>
                  <a:gd name="T8" fmla="*/ 13 w 168"/>
                  <a:gd name="T9" fmla="*/ 320 h 386"/>
                  <a:gd name="T10" fmla="*/ 4 w 168"/>
                  <a:gd name="T11" fmla="*/ 305 h 386"/>
                  <a:gd name="T12" fmla="*/ 1 w 168"/>
                  <a:gd name="T13" fmla="*/ 288 h 386"/>
                  <a:gd name="T14" fmla="*/ 0 w 168"/>
                  <a:gd name="T15" fmla="*/ 267 h 386"/>
                  <a:gd name="T16" fmla="*/ 2 w 168"/>
                  <a:gd name="T17" fmla="*/ 242 h 386"/>
                  <a:gd name="T18" fmla="*/ 7 w 168"/>
                  <a:gd name="T19" fmla="*/ 229 h 386"/>
                  <a:gd name="T20" fmla="*/ 21 w 168"/>
                  <a:gd name="T21" fmla="*/ 209 h 386"/>
                  <a:gd name="T22" fmla="*/ 40 w 168"/>
                  <a:gd name="T23" fmla="*/ 183 h 386"/>
                  <a:gd name="T24" fmla="*/ 62 w 168"/>
                  <a:gd name="T25" fmla="*/ 156 h 386"/>
                  <a:gd name="T26" fmla="*/ 80 w 168"/>
                  <a:gd name="T27" fmla="*/ 127 h 386"/>
                  <a:gd name="T28" fmla="*/ 96 w 168"/>
                  <a:gd name="T29" fmla="*/ 104 h 386"/>
                  <a:gd name="T30" fmla="*/ 103 w 168"/>
                  <a:gd name="T31" fmla="*/ 85 h 386"/>
                  <a:gd name="T32" fmla="*/ 102 w 168"/>
                  <a:gd name="T33" fmla="*/ 75 h 386"/>
                  <a:gd name="T34" fmla="*/ 93 w 168"/>
                  <a:gd name="T35" fmla="*/ 66 h 386"/>
                  <a:gd name="T36" fmla="*/ 87 w 168"/>
                  <a:gd name="T37" fmla="*/ 56 h 386"/>
                  <a:gd name="T38" fmla="*/ 82 w 168"/>
                  <a:gd name="T39" fmla="*/ 45 h 386"/>
                  <a:gd name="T40" fmla="*/ 80 w 168"/>
                  <a:gd name="T41" fmla="*/ 35 h 386"/>
                  <a:gd name="T42" fmla="*/ 79 w 168"/>
                  <a:gd name="T43" fmla="*/ 22 h 386"/>
                  <a:gd name="T44" fmla="*/ 82 w 168"/>
                  <a:gd name="T45" fmla="*/ 13 h 386"/>
                  <a:gd name="T46" fmla="*/ 85 w 168"/>
                  <a:gd name="T47" fmla="*/ 5 h 386"/>
                  <a:gd name="T48" fmla="*/ 92 w 168"/>
                  <a:gd name="T49" fmla="*/ 0 h 386"/>
                  <a:gd name="T50" fmla="*/ 128 w 168"/>
                  <a:gd name="T51" fmla="*/ 39 h 386"/>
                  <a:gd name="T52" fmla="*/ 131 w 168"/>
                  <a:gd name="T53" fmla="*/ 42 h 386"/>
                  <a:gd name="T54" fmla="*/ 139 w 168"/>
                  <a:gd name="T55" fmla="*/ 48 h 386"/>
                  <a:gd name="T56" fmla="*/ 146 w 168"/>
                  <a:gd name="T57" fmla="*/ 55 h 386"/>
                  <a:gd name="T58" fmla="*/ 155 w 168"/>
                  <a:gd name="T59" fmla="*/ 66 h 386"/>
                  <a:gd name="T60" fmla="*/ 161 w 168"/>
                  <a:gd name="T61" fmla="*/ 79 h 386"/>
                  <a:gd name="T62" fmla="*/ 167 w 168"/>
                  <a:gd name="T63" fmla="*/ 97 h 386"/>
                  <a:gd name="T64" fmla="*/ 168 w 168"/>
                  <a:gd name="T65" fmla="*/ 118 h 386"/>
                  <a:gd name="T66" fmla="*/ 167 w 168"/>
                  <a:gd name="T67" fmla="*/ 144 h 386"/>
                  <a:gd name="T68" fmla="*/ 159 w 168"/>
                  <a:gd name="T69" fmla="*/ 156 h 386"/>
                  <a:gd name="T70" fmla="*/ 145 w 168"/>
                  <a:gd name="T71" fmla="*/ 176 h 386"/>
                  <a:gd name="T72" fmla="*/ 125 w 168"/>
                  <a:gd name="T73" fmla="*/ 202 h 386"/>
                  <a:gd name="T74" fmla="*/ 106 w 168"/>
                  <a:gd name="T75" fmla="*/ 231 h 386"/>
                  <a:gd name="T76" fmla="*/ 86 w 168"/>
                  <a:gd name="T77" fmla="*/ 257 h 386"/>
                  <a:gd name="T78" fmla="*/ 72 w 168"/>
                  <a:gd name="T79" fmla="*/ 282 h 386"/>
                  <a:gd name="T80" fmla="*/ 64 w 168"/>
                  <a:gd name="T81" fmla="*/ 301 h 386"/>
                  <a:gd name="T82" fmla="*/ 67 w 168"/>
                  <a:gd name="T83" fmla="*/ 313 h 386"/>
                  <a:gd name="T84" fmla="*/ 74 w 168"/>
                  <a:gd name="T85" fmla="*/ 320 h 386"/>
                  <a:gd name="T86" fmla="*/ 80 w 168"/>
                  <a:gd name="T87" fmla="*/ 330 h 386"/>
                  <a:gd name="T88" fmla="*/ 85 w 168"/>
                  <a:gd name="T89" fmla="*/ 340 h 386"/>
                  <a:gd name="T90" fmla="*/ 87 w 168"/>
                  <a:gd name="T91" fmla="*/ 352 h 386"/>
                  <a:gd name="T92" fmla="*/ 87 w 168"/>
                  <a:gd name="T93" fmla="*/ 362 h 386"/>
                  <a:gd name="T94" fmla="*/ 86 w 168"/>
                  <a:gd name="T95" fmla="*/ 372 h 386"/>
                  <a:gd name="T96" fmla="*/ 82 w 168"/>
                  <a:gd name="T97" fmla="*/ 379 h 386"/>
                  <a:gd name="T98" fmla="*/ 77 w 168"/>
                  <a:gd name="T99" fmla="*/ 386 h 386"/>
                  <a:gd name="T100" fmla="*/ 41 w 168"/>
                  <a:gd name="T101" fmla="*/ 347 h 3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386"/>
                  <a:gd name="T155" fmla="*/ 168 w 168"/>
                  <a:gd name="T156" fmla="*/ 386 h 3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386">
                    <a:moveTo>
                      <a:pt x="41" y="347"/>
                    </a:moveTo>
                    <a:lnTo>
                      <a:pt x="34" y="341"/>
                    </a:lnTo>
                    <a:lnTo>
                      <a:pt x="28" y="337"/>
                    </a:lnTo>
                    <a:lnTo>
                      <a:pt x="20" y="329"/>
                    </a:lnTo>
                    <a:lnTo>
                      <a:pt x="13" y="320"/>
                    </a:lnTo>
                    <a:lnTo>
                      <a:pt x="4" y="305"/>
                    </a:lnTo>
                    <a:lnTo>
                      <a:pt x="1" y="288"/>
                    </a:lnTo>
                    <a:lnTo>
                      <a:pt x="0" y="267"/>
                    </a:lnTo>
                    <a:lnTo>
                      <a:pt x="2" y="242"/>
                    </a:lnTo>
                    <a:lnTo>
                      <a:pt x="7" y="229"/>
                    </a:lnTo>
                    <a:lnTo>
                      <a:pt x="21" y="209"/>
                    </a:lnTo>
                    <a:lnTo>
                      <a:pt x="40" y="183"/>
                    </a:lnTo>
                    <a:lnTo>
                      <a:pt x="62" y="156"/>
                    </a:lnTo>
                    <a:lnTo>
                      <a:pt x="80" y="127"/>
                    </a:lnTo>
                    <a:lnTo>
                      <a:pt x="96" y="104"/>
                    </a:lnTo>
                    <a:lnTo>
                      <a:pt x="103" y="85"/>
                    </a:lnTo>
                    <a:lnTo>
                      <a:pt x="102" y="75"/>
                    </a:lnTo>
                    <a:lnTo>
                      <a:pt x="93" y="66"/>
                    </a:lnTo>
                    <a:lnTo>
                      <a:pt x="87" y="56"/>
                    </a:lnTo>
                    <a:lnTo>
                      <a:pt x="82" y="45"/>
                    </a:lnTo>
                    <a:lnTo>
                      <a:pt x="80" y="35"/>
                    </a:lnTo>
                    <a:lnTo>
                      <a:pt x="79" y="22"/>
                    </a:lnTo>
                    <a:lnTo>
                      <a:pt x="82" y="13"/>
                    </a:lnTo>
                    <a:lnTo>
                      <a:pt x="85" y="5"/>
                    </a:lnTo>
                    <a:lnTo>
                      <a:pt x="92" y="0"/>
                    </a:lnTo>
                    <a:lnTo>
                      <a:pt x="128" y="39"/>
                    </a:lnTo>
                    <a:lnTo>
                      <a:pt x="131" y="42"/>
                    </a:lnTo>
                    <a:lnTo>
                      <a:pt x="139" y="48"/>
                    </a:lnTo>
                    <a:lnTo>
                      <a:pt x="146" y="55"/>
                    </a:lnTo>
                    <a:lnTo>
                      <a:pt x="155" y="66"/>
                    </a:lnTo>
                    <a:lnTo>
                      <a:pt x="161" y="79"/>
                    </a:lnTo>
                    <a:lnTo>
                      <a:pt x="167" y="97"/>
                    </a:lnTo>
                    <a:lnTo>
                      <a:pt x="168" y="118"/>
                    </a:lnTo>
                    <a:lnTo>
                      <a:pt x="167" y="144"/>
                    </a:lnTo>
                    <a:lnTo>
                      <a:pt x="159" y="156"/>
                    </a:lnTo>
                    <a:lnTo>
                      <a:pt x="145" y="176"/>
                    </a:lnTo>
                    <a:lnTo>
                      <a:pt x="125" y="202"/>
                    </a:lnTo>
                    <a:lnTo>
                      <a:pt x="106" y="231"/>
                    </a:lnTo>
                    <a:lnTo>
                      <a:pt x="86" y="257"/>
                    </a:lnTo>
                    <a:lnTo>
                      <a:pt x="72" y="282"/>
                    </a:lnTo>
                    <a:lnTo>
                      <a:pt x="64" y="301"/>
                    </a:lnTo>
                    <a:lnTo>
                      <a:pt x="67" y="313"/>
                    </a:lnTo>
                    <a:lnTo>
                      <a:pt x="74" y="320"/>
                    </a:lnTo>
                    <a:lnTo>
                      <a:pt x="80" y="330"/>
                    </a:lnTo>
                    <a:lnTo>
                      <a:pt x="85" y="340"/>
                    </a:lnTo>
                    <a:lnTo>
                      <a:pt x="87" y="352"/>
                    </a:lnTo>
                    <a:lnTo>
                      <a:pt x="87" y="362"/>
                    </a:lnTo>
                    <a:lnTo>
                      <a:pt x="86" y="372"/>
                    </a:lnTo>
                    <a:lnTo>
                      <a:pt x="82" y="379"/>
                    </a:lnTo>
                    <a:lnTo>
                      <a:pt x="77" y="386"/>
                    </a:lnTo>
                    <a:lnTo>
                      <a:pt x="41" y="347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2" name="Freeform 85">
                <a:extLst>
                  <a:ext uri="{FF2B5EF4-FFF2-40B4-BE49-F238E27FC236}">
                    <a16:creationId xmlns:a16="http://schemas.microsoft.com/office/drawing/2014/main" id="{B132DBBD-6A2F-48B7-BE4A-D3C16887B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2353"/>
                <a:ext cx="130" cy="272"/>
              </a:xfrm>
              <a:custGeom>
                <a:avLst/>
                <a:gdLst>
                  <a:gd name="T0" fmla="*/ 94 w 130"/>
                  <a:gd name="T1" fmla="*/ 0 h 272"/>
                  <a:gd name="T2" fmla="*/ 92 w 130"/>
                  <a:gd name="T3" fmla="*/ 3 h 272"/>
                  <a:gd name="T4" fmla="*/ 95 w 130"/>
                  <a:gd name="T5" fmla="*/ 10 h 272"/>
                  <a:gd name="T6" fmla="*/ 98 w 130"/>
                  <a:gd name="T7" fmla="*/ 19 h 272"/>
                  <a:gd name="T8" fmla="*/ 101 w 130"/>
                  <a:gd name="T9" fmla="*/ 28 h 272"/>
                  <a:gd name="T10" fmla="*/ 103 w 130"/>
                  <a:gd name="T11" fmla="*/ 36 h 272"/>
                  <a:gd name="T12" fmla="*/ 105 w 130"/>
                  <a:gd name="T13" fmla="*/ 46 h 272"/>
                  <a:gd name="T14" fmla="*/ 105 w 130"/>
                  <a:gd name="T15" fmla="*/ 55 h 272"/>
                  <a:gd name="T16" fmla="*/ 105 w 130"/>
                  <a:gd name="T17" fmla="*/ 65 h 272"/>
                  <a:gd name="T18" fmla="*/ 97 w 130"/>
                  <a:gd name="T19" fmla="*/ 75 h 272"/>
                  <a:gd name="T20" fmla="*/ 84 w 130"/>
                  <a:gd name="T21" fmla="*/ 94 h 272"/>
                  <a:gd name="T22" fmla="*/ 65 w 130"/>
                  <a:gd name="T23" fmla="*/ 117 h 272"/>
                  <a:gd name="T24" fmla="*/ 46 w 130"/>
                  <a:gd name="T25" fmla="*/ 143 h 272"/>
                  <a:gd name="T26" fmla="*/ 26 w 130"/>
                  <a:gd name="T27" fmla="*/ 169 h 272"/>
                  <a:gd name="T28" fmla="*/ 12 w 130"/>
                  <a:gd name="T29" fmla="*/ 195 h 272"/>
                  <a:gd name="T30" fmla="*/ 2 w 130"/>
                  <a:gd name="T31" fmla="*/ 215 h 272"/>
                  <a:gd name="T32" fmla="*/ 0 w 130"/>
                  <a:gd name="T33" fmla="*/ 232 h 272"/>
                  <a:gd name="T34" fmla="*/ 2 w 130"/>
                  <a:gd name="T35" fmla="*/ 239 h 272"/>
                  <a:gd name="T36" fmla="*/ 6 w 130"/>
                  <a:gd name="T37" fmla="*/ 246 h 272"/>
                  <a:gd name="T38" fmla="*/ 10 w 130"/>
                  <a:gd name="T39" fmla="*/ 252 h 272"/>
                  <a:gd name="T40" fmla="*/ 15 w 130"/>
                  <a:gd name="T41" fmla="*/ 259 h 272"/>
                  <a:gd name="T42" fmla="*/ 22 w 130"/>
                  <a:gd name="T43" fmla="*/ 268 h 272"/>
                  <a:gd name="T44" fmla="*/ 29 w 130"/>
                  <a:gd name="T45" fmla="*/ 272 h 272"/>
                  <a:gd name="T46" fmla="*/ 25 w 130"/>
                  <a:gd name="T47" fmla="*/ 267 h 272"/>
                  <a:gd name="T48" fmla="*/ 23 w 130"/>
                  <a:gd name="T49" fmla="*/ 259 h 272"/>
                  <a:gd name="T50" fmla="*/ 22 w 130"/>
                  <a:gd name="T51" fmla="*/ 251 h 272"/>
                  <a:gd name="T52" fmla="*/ 23 w 130"/>
                  <a:gd name="T53" fmla="*/ 242 h 272"/>
                  <a:gd name="T54" fmla="*/ 23 w 130"/>
                  <a:gd name="T55" fmla="*/ 232 h 272"/>
                  <a:gd name="T56" fmla="*/ 28 w 130"/>
                  <a:gd name="T57" fmla="*/ 223 h 272"/>
                  <a:gd name="T58" fmla="*/ 32 w 130"/>
                  <a:gd name="T59" fmla="*/ 216 h 272"/>
                  <a:gd name="T60" fmla="*/ 36 w 130"/>
                  <a:gd name="T61" fmla="*/ 212 h 272"/>
                  <a:gd name="T62" fmla="*/ 42 w 130"/>
                  <a:gd name="T63" fmla="*/ 202 h 272"/>
                  <a:gd name="T64" fmla="*/ 54 w 130"/>
                  <a:gd name="T65" fmla="*/ 187 h 272"/>
                  <a:gd name="T66" fmla="*/ 68 w 130"/>
                  <a:gd name="T67" fmla="*/ 167 h 272"/>
                  <a:gd name="T68" fmla="*/ 84 w 130"/>
                  <a:gd name="T69" fmla="*/ 146 h 272"/>
                  <a:gd name="T70" fmla="*/ 98 w 130"/>
                  <a:gd name="T71" fmla="*/ 121 h 272"/>
                  <a:gd name="T72" fmla="*/ 113 w 130"/>
                  <a:gd name="T73" fmla="*/ 101 h 272"/>
                  <a:gd name="T74" fmla="*/ 123 w 130"/>
                  <a:gd name="T75" fmla="*/ 84 h 272"/>
                  <a:gd name="T76" fmla="*/ 130 w 130"/>
                  <a:gd name="T77" fmla="*/ 74 h 272"/>
                  <a:gd name="T78" fmla="*/ 130 w 130"/>
                  <a:gd name="T79" fmla="*/ 67 h 272"/>
                  <a:gd name="T80" fmla="*/ 130 w 130"/>
                  <a:gd name="T81" fmla="*/ 59 h 272"/>
                  <a:gd name="T82" fmla="*/ 128 w 130"/>
                  <a:gd name="T83" fmla="*/ 48 h 272"/>
                  <a:gd name="T84" fmla="*/ 127 w 130"/>
                  <a:gd name="T85" fmla="*/ 36 h 272"/>
                  <a:gd name="T86" fmla="*/ 121 w 130"/>
                  <a:gd name="T87" fmla="*/ 23 h 272"/>
                  <a:gd name="T88" fmla="*/ 115 w 130"/>
                  <a:gd name="T89" fmla="*/ 13 h 272"/>
                  <a:gd name="T90" fmla="*/ 107 w 130"/>
                  <a:gd name="T91" fmla="*/ 5 h 272"/>
                  <a:gd name="T92" fmla="*/ 94 w 130"/>
                  <a:gd name="T93" fmla="*/ 0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0"/>
                  <a:gd name="T142" fmla="*/ 0 h 272"/>
                  <a:gd name="T143" fmla="*/ 130 w 130"/>
                  <a:gd name="T144" fmla="*/ 272 h 2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0" h="272">
                    <a:moveTo>
                      <a:pt x="94" y="0"/>
                    </a:moveTo>
                    <a:lnTo>
                      <a:pt x="92" y="3"/>
                    </a:lnTo>
                    <a:lnTo>
                      <a:pt x="95" y="10"/>
                    </a:lnTo>
                    <a:lnTo>
                      <a:pt x="98" y="19"/>
                    </a:lnTo>
                    <a:lnTo>
                      <a:pt x="101" y="28"/>
                    </a:lnTo>
                    <a:lnTo>
                      <a:pt x="103" y="36"/>
                    </a:lnTo>
                    <a:lnTo>
                      <a:pt x="105" y="46"/>
                    </a:lnTo>
                    <a:lnTo>
                      <a:pt x="105" y="55"/>
                    </a:lnTo>
                    <a:lnTo>
                      <a:pt x="105" y="65"/>
                    </a:lnTo>
                    <a:lnTo>
                      <a:pt x="97" y="75"/>
                    </a:lnTo>
                    <a:lnTo>
                      <a:pt x="84" y="94"/>
                    </a:lnTo>
                    <a:lnTo>
                      <a:pt x="65" y="117"/>
                    </a:lnTo>
                    <a:lnTo>
                      <a:pt x="46" y="143"/>
                    </a:lnTo>
                    <a:lnTo>
                      <a:pt x="26" y="169"/>
                    </a:lnTo>
                    <a:lnTo>
                      <a:pt x="12" y="195"/>
                    </a:lnTo>
                    <a:lnTo>
                      <a:pt x="2" y="215"/>
                    </a:lnTo>
                    <a:lnTo>
                      <a:pt x="0" y="232"/>
                    </a:lnTo>
                    <a:lnTo>
                      <a:pt x="2" y="239"/>
                    </a:lnTo>
                    <a:lnTo>
                      <a:pt x="6" y="246"/>
                    </a:lnTo>
                    <a:lnTo>
                      <a:pt x="10" y="252"/>
                    </a:lnTo>
                    <a:lnTo>
                      <a:pt x="15" y="259"/>
                    </a:lnTo>
                    <a:lnTo>
                      <a:pt x="22" y="268"/>
                    </a:lnTo>
                    <a:lnTo>
                      <a:pt x="29" y="272"/>
                    </a:lnTo>
                    <a:lnTo>
                      <a:pt x="25" y="267"/>
                    </a:lnTo>
                    <a:lnTo>
                      <a:pt x="23" y="259"/>
                    </a:lnTo>
                    <a:lnTo>
                      <a:pt x="22" y="251"/>
                    </a:lnTo>
                    <a:lnTo>
                      <a:pt x="23" y="242"/>
                    </a:lnTo>
                    <a:lnTo>
                      <a:pt x="23" y="232"/>
                    </a:lnTo>
                    <a:lnTo>
                      <a:pt x="28" y="223"/>
                    </a:lnTo>
                    <a:lnTo>
                      <a:pt x="32" y="216"/>
                    </a:lnTo>
                    <a:lnTo>
                      <a:pt x="36" y="212"/>
                    </a:lnTo>
                    <a:lnTo>
                      <a:pt x="42" y="202"/>
                    </a:lnTo>
                    <a:lnTo>
                      <a:pt x="54" y="187"/>
                    </a:lnTo>
                    <a:lnTo>
                      <a:pt x="68" y="167"/>
                    </a:lnTo>
                    <a:lnTo>
                      <a:pt x="84" y="146"/>
                    </a:lnTo>
                    <a:lnTo>
                      <a:pt x="98" y="121"/>
                    </a:lnTo>
                    <a:lnTo>
                      <a:pt x="113" y="101"/>
                    </a:lnTo>
                    <a:lnTo>
                      <a:pt x="123" y="84"/>
                    </a:lnTo>
                    <a:lnTo>
                      <a:pt x="130" y="74"/>
                    </a:lnTo>
                    <a:lnTo>
                      <a:pt x="130" y="67"/>
                    </a:lnTo>
                    <a:lnTo>
                      <a:pt x="130" y="59"/>
                    </a:lnTo>
                    <a:lnTo>
                      <a:pt x="128" y="48"/>
                    </a:lnTo>
                    <a:lnTo>
                      <a:pt x="127" y="36"/>
                    </a:lnTo>
                    <a:lnTo>
                      <a:pt x="121" y="23"/>
                    </a:lnTo>
                    <a:lnTo>
                      <a:pt x="115" y="13"/>
                    </a:lnTo>
                    <a:lnTo>
                      <a:pt x="107" y="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3" name="Freeform 86">
                <a:extLst>
                  <a:ext uri="{FF2B5EF4-FFF2-40B4-BE49-F238E27FC236}">
                    <a16:creationId xmlns:a16="http://schemas.microsoft.com/office/drawing/2014/main" id="{F7B6052F-9175-4E56-82DC-CF66D4370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352"/>
                <a:ext cx="103" cy="237"/>
              </a:xfrm>
              <a:custGeom>
                <a:avLst/>
                <a:gdLst>
                  <a:gd name="T0" fmla="*/ 85 w 103"/>
                  <a:gd name="T1" fmla="*/ 0 h 237"/>
                  <a:gd name="T2" fmla="*/ 89 w 103"/>
                  <a:gd name="T3" fmla="*/ 4 h 237"/>
                  <a:gd name="T4" fmla="*/ 95 w 103"/>
                  <a:gd name="T5" fmla="*/ 14 h 237"/>
                  <a:gd name="T6" fmla="*/ 97 w 103"/>
                  <a:gd name="T7" fmla="*/ 26 h 237"/>
                  <a:gd name="T8" fmla="*/ 102 w 103"/>
                  <a:gd name="T9" fmla="*/ 39 h 237"/>
                  <a:gd name="T10" fmla="*/ 102 w 103"/>
                  <a:gd name="T11" fmla="*/ 52 h 237"/>
                  <a:gd name="T12" fmla="*/ 103 w 103"/>
                  <a:gd name="T13" fmla="*/ 65 h 237"/>
                  <a:gd name="T14" fmla="*/ 100 w 103"/>
                  <a:gd name="T15" fmla="*/ 76 h 237"/>
                  <a:gd name="T16" fmla="*/ 96 w 103"/>
                  <a:gd name="T17" fmla="*/ 88 h 237"/>
                  <a:gd name="T18" fmla="*/ 87 w 103"/>
                  <a:gd name="T19" fmla="*/ 99 h 237"/>
                  <a:gd name="T20" fmla="*/ 74 w 103"/>
                  <a:gd name="T21" fmla="*/ 116 h 237"/>
                  <a:gd name="T22" fmla="*/ 57 w 103"/>
                  <a:gd name="T23" fmla="*/ 137 h 237"/>
                  <a:gd name="T24" fmla="*/ 41 w 103"/>
                  <a:gd name="T25" fmla="*/ 161 h 237"/>
                  <a:gd name="T26" fmla="*/ 24 w 103"/>
                  <a:gd name="T27" fmla="*/ 184 h 237"/>
                  <a:gd name="T28" fmla="*/ 11 w 103"/>
                  <a:gd name="T29" fmla="*/ 206 h 237"/>
                  <a:gd name="T30" fmla="*/ 2 w 103"/>
                  <a:gd name="T31" fmla="*/ 223 h 237"/>
                  <a:gd name="T32" fmla="*/ 0 w 103"/>
                  <a:gd name="T33" fmla="*/ 237 h 2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237"/>
                  <a:gd name="T53" fmla="*/ 103 w 103"/>
                  <a:gd name="T54" fmla="*/ 237 h 2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237">
                    <a:moveTo>
                      <a:pt x="85" y="0"/>
                    </a:moveTo>
                    <a:lnTo>
                      <a:pt x="89" y="4"/>
                    </a:lnTo>
                    <a:lnTo>
                      <a:pt x="95" y="14"/>
                    </a:lnTo>
                    <a:lnTo>
                      <a:pt x="97" y="26"/>
                    </a:lnTo>
                    <a:lnTo>
                      <a:pt x="102" y="39"/>
                    </a:lnTo>
                    <a:lnTo>
                      <a:pt x="102" y="52"/>
                    </a:lnTo>
                    <a:lnTo>
                      <a:pt x="103" y="65"/>
                    </a:lnTo>
                    <a:lnTo>
                      <a:pt x="100" y="76"/>
                    </a:lnTo>
                    <a:lnTo>
                      <a:pt x="96" y="88"/>
                    </a:lnTo>
                    <a:lnTo>
                      <a:pt x="87" y="99"/>
                    </a:lnTo>
                    <a:lnTo>
                      <a:pt x="74" y="116"/>
                    </a:lnTo>
                    <a:lnTo>
                      <a:pt x="57" y="137"/>
                    </a:lnTo>
                    <a:lnTo>
                      <a:pt x="41" y="161"/>
                    </a:lnTo>
                    <a:lnTo>
                      <a:pt x="24" y="184"/>
                    </a:lnTo>
                    <a:lnTo>
                      <a:pt x="11" y="206"/>
                    </a:lnTo>
                    <a:lnTo>
                      <a:pt x="2" y="223"/>
                    </a:lnTo>
                    <a:lnTo>
                      <a:pt x="0" y="237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4" name="Freeform 87">
                <a:extLst>
                  <a:ext uri="{FF2B5EF4-FFF2-40B4-BE49-F238E27FC236}">
                    <a16:creationId xmlns:a16="http://schemas.microsoft.com/office/drawing/2014/main" id="{B0D5DDD1-435B-458E-AB85-FCB4643CF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2522"/>
                <a:ext cx="144" cy="217"/>
              </a:xfrm>
              <a:custGeom>
                <a:avLst/>
                <a:gdLst>
                  <a:gd name="T0" fmla="*/ 3 w 144"/>
                  <a:gd name="T1" fmla="*/ 203 h 217"/>
                  <a:gd name="T2" fmla="*/ 15 w 144"/>
                  <a:gd name="T3" fmla="*/ 213 h 217"/>
                  <a:gd name="T4" fmla="*/ 26 w 144"/>
                  <a:gd name="T5" fmla="*/ 216 h 217"/>
                  <a:gd name="T6" fmla="*/ 41 w 144"/>
                  <a:gd name="T7" fmla="*/ 213 h 217"/>
                  <a:gd name="T8" fmla="*/ 45 w 144"/>
                  <a:gd name="T9" fmla="*/ 210 h 217"/>
                  <a:gd name="T10" fmla="*/ 56 w 144"/>
                  <a:gd name="T11" fmla="*/ 198 h 217"/>
                  <a:gd name="T12" fmla="*/ 51 w 144"/>
                  <a:gd name="T13" fmla="*/ 183 h 217"/>
                  <a:gd name="T14" fmla="*/ 46 w 144"/>
                  <a:gd name="T15" fmla="*/ 160 h 217"/>
                  <a:gd name="T16" fmla="*/ 52 w 144"/>
                  <a:gd name="T17" fmla="*/ 144 h 217"/>
                  <a:gd name="T18" fmla="*/ 55 w 144"/>
                  <a:gd name="T19" fmla="*/ 142 h 217"/>
                  <a:gd name="T20" fmla="*/ 48 w 144"/>
                  <a:gd name="T21" fmla="*/ 162 h 217"/>
                  <a:gd name="T22" fmla="*/ 59 w 144"/>
                  <a:gd name="T23" fmla="*/ 165 h 217"/>
                  <a:gd name="T24" fmla="*/ 85 w 144"/>
                  <a:gd name="T25" fmla="*/ 147 h 217"/>
                  <a:gd name="T26" fmla="*/ 92 w 144"/>
                  <a:gd name="T27" fmla="*/ 122 h 217"/>
                  <a:gd name="T28" fmla="*/ 92 w 144"/>
                  <a:gd name="T29" fmla="*/ 105 h 217"/>
                  <a:gd name="T30" fmla="*/ 92 w 144"/>
                  <a:gd name="T31" fmla="*/ 105 h 217"/>
                  <a:gd name="T32" fmla="*/ 94 w 144"/>
                  <a:gd name="T33" fmla="*/ 122 h 217"/>
                  <a:gd name="T34" fmla="*/ 102 w 144"/>
                  <a:gd name="T35" fmla="*/ 118 h 217"/>
                  <a:gd name="T36" fmla="*/ 115 w 144"/>
                  <a:gd name="T37" fmla="*/ 96 h 217"/>
                  <a:gd name="T38" fmla="*/ 123 w 144"/>
                  <a:gd name="T39" fmla="*/ 79 h 217"/>
                  <a:gd name="T40" fmla="*/ 123 w 144"/>
                  <a:gd name="T41" fmla="*/ 57 h 217"/>
                  <a:gd name="T42" fmla="*/ 123 w 144"/>
                  <a:gd name="T43" fmla="*/ 37 h 217"/>
                  <a:gd name="T44" fmla="*/ 123 w 144"/>
                  <a:gd name="T45" fmla="*/ 36 h 217"/>
                  <a:gd name="T46" fmla="*/ 121 w 144"/>
                  <a:gd name="T47" fmla="*/ 56 h 217"/>
                  <a:gd name="T48" fmla="*/ 133 w 144"/>
                  <a:gd name="T49" fmla="*/ 54 h 217"/>
                  <a:gd name="T50" fmla="*/ 144 w 144"/>
                  <a:gd name="T51" fmla="*/ 30 h 217"/>
                  <a:gd name="T52" fmla="*/ 141 w 144"/>
                  <a:gd name="T53" fmla="*/ 14 h 217"/>
                  <a:gd name="T54" fmla="*/ 130 w 144"/>
                  <a:gd name="T55" fmla="*/ 4 h 217"/>
                  <a:gd name="T56" fmla="*/ 117 w 144"/>
                  <a:gd name="T57" fmla="*/ 0 h 217"/>
                  <a:gd name="T58" fmla="*/ 104 w 144"/>
                  <a:gd name="T59" fmla="*/ 3 h 217"/>
                  <a:gd name="T60" fmla="*/ 98 w 144"/>
                  <a:gd name="T61" fmla="*/ 7 h 217"/>
                  <a:gd name="T62" fmla="*/ 87 w 144"/>
                  <a:gd name="T63" fmla="*/ 18 h 217"/>
                  <a:gd name="T64" fmla="*/ 89 w 144"/>
                  <a:gd name="T65" fmla="*/ 29 h 217"/>
                  <a:gd name="T66" fmla="*/ 94 w 144"/>
                  <a:gd name="T67" fmla="*/ 40 h 217"/>
                  <a:gd name="T68" fmla="*/ 95 w 144"/>
                  <a:gd name="T69" fmla="*/ 56 h 217"/>
                  <a:gd name="T70" fmla="*/ 89 w 144"/>
                  <a:gd name="T71" fmla="*/ 73 h 217"/>
                  <a:gd name="T72" fmla="*/ 88 w 144"/>
                  <a:gd name="T73" fmla="*/ 75 h 217"/>
                  <a:gd name="T74" fmla="*/ 95 w 144"/>
                  <a:gd name="T75" fmla="*/ 54 h 217"/>
                  <a:gd name="T76" fmla="*/ 82 w 144"/>
                  <a:gd name="T77" fmla="*/ 50 h 217"/>
                  <a:gd name="T78" fmla="*/ 58 w 144"/>
                  <a:gd name="T79" fmla="*/ 69 h 217"/>
                  <a:gd name="T80" fmla="*/ 51 w 144"/>
                  <a:gd name="T81" fmla="*/ 93 h 217"/>
                  <a:gd name="T82" fmla="*/ 51 w 144"/>
                  <a:gd name="T83" fmla="*/ 111 h 217"/>
                  <a:gd name="T84" fmla="*/ 51 w 144"/>
                  <a:gd name="T85" fmla="*/ 109 h 217"/>
                  <a:gd name="T86" fmla="*/ 51 w 144"/>
                  <a:gd name="T87" fmla="*/ 95 h 217"/>
                  <a:gd name="T88" fmla="*/ 41 w 144"/>
                  <a:gd name="T89" fmla="*/ 98 h 217"/>
                  <a:gd name="T90" fmla="*/ 26 w 144"/>
                  <a:gd name="T91" fmla="*/ 119 h 217"/>
                  <a:gd name="T92" fmla="*/ 19 w 144"/>
                  <a:gd name="T93" fmla="*/ 137 h 217"/>
                  <a:gd name="T94" fmla="*/ 20 w 144"/>
                  <a:gd name="T95" fmla="*/ 158 h 217"/>
                  <a:gd name="T96" fmla="*/ 22 w 144"/>
                  <a:gd name="T97" fmla="*/ 178 h 217"/>
                  <a:gd name="T98" fmla="*/ 22 w 144"/>
                  <a:gd name="T99" fmla="*/ 180 h 217"/>
                  <a:gd name="T100" fmla="*/ 22 w 144"/>
                  <a:gd name="T101" fmla="*/ 161 h 217"/>
                  <a:gd name="T102" fmla="*/ 10 w 144"/>
                  <a:gd name="T103" fmla="*/ 162 h 217"/>
                  <a:gd name="T104" fmla="*/ 0 w 144"/>
                  <a:gd name="T105" fmla="*/ 185 h 2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4"/>
                  <a:gd name="T160" fmla="*/ 0 h 217"/>
                  <a:gd name="T161" fmla="*/ 144 w 144"/>
                  <a:gd name="T162" fmla="*/ 217 h 21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4" h="217">
                    <a:moveTo>
                      <a:pt x="2" y="197"/>
                    </a:moveTo>
                    <a:lnTo>
                      <a:pt x="3" y="203"/>
                    </a:lnTo>
                    <a:lnTo>
                      <a:pt x="9" y="209"/>
                    </a:lnTo>
                    <a:lnTo>
                      <a:pt x="15" y="213"/>
                    </a:lnTo>
                    <a:lnTo>
                      <a:pt x="20" y="217"/>
                    </a:lnTo>
                    <a:lnTo>
                      <a:pt x="26" y="216"/>
                    </a:lnTo>
                    <a:lnTo>
                      <a:pt x="33" y="214"/>
                    </a:lnTo>
                    <a:lnTo>
                      <a:pt x="41" y="213"/>
                    </a:lnTo>
                    <a:lnTo>
                      <a:pt x="43" y="213"/>
                    </a:lnTo>
                    <a:lnTo>
                      <a:pt x="45" y="210"/>
                    </a:lnTo>
                    <a:lnTo>
                      <a:pt x="52" y="204"/>
                    </a:lnTo>
                    <a:lnTo>
                      <a:pt x="56" y="198"/>
                    </a:lnTo>
                    <a:lnTo>
                      <a:pt x="58" y="193"/>
                    </a:lnTo>
                    <a:lnTo>
                      <a:pt x="51" y="183"/>
                    </a:lnTo>
                    <a:lnTo>
                      <a:pt x="48" y="168"/>
                    </a:lnTo>
                    <a:lnTo>
                      <a:pt x="46" y="160"/>
                    </a:lnTo>
                    <a:lnTo>
                      <a:pt x="49" y="152"/>
                    </a:lnTo>
                    <a:lnTo>
                      <a:pt x="52" y="144"/>
                    </a:lnTo>
                    <a:lnTo>
                      <a:pt x="61" y="137"/>
                    </a:lnTo>
                    <a:lnTo>
                      <a:pt x="55" y="142"/>
                    </a:lnTo>
                    <a:lnTo>
                      <a:pt x="51" y="152"/>
                    </a:lnTo>
                    <a:lnTo>
                      <a:pt x="48" y="162"/>
                    </a:lnTo>
                    <a:lnTo>
                      <a:pt x="51" y="173"/>
                    </a:lnTo>
                    <a:lnTo>
                      <a:pt x="59" y="165"/>
                    </a:lnTo>
                    <a:lnTo>
                      <a:pt x="74" y="158"/>
                    </a:lnTo>
                    <a:lnTo>
                      <a:pt x="85" y="147"/>
                    </a:lnTo>
                    <a:lnTo>
                      <a:pt x="92" y="135"/>
                    </a:lnTo>
                    <a:lnTo>
                      <a:pt x="92" y="122"/>
                    </a:lnTo>
                    <a:lnTo>
                      <a:pt x="94" y="113"/>
                    </a:lnTo>
                    <a:lnTo>
                      <a:pt x="92" y="105"/>
                    </a:lnTo>
                    <a:lnTo>
                      <a:pt x="91" y="101"/>
                    </a:lnTo>
                    <a:lnTo>
                      <a:pt x="92" y="105"/>
                    </a:lnTo>
                    <a:lnTo>
                      <a:pt x="94" y="113"/>
                    </a:lnTo>
                    <a:lnTo>
                      <a:pt x="94" y="122"/>
                    </a:lnTo>
                    <a:lnTo>
                      <a:pt x="94" y="129"/>
                    </a:lnTo>
                    <a:lnTo>
                      <a:pt x="102" y="118"/>
                    </a:lnTo>
                    <a:lnTo>
                      <a:pt x="113" y="105"/>
                    </a:lnTo>
                    <a:lnTo>
                      <a:pt x="115" y="96"/>
                    </a:lnTo>
                    <a:lnTo>
                      <a:pt x="120" y="88"/>
                    </a:lnTo>
                    <a:lnTo>
                      <a:pt x="123" y="79"/>
                    </a:lnTo>
                    <a:lnTo>
                      <a:pt x="124" y="72"/>
                    </a:lnTo>
                    <a:lnTo>
                      <a:pt x="123" y="57"/>
                    </a:lnTo>
                    <a:lnTo>
                      <a:pt x="123" y="47"/>
                    </a:lnTo>
                    <a:lnTo>
                      <a:pt x="123" y="37"/>
                    </a:lnTo>
                    <a:lnTo>
                      <a:pt x="127" y="31"/>
                    </a:lnTo>
                    <a:lnTo>
                      <a:pt x="123" y="36"/>
                    </a:lnTo>
                    <a:lnTo>
                      <a:pt x="121" y="46"/>
                    </a:lnTo>
                    <a:lnTo>
                      <a:pt x="121" y="56"/>
                    </a:lnTo>
                    <a:lnTo>
                      <a:pt x="125" y="63"/>
                    </a:lnTo>
                    <a:lnTo>
                      <a:pt x="133" y="54"/>
                    </a:lnTo>
                    <a:lnTo>
                      <a:pt x="141" y="43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1" y="14"/>
                    </a:lnTo>
                    <a:lnTo>
                      <a:pt x="136" y="8"/>
                    </a:lnTo>
                    <a:lnTo>
                      <a:pt x="130" y="4"/>
                    </a:lnTo>
                    <a:lnTo>
                      <a:pt x="124" y="1"/>
                    </a:lnTo>
                    <a:lnTo>
                      <a:pt x="117" y="0"/>
                    </a:lnTo>
                    <a:lnTo>
                      <a:pt x="111" y="1"/>
                    </a:lnTo>
                    <a:lnTo>
                      <a:pt x="104" y="3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2" y="13"/>
                    </a:lnTo>
                    <a:lnTo>
                      <a:pt x="87" y="18"/>
                    </a:lnTo>
                    <a:lnTo>
                      <a:pt x="88" y="26"/>
                    </a:lnTo>
                    <a:lnTo>
                      <a:pt x="89" y="29"/>
                    </a:lnTo>
                    <a:lnTo>
                      <a:pt x="92" y="33"/>
                    </a:lnTo>
                    <a:lnTo>
                      <a:pt x="94" y="40"/>
                    </a:lnTo>
                    <a:lnTo>
                      <a:pt x="97" y="49"/>
                    </a:lnTo>
                    <a:lnTo>
                      <a:pt x="95" y="56"/>
                    </a:lnTo>
                    <a:lnTo>
                      <a:pt x="94" y="65"/>
                    </a:lnTo>
                    <a:lnTo>
                      <a:pt x="89" y="73"/>
                    </a:lnTo>
                    <a:lnTo>
                      <a:pt x="84" y="82"/>
                    </a:lnTo>
                    <a:lnTo>
                      <a:pt x="88" y="75"/>
                    </a:lnTo>
                    <a:lnTo>
                      <a:pt x="94" y="65"/>
                    </a:lnTo>
                    <a:lnTo>
                      <a:pt x="95" y="54"/>
                    </a:lnTo>
                    <a:lnTo>
                      <a:pt x="94" y="44"/>
                    </a:lnTo>
                    <a:lnTo>
                      <a:pt x="82" y="50"/>
                    </a:lnTo>
                    <a:lnTo>
                      <a:pt x="69" y="59"/>
                    </a:lnTo>
                    <a:lnTo>
                      <a:pt x="58" y="69"/>
                    </a:lnTo>
                    <a:lnTo>
                      <a:pt x="52" y="82"/>
                    </a:lnTo>
                    <a:lnTo>
                      <a:pt x="51" y="93"/>
                    </a:lnTo>
                    <a:lnTo>
                      <a:pt x="51" y="103"/>
                    </a:lnTo>
                    <a:lnTo>
                      <a:pt x="51" y="111"/>
                    </a:lnTo>
                    <a:lnTo>
                      <a:pt x="55" y="116"/>
                    </a:lnTo>
                    <a:lnTo>
                      <a:pt x="51" y="109"/>
                    </a:lnTo>
                    <a:lnTo>
                      <a:pt x="51" y="102"/>
                    </a:lnTo>
                    <a:lnTo>
                      <a:pt x="51" y="95"/>
                    </a:lnTo>
                    <a:lnTo>
                      <a:pt x="51" y="89"/>
                    </a:lnTo>
                    <a:lnTo>
                      <a:pt x="41" y="98"/>
                    </a:lnTo>
                    <a:lnTo>
                      <a:pt x="30" y="112"/>
                    </a:lnTo>
                    <a:lnTo>
                      <a:pt x="26" y="119"/>
                    </a:lnTo>
                    <a:lnTo>
                      <a:pt x="22" y="128"/>
                    </a:lnTo>
                    <a:lnTo>
                      <a:pt x="19" y="137"/>
                    </a:lnTo>
                    <a:lnTo>
                      <a:pt x="20" y="145"/>
                    </a:lnTo>
                    <a:lnTo>
                      <a:pt x="20" y="158"/>
                    </a:lnTo>
                    <a:lnTo>
                      <a:pt x="22" y="170"/>
                    </a:lnTo>
                    <a:lnTo>
                      <a:pt x="22" y="178"/>
                    </a:lnTo>
                    <a:lnTo>
                      <a:pt x="19" y="187"/>
                    </a:lnTo>
                    <a:lnTo>
                      <a:pt x="22" y="180"/>
                    </a:lnTo>
                    <a:lnTo>
                      <a:pt x="23" y="171"/>
                    </a:lnTo>
                    <a:lnTo>
                      <a:pt x="22" y="161"/>
                    </a:lnTo>
                    <a:lnTo>
                      <a:pt x="19" y="155"/>
                    </a:lnTo>
                    <a:lnTo>
                      <a:pt x="10" y="162"/>
                    </a:lnTo>
                    <a:lnTo>
                      <a:pt x="3" y="174"/>
                    </a:lnTo>
                    <a:lnTo>
                      <a:pt x="0" y="185"/>
                    </a:lnTo>
                    <a:lnTo>
                      <a:pt x="2" y="197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5" name="Freeform 88">
                <a:extLst>
                  <a:ext uri="{FF2B5EF4-FFF2-40B4-BE49-F238E27FC236}">
                    <a16:creationId xmlns:a16="http://schemas.microsoft.com/office/drawing/2014/main" id="{09CF5B40-DD19-4FDC-8D19-18C30BA02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2188"/>
                <a:ext cx="89" cy="86"/>
              </a:xfrm>
              <a:custGeom>
                <a:avLst/>
                <a:gdLst>
                  <a:gd name="T0" fmla="*/ 4 w 89"/>
                  <a:gd name="T1" fmla="*/ 30 h 86"/>
                  <a:gd name="T2" fmla="*/ 0 w 89"/>
                  <a:gd name="T3" fmla="*/ 37 h 86"/>
                  <a:gd name="T4" fmla="*/ 0 w 89"/>
                  <a:gd name="T5" fmla="*/ 49 h 86"/>
                  <a:gd name="T6" fmla="*/ 3 w 89"/>
                  <a:gd name="T7" fmla="*/ 59 h 86"/>
                  <a:gd name="T8" fmla="*/ 10 w 89"/>
                  <a:gd name="T9" fmla="*/ 64 h 86"/>
                  <a:gd name="T10" fmla="*/ 13 w 89"/>
                  <a:gd name="T11" fmla="*/ 69 h 86"/>
                  <a:gd name="T12" fmla="*/ 22 w 89"/>
                  <a:gd name="T13" fmla="*/ 80 h 86"/>
                  <a:gd name="T14" fmla="*/ 27 w 89"/>
                  <a:gd name="T15" fmla="*/ 83 h 86"/>
                  <a:gd name="T16" fmla="*/ 35 w 89"/>
                  <a:gd name="T17" fmla="*/ 86 h 86"/>
                  <a:gd name="T18" fmla="*/ 43 w 89"/>
                  <a:gd name="T19" fmla="*/ 86 h 86"/>
                  <a:gd name="T20" fmla="*/ 53 w 89"/>
                  <a:gd name="T21" fmla="*/ 83 h 86"/>
                  <a:gd name="T22" fmla="*/ 62 w 89"/>
                  <a:gd name="T23" fmla="*/ 75 h 86"/>
                  <a:gd name="T24" fmla="*/ 71 w 89"/>
                  <a:gd name="T25" fmla="*/ 66 h 86"/>
                  <a:gd name="T26" fmla="*/ 78 w 89"/>
                  <a:gd name="T27" fmla="*/ 56 h 86"/>
                  <a:gd name="T28" fmla="*/ 85 w 89"/>
                  <a:gd name="T29" fmla="*/ 47 h 86"/>
                  <a:gd name="T30" fmla="*/ 88 w 89"/>
                  <a:gd name="T31" fmla="*/ 36 h 86"/>
                  <a:gd name="T32" fmla="*/ 89 w 89"/>
                  <a:gd name="T33" fmla="*/ 27 h 86"/>
                  <a:gd name="T34" fmla="*/ 87 w 89"/>
                  <a:gd name="T35" fmla="*/ 18 h 86"/>
                  <a:gd name="T36" fmla="*/ 82 w 89"/>
                  <a:gd name="T37" fmla="*/ 13 h 86"/>
                  <a:gd name="T38" fmla="*/ 68 w 89"/>
                  <a:gd name="T39" fmla="*/ 4 h 86"/>
                  <a:gd name="T40" fmla="*/ 59 w 89"/>
                  <a:gd name="T41" fmla="*/ 3 h 86"/>
                  <a:gd name="T42" fmla="*/ 53 w 89"/>
                  <a:gd name="T43" fmla="*/ 3 h 86"/>
                  <a:gd name="T44" fmla="*/ 51 w 89"/>
                  <a:gd name="T45" fmla="*/ 7 h 86"/>
                  <a:gd name="T46" fmla="*/ 45 w 89"/>
                  <a:gd name="T47" fmla="*/ 1 h 86"/>
                  <a:gd name="T48" fmla="*/ 39 w 89"/>
                  <a:gd name="T49" fmla="*/ 0 h 86"/>
                  <a:gd name="T50" fmla="*/ 32 w 89"/>
                  <a:gd name="T51" fmla="*/ 1 h 86"/>
                  <a:gd name="T52" fmla="*/ 25 w 89"/>
                  <a:gd name="T53" fmla="*/ 5 h 86"/>
                  <a:gd name="T54" fmla="*/ 16 w 89"/>
                  <a:gd name="T55" fmla="*/ 10 h 86"/>
                  <a:gd name="T56" fmla="*/ 10 w 89"/>
                  <a:gd name="T57" fmla="*/ 16 h 86"/>
                  <a:gd name="T58" fmla="*/ 4 w 89"/>
                  <a:gd name="T59" fmla="*/ 23 h 86"/>
                  <a:gd name="T60" fmla="*/ 4 w 89"/>
                  <a:gd name="T61" fmla="*/ 30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"/>
                  <a:gd name="T94" fmla="*/ 0 h 86"/>
                  <a:gd name="T95" fmla="*/ 89 w 89"/>
                  <a:gd name="T96" fmla="*/ 86 h 8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" h="86">
                    <a:moveTo>
                      <a:pt x="4" y="30"/>
                    </a:moveTo>
                    <a:lnTo>
                      <a:pt x="0" y="37"/>
                    </a:lnTo>
                    <a:lnTo>
                      <a:pt x="0" y="49"/>
                    </a:lnTo>
                    <a:lnTo>
                      <a:pt x="3" y="59"/>
                    </a:lnTo>
                    <a:lnTo>
                      <a:pt x="10" y="64"/>
                    </a:lnTo>
                    <a:lnTo>
                      <a:pt x="13" y="69"/>
                    </a:lnTo>
                    <a:lnTo>
                      <a:pt x="22" y="80"/>
                    </a:lnTo>
                    <a:lnTo>
                      <a:pt x="27" y="83"/>
                    </a:lnTo>
                    <a:lnTo>
                      <a:pt x="35" y="86"/>
                    </a:lnTo>
                    <a:lnTo>
                      <a:pt x="43" y="86"/>
                    </a:lnTo>
                    <a:lnTo>
                      <a:pt x="53" y="83"/>
                    </a:lnTo>
                    <a:lnTo>
                      <a:pt x="62" y="75"/>
                    </a:lnTo>
                    <a:lnTo>
                      <a:pt x="71" y="66"/>
                    </a:lnTo>
                    <a:lnTo>
                      <a:pt x="78" y="56"/>
                    </a:lnTo>
                    <a:lnTo>
                      <a:pt x="85" y="47"/>
                    </a:lnTo>
                    <a:lnTo>
                      <a:pt x="88" y="36"/>
                    </a:lnTo>
                    <a:lnTo>
                      <a:pt x="89" y="27"/>
                    </a:lnTo>
                    <a:lnTo>
                      <a:pt x="87" y="18"/>
                    </a:lnTo>
                    <a:lnTo>
                      <a:pt x="82" y="13"/>
                    </a:lnTo>
                    <a:lnTo>
                      <a:pt x="68" y="4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51" y="7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5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4" y="23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6" name="Freeform 89">
                <a:extLst>
                  <a:ext uri="{FF2B5EF4-FFF2-40B4-BE49-F238E27FC236}">
                    <a16:creationId xmlns:a16="http://schemas.microsoft.com/office/drawing/2014/main" id="{A71729AB-0BB9-456F-AA6D-3E4BD13C8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1980"/>
                <a:ext cx="168" cy="386"/>
              </a:xfrm>
              <a:custGeom>
                <a:avLst/>
                <a:gdLst>
                  <a:gd name="T0" fmla="*/ 41 w 168"/>
                  <a:gd name="T1" fmla="*/ 347 h 386"/>
                  <a:gd name="T2" fmla="*/ 34 w 168"/>
                  <a:gd name="T3" fmla="*/ 342 h 386"/>
                  <a:gd name="T4" fmla="*/ 28 w 168"/>
                  <a:gd name="T5" fmla="*/ 337 h 386"/>
                  <a:gd name="T6" fmla="*/ 20 w 168"/>
                  <a:gd name="T7" fmla="*/ 329 h 386"/>
                  <a:gd name="T8" fmla="*/ 13 w 168"/>
                  <a:gd name="T9" fmla="*/ 320 h 386"/>
                  <a:gd name="T10" fmla="*/ 4 w 168"/>
                  <a:gd name="T11" fmla="*/ 306 h 386"/>
                  <a:gd name="T12" fmla="*/ 1 w 168"/>
                  <a:gd name="T13" fmla="*/ 288 h 386"/>
                  <a:gd name="T14" fmla="*/ 0 w 168"/>
                  <a:gd name="T15" fmla="*/ 267 h 386"/>
                  <a:gd name="T16" fmla="*/ 2 w 168"/>
                  <a:gd name="T17" fmla="*/ 242 h 386"/>
                  <a:gd name="T18" fmla="*/ 7 w 168"/>
                  <a:gd name="T19" fmla="*/ 229 h 386"/>
                  <a:gd name="T20" fmla="*/ 21 w 168"/>
                  <a:gd name="T21" fmla="*/ 209 h 386"/>
                  <a:gd name="T22" fmla="*/ 40 w 168"/>
                  <a:gd name="T23" fmla="*/ 183 h 386"/>
                  <a:gd name="T24" fmla="*/ 62 w 168"/>
                  <a:gd name="T25" fmla="*/ 156 h 386"/>
                  <a:gd name="T26" fmla="*/ 80 w 168"/>
                  <a:gd name="T27" fmla="*/ 127 h 386"/>
                  <a:gd name="T28" fmla="*/ 96 w 168"/>
                  <a:gd name="T29" fmla="*/ 104 h 386"/>
                  <a:gd name="T30" fmla="*/ 103 w 168"/>
                  <a:gd name="T31" fmla="*/ 85 h 386"/>
                  <a:gd name="T32" fmla="*/ 102 w 168"/>
                  <a:gd name="T33" fmla="*/ 75 h 386"/>
                  <a:gd name="T34" fmla="*/ 93 w 168"/>
                  <a:gd name="T35" fmla="*/ 67 h 386"/>
                  <a:gd name="T36" fmla="*/ 87 w 168"/>
                  <a:gd name="T37" fmla="*/ 56 h 386"/>
                  <a:gd name="T38" fmla="*/ 82 w 168"/>
                  <a:gd name="T39" fmla="*/ 45 h 386"/>
                  <a:gd name="T40" fmla="*/ 80 w 168"/>
                  <a:gd name="T41" fmla="*/ 35 h 386"/>
                  <a:gd name="T42" fmla="*/ 79 w 168"/>
                  <a:gd name="T43" fmla="*/ 22 h 386"/>
                  <a:gd name="T44" fmla="*/ 82 w 168"/>
                  <a:gd name="T45" fmla="*/ 13 h 386"/>
                  <a:gd name="T46" fmla="*/ 85 w 168"/>
                  <a:gd name="T47" fmla="*/ 5 h 386"/>
                  <a:gd name="T48" fmla="*/ 92 w 168"/>
                  <a:gd name="T49" fmla="*/ 0 h 386"/>
                  <a:gd name="T50" fmla="*/ 128 w 168"/>
                  <a:gd name="T51" fmla="*/ 39 h 386"/>
                  <a:gd name="T52" fmla="*/ 131 w 168"/>
                  <a:gd name="T53" fmla="*/ 42 h 386"/>
                  <a:gd name="T54" fmla="*/ 139 w 168"/>
                  <a:gd name="T55" fmla="*/ 48 h 386"/>
                  <a:gd name="T56" fmla="*/ 146 w 168"/>
                  <a:gd name="T57" fmla="*/ 55 h 386"/>
                  <a:gd name="T58" fmla="*/ 155 w 168"/>
                  <a:gd name="T59" fmla="*/ 67 h 386"/>
                  <a:gd name="T60" fmla="*/ 161 w 168"/>
                  <a:gd name="T61" fmla="*/ 80 h 386"/>
                  <a:gd name="T62" fmla="*/ 167 w 168"/>
                  <a:gd name="T63" fmla="*/ 97 h 386"/>
                  <a:gd name="T64" fmla="*/ 168 w 168"/>
                  <a:gd name="T65" fmla="*/ 118 h 386"/>
                  <a:gd name="T66" fmla="*/ 167 w 168"/>
                  <a:gd name="T67" fmla="*/ 144 h 386"/>
                  <a:gd name="T68" fmla="*/ 159 w 168"/>
                  <a:gd name="T69" fmla="*/ 156 h 386"/>
                  <a:gd name="T70" fmla="*/ 145 w 168"/>
                  <a:gd name="T71" fmla="*/ 176 h 386"/>
                  <a:gd name="T72" fmla="*/ 125 w 168"/>
                  <a:gd name="T73" fmla="*/ 202 h 386"/>
                  <a:gd name="T74" fmla="*/ 106 w 168"/>
                  <a:gd name="T75" fmla="*/ 231 h 386"/>
                  <a:gd name="T76" fmla="*/ 86 w 168"/>
                  <a:gd name="T77" fmla="*/ 257 h 386"/>
                  <a:gd name="T78" fmla="*/ 72 w 168"/>
                  <a:gd name="T79" fmla="*/ 283 h 386"/>
                  <a:gd name="T80" fmla="*/ 64 w 168"/>
                  <a:gd name="T81" fmla="*/ 301 h 386"/>
                  <a:gd name="T82" fmla="*/ 67 w 168"/>
                  <a:gd name="T83" fmla="*/ 313 h 386"/>
                  <a:gd name="T84" fmla="*/ 74 w 168"/>
                  <a:gd name="T85" fmla="*/ 320 h 386"/>
                  <a:gd name="T86" fmla="*/ 80 w 168"/>
                  <a:gd name="T87" fmla="*/ 330 h 386"/>
                  <a:gd name="T88" fmla="*/ 85 w 168"/>
                  <a:gd name="T89" fmla="*/ 340 h 386"/>
                  <a:gd name="T90" fmla="*/ 87 w 168"/>
                  <a:gd name="T91" fmla="*/ 352 h 386"/>
                  <a:gd name="T92" fmla="*/ 87 w 168"/>
                  <a:gd name="T93" fmla="*/ 362 h 386"/>
                  <a:gd name="T94" fmla="*/ 86 w 168"/>
                  <a:gd name="T95" fmla="*/ 372 h 386"/>
                  <a:gd name="T96" fmla="*/ 82 w 168"/>
                  <a:gd name="T97" fmla="*/ 379 h 386"/>
                  <a:gd name="T98" fmla="*/ 77 w 168"/>
                  <a:gd name="T99" fmla="*/ 386 h 386"/>
                  <a:gd name="T100" fmla="*/ 41 w 168"/>
                  <a:gd name="T101" fmla="*/ 347 h 3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386"/>
                  <a:gd name="T155" fmla="*/ 168 w 168"/>
                  <a:gd name="T156" fmla="*/ 386 h 3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386">
                    <a:moveTo>
                      <a:pt x="41" y="347"/>
                    </a:moveTo>
                    <a:lnTo>
                      <a:pt x="34" y="342"/>
                    </a:lnTo>
                    <a:lnTo>
                      <a:pt x="28" y="337"/>
                    </a:lnTo>
                    <a:lnTo>
                      <a:pt x="20" y="329"/>
                    </a:lnTo>
                    <a:lnTo>
                      <a:pt x="13" y="320"/>
                    </a:lnTo>
                    <a:lnTo>
                      <a:pt x="4" y="306"/>
                    </a:lnTo>
                    <a:lnTo>
                      <a:pt x="1" y="288"/>
                    </a:lnTo>
                    <a:lnTo>
                      <a:pt x="0" y="267"/>
                    </a:lnTo>
                    <a:lnTo>
                      <a:pt x="2" y="242"/>
                    </a:lnTo>
                    <a:lnTo>
                      <a:pt x="7" y="229"/>
                    </a:lnTo>
                    <a:lnTo>
                      <a:pt x="21" y="209"/>
                    </a:lnTo>
                    <a:lnTo>
                      <a:pt x="40" y="183"/>
                    </a:lnTo>
                    <a:lnTo>
                      <a:pt x="62" y="156"/>
                    </a:lnTo>
                    <a:lnTo>
                      <a:pt x="80" y="127"/>
                    </a:lnTo>
                    <a:lnTo>
                      <a:pt x="96" y="104"/>
                    </a:lnTo>
                    <a:lnTo>
                      <a:pt x="103" y="85"/>
                    </a:lnTo>
                    <a:lnTo>
                      <a:pt x="102" y="75"/>
                    </a:lnTo>
                    <a:lnTo>
                      <a:pt x="93" y="67"/>
                    </a:lnTo>
                    <a:lnTo>
                      <a:pt x="87" y="56"/>
                    </a:lnTo>
                    <a:lnTo>
                      <a:pt x="82" y="45"/>
                    </a:lnTo>
                    <a:lnTo>
                      <a:pt x="80" y="35"/>
                    </a:lnTo>
                    <a:lnTo>
                      <a:pt x="79" y="22"/>
                    </a:lnTo>
                    <a:lnTo>
                      <a:pt x="82" y="13"/>
                    </a:lnTo>
                    <a:lnTo>
                      <a:pt x="85" y="5"/>
                    </a:lnTo>
                    <a:lnTo>
                      <a:pt x="92" y="0"/>
                    </a:lnTo>
                    <a:lnTo>
                      <a:pt x="128" y="39"/>
                    </a:lnTo>
                    <a:lnTo>
                      <a:pt x="131" y="42"/>
                    </a:lnTo>
                    <a:lnTo>
                      <a:pt x="139" y="48"/>
                    </a:lnTo>
                    <a:lnTo>
                      <a:pt x="146" y="55"/>
                    </a:lnTo>
                    <a:lnTo>
                      <a:pt x="155" y="67"/>
                    </a:lnTo>
                    <a:lnTo>
                      <a:pt x="161" y="80"/>
                    </a:lnTo>
                    <a:lnTo>
                      <a:pt x="167" y="97"/>
                    </a:lnTo>
                    <a:lnTo>
                      <a:pt x="168" y="118"/>
                    </a:lnTo>
                    <a:lnTo>
                      <a:pt x="167" y="144"/>
                    </a:lnTo>
                    <a:lnTo>
                      <a:pt x="159" y="156"/>
                    </a:lnTo>
                    <a:lnTo>
                      <a:pt x="145" y="176"/>
                    </a:lnTo>
                    <a:lnTo>
                      <a:pt x="125" y="202"/>
                    </a:lnTo>
                    <a:lnTo>
                      <a:pt x="106" y="231"/>
                    </a:lnTo>
                    <a:lnTo>
                      <a:pt x="86" y="257"/>
                    </a:lnTo>
                    <a:lnTo>
                      <a:pt x="72" y="283"/>
                    </a:lnTo>
                    <a:lnTo>
                      <a:pt x="64" y="301"/>
                    </a:lnTo>
                    <a:lnTo>
                      <a:pt x="67" y="313"/>
                    </a:lnTo>
                    <a:lnTo>
                      <a:pt x="74" y="320"/>
                    </a:lnTo>
                    <a:lnTo>
                      <a:pt x="80" y="330"/>
                    </a:lnTo>
                    <a:lnTo>
                      <a:pt x="85" y="340"/>
                    </a:lnTo>
                    <a:lnTo>
                      <a:pt x="87" y="352"/>
                    </a:lnTo>
                    <a:lnTo>
                      <a:pt x="87" y="362"/>
                    </a:lnTo>
                    <a:lnTo>
                      <a:pt x="86" y="372"/>
                    </a:lnTo>
                    <a:lnTo>
                      <a:pt x="82" y="379"/>
                    </a:lnTo>
                    <a:lnTo>
                      <a:pt x="77" y="386"/>
                    </a:lnTo>
                    <a:lnTo>
                      <a:pt x="41" y="347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7" name="Freeform 90">
                <a:extLst>
                  <a:ext uri="{FF2B5EF4-FFF2-40B4-BE49-F238E27FC236}">
                    <a16:creationId xmlns:a16="http://schemas.microsoft.com/office/drawing/2014/main" id="{D2DB8BC8-A383-4020-A1B2-4D7412EE5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2038"/>
                <a:ext cx="130" cy="274"/>
              </a:xfrm>
              <a:custGeom>
                <a:avLst/>
                <a:gdLst>
                  <a:gd name="T0" fmla="*/ 94 w 130"/>
                  <a:gd name="T1" fmla="*/ 0 h 274"/>
                  <a:gd name="T2" fmla="*/ 92 w 130"/>
                  <a:gd name="T3" fmla="*/ 3 h 274"/>
                  <a:gd name="T4" fmla="*/ 95 w 130"/>
                  <a:gd name="T5" fmla="*/ 10 h 274"/>
                  <a:gd name="T6" fmla="*/ 98 w 130"/>
                  <a:gd name="T7" fmla="*/ 19 h 274"/>
                  <a:gd name="T8" fmla="*/ 101 w 130"/>
                  <a:gd name="T9" fmla="*/ 29 h 274"/>
                  <a:gd name="T10" fmla="*/ 103 w 130"/>
                  <a:gd name="T11" fmla="*/ 37 h 274"/>
                  <a:gd name="T12" fmla="*/ 105 w 130"/>
                  <a:gd name="T13" fmla="*/ 47 h 274"/>
                  <a:gd name="T14" fmla="*/ 105 w 130"/>
                  <a:gd name="T15" fmla="*/ 56 h 274"/>
                  <a:gd name="T16" fmla="*/ 105 w 130"/>
                  <a:gd name="T17" fmla="*/ 66 h 274"/>
                  <a:gd name="T18" fmla="*/ 97 w 130"/>
                  <a:gd name="T19" fmla="*/ 76 h 274"/>
                  <a:gd name="T20" fmla="*/ 84 w 130"/>
                  <a:gd name="T21" fmla="*/ 95 h 274"/>
                  <a:gd name="T22" fmla="*/ 65 w 130"/>
                  <a:gd name="T23" fmla="*/ 118 h 274"/>
                  <a:gd name="T24" fmla="*/ 46 w 130"/>
                  <a:gd name="T25" fmla="*/ 144 h 274"/>
                  <a:gd name="T26" fmla="*/ 26 w 130"/>
                  <a:gd name="T27" fmla="*/ 170 h 274"/>
                  <a:gd name="T28" fmla="*/ 12 w 130"/>
                  <a:gd name="T29" fmla="*/ 196 h 274"/>
                  <a:gd name="T30" fmla="*/ 2 w 130"/>
                  <a:gd name="T31" fmla="*/ 216 h 274"/>
                  <a:gd name="T32" fmla="*/ 0 w 130"/>
                  <a:gd name="T33" fmla="*/ 233 h 274"/>
                  <a:gd name="T34" fmla="*/ 2 w 130"/>
                  <a:gd name="T35" fmla="*/ 240 h 274"/>
                  <a:gd name="T36" fmla="*/ 6 w 130"/>
                  <a:gd name="T37" fmla="*/ 248 h 274"/>
                  <a:gd name="T38" fmla="*/ 10 w 130"/>
                  <a:gd name="T39" fmla="*/ 253 h 274"/>
                  <a:gd name="T40" fmla="*/ 15 w 130"/>
                  <a:gd name="T41" fmla="*/ 261 h 274"/>
                  <a:gd name="T42" fmla="*/ 22 w 130"/>
                  <a:gd name="T43" fmla="*/ 269 h 274"/>
                  <a:gd name="T44" fmla="*/ 29 w 130"/>
                  <a:gd name="T45" fmla="*/ 274 h 274"/>
                  <a:gd name="T46" fmla="*/ 25 w 130"/>
                  <a:gd name="T47" fmla="*/ 266 h 274"/>
                  <a:gd name="T48" fmla="*/ 23 w 130"/>
                  <a:gd name="T49" fmla="*/ 261 h 274"/>
                  <a:gd name="T50" fmla="*/ 22 w 130"/>
                  <a:gd name="T51" fmla="*/ 252 h 274"/>
                  <a:gd name="T52" fmla="*/ 23 w 130"/>
                  <a:gd name="T53" fmla="*/ 243 h 274"/>
                  <a:gd name="T54" fmla="*/ 23 w 130"/>
                  <a:gd name="T55" fmla="*/ 233 h 274"/>
                  <a:gd name="T56" fmla="*/ 28 w 130"/>
                  <a:gd name="T57" fmla="*/ 225 h 274"/>
                  <a:gd name="T58" fmla="*/ 32 w 130"/>
                  <a:gd name="T59" fmla="*/ 217 h 274"/>
                  <a:gd name="T60" fmla="*/ 36 w 130"/>
                  <a:gd name="T61" fmla="*/ 213 h 274"/>
                  <a:gd name="T62" fmla="*/ 42 w 130"/>
                  <a:gd name="T63" fmla="*/ 203 h 274"/>
                  <a:gd name="T64" fmla="*/ 54 w 130"/>
                  <a:gd name="T65" fmla="*/ 189 h 274"/>
                  <a:gd name="T66" fmla="*/ 68 w 130"/>
                  <a:gd name="T67" fmla="*/ 168 h 274"/>
                  <a:gd name="T68" fmla="*/ 84 w 130"/>
                  <a:gd name="T69" fmla="*/ 147 h 274"/>
                  <a:gd name="T70" fmla="*/ 98 w 130"/>
                  <a:gd name="T71" fmla="*/ 122 h 274"/>
                  <a:gd name="T72" fmla="*/ 113 w 130"/>
                  <a:gd name="T73" fmla="*/ 102 h 274"/>
                  <a:gd name="T74" fmla="*/ 123 w 130"/>
                  <a:gd name="T75" fmla="*/ 85 h 274"/>
                  <a:gd name="T76" fmla="*/ 130 w 130"/>
                  <a:gd name="T77" fmla="*/ 75 h 274"/>
                  <a:gd name="T78" fmla="*/ 130 w 130"/>
                  <a:gd name="T79" fmla="*/ 68 h 274"/>
                  <a:gd name="T80" fmla="*/ 130 w 130"/>
                  <a:gd name="T81" fmla="*/ 60 h 274"/>
                  <a:gd name="T82" fmla="*/ 128 w 130"/>
                  <a:gd name="T83" fmla="*/ 49 h 274"/>
                  <a:gd name="T84" fmla="*/ 127 w 130"/>
                  <a:gd name="T85" fmla="*/ 37 h 274"/>
                  <a:gd name="T86" fmla="*/ 121 w 130"/>
                  <a:gd name="T87" fmla="*/ 24 h 274"/>
                  <a:gd name="T88" fmla="*/ 115 w 130"/>
                  <a:gd name="T89" fmla="*/ 14 h 274"/>
                  <a:gd name="T90" fmla="*/ 107 w 130"/>
                  <a:gd name="T91" fmla="*/ 4 h 274"/>
                  <a:gd name="T92" fmla="*/ 94 w 130"/>
                  <a:gd name="T93" fmla="*/ 0 h 27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0"/>
                  <a:gd name="T142" fmla="*/ 0 h 274"/>
                  <a:gd name="T143" fmla="*/ 130 w 130"/>
                  <a:gd name="T144" fmla="*/ 274 h 27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0" h="274">
                    <a:moveTo>
                      <a:pt x="94" y="0"/>
                    </a:moveTo>
                    <a:lnTo>
                      <a:pt x="92" y="3"/>
                    </a:lnTo>
                    <a:lnTo>
                      <a:pt x="95" y="10"/>
                    </a:lnTo>
                    <a:lnTo>
                      <a:pt x="98" y="19"/>
                    </a:lnTo>
                    <a:lnTo>
                      <a:pt x="101" y="29"/>
                    </a:lnTo>
                    <a:lnTo>
                      <a:pt x="103" y="37"/>
                    </a:lnTo>
                    <a:lnTo>
                      <a:pt x="105" y="47"/>
                    </a:lnTo>
                    <a:lnTo>
                      <a:pt x="105" y="56"/>
                    </a:lnTo>
                    <a:lnTo>
                      <a:pt x="105" y="66"/>
                    </a:lnTo>
                    <a:lnTo>
                      <a:pt x="97" y="76"/>
                    </a:lnTo>
                    <a:lnTo>
                      <a:pt x="84" y="95"/>
                    </a:lnTo>
                    <a:lnTo>
                      <a:pt x="65" y="118"/>
                    </a:lnTo>
                    <a:lnTo>
                      <a:pt x="46" y="144"/>
                    </a:lnTo>
                    <a:lnTo>
                      <a:pt x="26" y="170"/>
                    </a:lnTo>
                    <a:lnTo>
                      <a:pt x="12" y="196"/>
                    </a:lnTo>
                    <a:lnTo>
                      <a:pt x="2" y="216"/>
                    </a:lnTo>
                    <a:lnTo>
                      <a:pt x="0" y="233"/>
                    </a:lnTo>
                    <a:lnTo>
                      <a:pt x="2" y="240"/>
                    </a:lnTo>
                    <a:lnTo>
                      <a:pt x="6" y="248"/>
                    </a:lnTo>
                    <a:lnTo>
                      <a:pt x="10" y="253"/>
                    </a:lnTo>
                    <a:lnTo>
                      <a:pt x="15" y="261"/>
                    </a:lnTo>
                    <a:lnTo>
                      <a:pt x="22" y="269"/>
                    </a:lnTo>
                    <a:lnTo>
                      <a:pt x="29" y="274"/>
                    </a:lnTo>
                    <a:lnTo>
                      <a:pt x="25" y="266"/>
                    </a:lnTo>
                    <a:lnTo>
                      <a:pt x="23" y="261"/>
                    </a:lnTo>
                    <a:lnTo>
                      <a:pt x="22" y="252"/>
                    </a:lnTo>
                    <a:lnTo>
                      <a:pt x="23" y="243"/>
                    </a:lnTo>
                    <a:lnTo>
                      <a:pt x="23" y="233"/>
                    </a:lnTo>
                    <a:lnTo>
                      <a:pt x="28" y="225"/>
                    </a:lnTo>
                    <a:lnTo>
                      <a:pt x="32" y="217"/>
                    </a:lnTo>
                    <a:lnTo>
                      <a:pt x="36" y="213"/>
                    </a:lnTo>
                    <a:lnTo>
                      <a:pt x="42" y="203"/>
                    </a:lnTo>
                    <a:lnTo>
                      <a:pt x="54" y="189"/>
                    </a:lnTo>
                    <a:lnTo>
                      <a:pt x="68" y="168"/>
                    </a:lnTo>
                    <a:lnTo>
                      <a:pt x="84" y="147"/>
                    </a:lnTo>
                    <a:lnTo>
                      <a:pt x="98" y="122"/>
                    </a:lnTo>
                    <a:lnTo>
                      <a:pt x="113" y="102"/>
                    </a:lnTo>
                    <a:lnTo>
                      <a:pt x="123" y="85"/>
                    </a:lnTo>
                    <a:lnTo>
                      <a:pt x="130" y="75"/>
                    </a:lnTo>
                    <a:lnTo>
                      <a:pt x="130" y="68"/>
                    </a:lnTo>
                    <a:lnTo>
                      <a:pt x="130" y="60"/>
                    </a:lnTo>
                    <a:lnTo>
                      <a:pt x="128" y="49"/>
                    </a:lnTo>
                    <a:lnTo>
                      <a:pt x="127" y="37"/>
                    </a:lnTo>
                    <a:lnTo>
                      <a:pt x="121" y="24"/>
                    </a:lnTo>
                    <a:lnTo>
                      <a:pt x="115" y="14"/>
                    </a:lnTo>
                    <a:lnTo>
                      <a:pt x="107" y="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8" name="Freeform 91">
                <a:extLst>
                  <a:ext uri="{FF2B5EF4-FFF2-40B4-BE49-F238E27FC236}">
                    <a16:creationId xmlns:a16="http://schemas.microsoft.com/office/drawing/2014/main" id="{76944AF8-C5F7-4502-BBD3-3662455E7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038"/>
                <a:ext cx="103" cy="238"/>
              </a:xfrm>
              <a:custGeom>
                <a:avLst/>
                <a:gdLst>
                  <a:gd name="T0" fmla="*/ 85 w 103"/>
                  <a:gd name="T1" fmla="*/ 0 h 238"/>
                  <a:gd name="T2" fmla="*/ 89 w 103"/>
                  <a:gd name="T3" fmla="*/ 4 h 238"/>
                  <a:gd name="T4" fmla="*/ 95 w 103"/>
                  <a:gd name="T5" fmla="*/ 14 h 238"/>
                  <a:gd name="T6" fmla="*/ 97 w 103"/>
                  <a:gd name="T7" fmla="*/ 26 h 238"/>
                  <a:gd name="T8" fmla="*/ 102 w 103"/>
                  <a:gd name="T9" fmla="*/ 39 h 238"/>
                  <a:gd name="T10" fmla="*/ 102 w 103"/>
                  <a:gd name="T11" fmla="*/ 52 h 238"/>
                  <a:gd name="T12" fmla="*/ 103 w 103"/>
                  <a:gd name="T13" fmla="*/ 65 h 238"/>
                  <a:gd name="T14" fmla="*/ 100 w 103"/>
                  <a:gd name="T15" fmla="*/ 76 h 238"/>
                  <a:gd name="T16" fmla="*/ 96 w 103"/>
                  <a:gd name="T17" fmla="*/ 88 h 238"/>
                  <a:gd name="T18" fmla="*/ 87 w 103"/>
                  <a:gd name="T19" fmla="*/ 99 h 238"/>
                  <a:gd name="T20" fmla="*/ 74 w 103"/>
                  <a:gd name="T21" fmla="*/ 117 h 238"/>
                  <a:gd name="T22" fmla="*/ 57 w 103"/>
                  <a:gd name="T23" fmla="*/ 137 h 238"/>
                  <a:gd name="T24" fmla="*/ 41 w 103"/>
                  <a:gd name="T25" fmla="*/ 161 h 238"/>
                  <a:gd name="T26" fmla="*/ 24 w 103"/>
                  <a:gd name="T27" fmla="*/ 184 h 238"/>
                  <a:gd name="T28" fmla="*/ 11 w 103"/>
                  <a:gd name="T29" fmla="*/ 206 h 238"/>
                  <a:gd name="T30" fmla="*/ 2 w 103"/>
                  <a:gd name="T31" fmla="*/ 223 h 238"/>
                  <a:gd name="T32" fmla="*/ 0 w 103"/>
                  <a:gd name="T33" fmla="*/ 238 h 2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238"/>
                  <a:gd name="T53" fmla="*/ 103 w 103"/>
                  <a:gd name="T54" fmla="*/ 238 h 2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238">
                    <a:moveTo>
                      <a:pt x="85" y="0"/>
                    </a:moveTo>
                    <a:lnTo>
                      <a:pt x="89" y="4"/>
                    </a:lnTo>
                    <a:lnTo>
                      <a:pt x="95" y="14"/>
                    </a:lnTo>
                    <a:lnTo>
                      <a:pt x="97" y="26"/>
                    </a:lnTo>
                    <a:lnTo>
                      <a:pt x="102" y="39"/>
                    </a:lnTo>
                    <a:lnTo>
                      <a:pt x="102" y="52"/>
                    </a:lnTo>
                    <a:lnTo>
                      <a:pt x="103" y="65"/>
                    </a:lnTo>
                    <a:lnTo>
                      <a:pt x="100" y="76"/>
                    </a:lnTo>
                    <a:lnTo>
                      <a:pt x="96" y="88"/>
                    </a:lnTo>
                    <a:lnTo>
                      <a:pt x="87" y="99"/>
                    </a:lnTo>
                    <a:lnTo>
                      <a:pt x="74" y="117"/>
                    </a:lnTo>
                    <a:lnTo>
                      <a:pt x="57" y="137"/>
                    </a:lnTo>
                    <a:lnTo>
                      <a:pt x="41" y="161"/>
                    </a:lnTo>
                    <a:lnTo>
                      <a:pt x="24" y="184"/>
                    </a:lnTo>
                    <a:lnTo>
                      <a:pt x="11" y="206"/>
                    </a:lnTo>
                    <a:lnTo>
                      <a:pt x="2" y="223"/>
                    </a:lnTo>
                    <a:lnTo>
                      <a:pt x="0" y="238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9" name="Freeform 92">
                <a:extLst>
                  <a:ext uri="{FF2B5EF4-FFF2-40B4-BE49-F238E27FC236}">
                    <a16:creationId xmlns:a16="http://schemas.microsoft.com/office/drawing/2014/main" id="{C59C39C9-C4AA-4349-B1D8-DC8CCD3F5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2208"/>
                <a:ext cx="144" cy="217"/>
              </a:xfrm>
              <a:custGeom>
                <a:avLst/>
                <a:gdLst>
                  <a:gd name="T0" fmla="*/ 3 w 144"/>
                  <a:gd name="T1" fmla="*/ 203 h 217"/>
                  <a:gd name="T2" fmla="*/ 15 w 144"/>
                  <a:gd name="T3" fmla="*/ 213 h 217"/>
                  <a:gd name="T4" fmla="*/ 26 w 144"/>
                  <a:gd name="T5" fmla="*/ 216 h 217"/>
                  <a:gd name="T6" fmla="*/ 41 w 144"/>
                  <a:gd name="T7" fmla="*/ 213 h 217"/>
                  <a:gd name="T8" fmla="*/ 45 w 144"/>
                  <a:gd name="T9" fmla="*/ 210 h 217"/>
                  <a:gd name="T10" fmla="*/ 56 w 144"/>
                  <a:gd name="T11" fmla="*/ 199 h 217"/>
                  <a:gd name="T12" fmla="*/ 53 w 144"/>
                  <a:gd name="T13" fmla="*/ 187 h 217"/>
                  <a:gd name="T14" fmla="*/ 48 w 144"/>
                  <a:gd name="T15" fmla="*/ 176 h 217"/>
                  <a:gd name="T16" fmla="*/ 46 w 144"/>
                  <a:gd name="T17" fmla="*/ 160 h 217"/>
                  <a:gd name="T18" fmla="*/ 52 w 144"/>
                  <a:gd name="T19" fmla="*/ 144 h 217"/>
                  <a:gd name="T20" fmla="*/ 55 w 144"/>
                  <a:gd name="T21" fmla="*/ 142 h 217"/>
                  <a:gd name="T22" fmla="*/ 48 w 144"/>
                  <a:gd name="T23" fmla="*/ 163 h 217"/>
                  <a:gd name="T24" fmla="*/ 59 w 144"/>
                  <a:gd name="T25" fmla="*/ 165 h 217"/>
                  <a:gd name="T26" fmla="*/ 85 w 144"/>
                  <a:gd name="T27" fmla="*/ 147 h 217"/>
                  <a:gd name="T28" fmla="*/ 92 w 144"/>
                  <a:gd name="T29" fmla="*/ 122 h 217"/>
                  <a:gd name="T30" fmla="*/ 92 w 144"/>
                  <a:gd name="T31" fmla="*/ 105 h 217"/>
                  <a:gd name="T32" fmla="*/ 92 w 144"/>
                  <a:gd name="T33" fmla="*/ 105 h 217"/>
                  <a:gd name="T34" fmla="*/ 94 w 144"/>
                  <a:gd name="T35" fmla="*/ 122 h 217"/>
                  <a:gd name="T36" fmla="*/ 97 w 144"/>
                  <a:gd name="T37" fmla="*/ 124 h 217"/>
                  <a:gd name="T38" fmla="*/ 107 w 144"/>
                  <a:gd name="T39" fmla="*/ 111 h 217"/>
                  <a:gd name="T40" fmla="*/ 115 w 144"/>
                  <a:gd name="T41" fmla="*/ 95 h 217"/>
                  <a:gd name="T42" fmla="*/ 123 w 144"/>
                  <a:gd name="T43" fmla="*/ 79 h 217"/>
                  <a:gd name="T44" fmla="*/ 123 w 144"/>
                  <a:gd name="T45" fmla="*/ 57 h 217"/>
                  <a:gd name="T46" fmla="*/ 123 w 144"/>
                  <a:gd name="T47" fmla="*/ 37 h 217"/>
                  <a:gd name="T48" fmla="*/ 123 w 144"/>
                  <a:gd name="T49" fmla="*/ 36 h 217"/>
                  <a:gd name="T50" fmla="*/ 121 w 144"/>
                  <a:gd name="T51" fmla="*/ 56 h 217"/>
                  <a:gd name="T52" fmla="*/ 133 w 144"/>
                  <a:gd name="T53" fmla="*/ 55 h 217"/>
                  <a:gd name="T54" fmla="*/ 144 w 144"/>
                  <a:gd name="T55" fmla="*/ 30 h 217"/>
                  <a:gd name="T56" fmla="*/ 141 w 144"/>
                  <a:gd name="T57" fmla="*/ 14 h 217"/>
                  <a:gd name="T58" fmla="*/ 130 w 144"/>
                  <a:gd name="T59" fmla="*/ 4 h 217"/>
                  <a:gd name="T60" fmla="*/ 117 w 144"/>
                  <a:gd name="T61" fmla="*/ 0 h 217"/>
                  <a:gd name="T62" fmla="*/ 104 w 144"/>
                  <a:gd name="T63" fmla="*/ 3 h 217"/>
                  <a:gd name="T64" fmla="*/ 98 w 144"/>
                  <a:gd name="T65" fmla="*/ 7 h 217"/>
                  <a:gd name="T66" fmla="*/ 87 w 144"/>
                  <a:gd name="T67" fmla="*/ 19 h 217"/>
                  <a:gd name="T68" fmla="*/ 92 w 144"/>
                  <a:gd name="T69" fmla="*/ 33 h 217"/>
                  <a:gd name="T70" fmla="*/ 95 w 144"/>
                  <a:gd name="T71" fmla="*/ 56 h 217"/>
                  <a:gd name="T72" fmla="*/ 89 w 144"/>
                  <a:gd name="T73" fmla="*/ 73 h 217"/>
                  <a:gd name="T74" fmla="*/ 88 w 144"/>
                  <a:gd name="T75" fmla="*/ 75 h 217"/>
                  <a:gd name="T76" fmla="*/ 95 w 144"/>
                  <a:gd name="T77" fmla="*/ 55 h 217"/>
                  <a:gd name="T78" fmla="*/ 82 w 144"/>
                  <a:gd name="T79" fmla="*/ 50 h 217"/>
                  <a:gd name="T80" fmla="*/ 58 w 144"/>
                  <a:gd name="T81" fmla="*/ 69 h 217"/>
                  <a:gd name="T82" fmla="*/ 51 w 144"/>
                  <a:gd name="T83" fmla="*/ 93 h 217"/>
                  <a:gd name="T84" fmla="*/ 51 w 144"/>
                  <a:gd name="T85" fmla="*/ 111 h 217"/>
                  <a:gd name="T86" fmla="*/ 51 w 144"/>
                  <a:gd name="T87" fmla="*/ 111 h 217"/>
                  <a:gd name="T88" fmla="*/ 51 w 144"/>
                  <a:gd name="T89" fmla="*/ 95 h 217"/>
                  <a:gd name="T90" fmla="*/ 41 w 144"/>
                  <a:gd name="T91" fmla="*/ 98 h 217"/>
                  <a:gd name="T92" fmla="*/ 26 w 144"/>
                  <a:gd name="T93" fmla="*/ 119 h 217"/>
                  <a:gd name="T94" fmla="*/ 19 w 144"/>
                  <a:gd name="T95" fmla="*/ 137 h 217"/>
                  <a:gd name="T96" fmla="*/ 20 w 144"/>
                  <a:gd name="T97" fmla="*/ 158 h 217"/>
                  <a:gd name="T98" fmla="*/ 22 w 144"/>
                  <a:gd name="T99" fmla="*/ 178 h 217"/>
                  <a:gd name="T100" fmla="*/ 22 w 144"/>
                  <a:gd name="T101" fmla="*/ 180 h 217"/>
                  <a:gd name="T102" fmla="*/ 22 w 144"/>
                  <a:gd name="T103" fmla="*/ 161 h 217"/>
                  <a:gd name="T104" fmla="*/ 10 w 144"/>
                  <a:gd name="T105" fmla="*/ 163 h 217"/>
                  <a:gd name="T106" fmla="*/ 0 w 144"/>
                  <a:gd name="T107" fmla="*/ 186 h 2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4"/>
                  <a:gd name="T163" fmla="*/ 0 h 217"/>
                  <a:gd name="T164" fmla="*/ 144 w 144"/>
                  <a:gd name="T165" fmla="*/ 217 h 2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4" h="217">
                    <a:moveTo>
                      <a:pt x="2" y="197"/>
                    </a:moveTo>
                    <a:lnTo>
                      <a:pt x="3" y="203"/>
                    </a:lnTo>
                    <a:lnTo>
                      <a:pt x="9" y="209"/>
                    </a:lnTo>
                    <a:lnTo>
                      <a:pt x="15" y="213"/>
                    </a:lnTo>
                    <a:lnTo>
                      <a:pt x="20" y="217"/>
                    </a:lnTo>
                    <a:lnTo>
                      <a:pt x="26" y="216"/>
                    </a:lnTo>
                    <a:lnTo>
                      <a:pt x="33" y="214"/>
                    </a:lnTo>
                    <a:lnTo>
                      <a:pt x="41" y="213"/>
                    </a:lnTo>
                    <a:lnTo>
                      <a:pt x="43" y="213"/>
                    </a:lnTo>
                    <a:lnTo>
                      <a:pt x="45" y="210"/>
                    </a:lnTo>
                    <a:lnTo>
                      <a:pt x="52" y="204"/>
                    </a:lnTo>
                    <a:lnTo>
                      <a:pt x="56" y="199"/>
                    </a:lnTo>
                    <a:lnTo>
                      <a:pt x="58" y="193"/>
                    </a:lnTo>
                    <a:lnTo>
                      <a:pt x="53" y="187"/>
                    </a:lnTo>
                    <a:lnTo>
                      <a:pt x="51" y="183"/>
                    </a:lnTo>
                    <a:lnTo>
                      <a:pt x="48" y="176"/>
                    </a:lnTo>
                    <a:lnTo>
                      <a:pt x="48" y="168"/>
                    </a:lnTo>
                    <a:lnTo>
                      <a:pt x="46" y="160"/>
                    </a:lnTo>
                    <a:lnTo>
                      <a:pt x="49" y="152"/>
                    </a:lnTo>
                    <a:lnTo>
                      <a:pt x="52" y="144"/>
                    </a:lnTo>
                    <a:lnTo>
                      <a:pt x="61" y="137"/>
                    </a:lnTo>
                    <a:lnTo>
                      <a:pt x="55" y="142"/>
                    </a:lnTo>
                    <a:lnTo>
                      <a:pt x="51" y="152"/>
                    </a:lnTo>
                    <a:lnTo>
                      <a:pt x="48" y="163"/>
                    </a:lnTo>
                    <a:lnTo>
                      <a:pt x="51" y="173"/>
                    </a:lnTo>
                    <a:lnTo>
                      <a:pt x="59" y="165"/>
                    </a:lnTo>
                    <a:lnTo>
                      <a:pt x="74" y="157"/>
                    </a:lnTo>
                    <a:lnTo>
                      <a:pt x="85" y="147"/>
                    </a:lnTo>
                    <a:lnTo>
                      <a:pt x="92" y="135"/>
                    </a:lnTo>
                    <a:lnTo>
                      <a:pt x="92" y="122"/>
                    </a:lnTo>
                    <a:lnTo>
                      <a:pt x="94" y="114"/>
                    </a:lnTo>
                    <a:lnTo>
                      <a:pt x="92" y="105"/>
                    </a:lnTo>
                    <a:lnTo>
                      <a:pt x="91" y="101"/>
                    </a:lnTo>
                    <a:lnTo>
                      <a:pt x="92" y="105"/>
                    </a:lnTo>
                    <a:lnTo>
                      <a:pt x="94" y="114"/>
                    </a:lnTo>
                    <a:lnTo>
                      <a:pt x="94" y="122"/>
                    </a:lnTo>
                    <a:lnTo>
                      <a:pt x="94" y="129"/>
                    </a:lnTo>
                    <a:lnTo>
                      <a:pt x="97" y="124"/>
                    </a:lnTo>
                    <a:lnTo>
                      <a:pt x="102" y="118"/>
                    </a:lnTo>
                    <a:lnTo>
                      <a:pt x="107" y="111"/>
                    </a:lnTo>
                    <a:lnTo>
                      <a:pt x="113" y="104"/>
                    </a:lnTo>
                    <a:lnTo>
                      <a:pt x="115" y="95"/>
                    </a:lnTo>
                    <a:lnTo>
                      <a:pt x="120" y="88"/>
                    </a:lnTo>
                    <a:lnTo>
                      <a:pt x="123" y="79"/>
                    </a:lnTo>
                    <a:lnTo>
                      <a:pt x="124" y="72"/>
                    </a:lnTo>
                    <a:lnTo>
                      <a:pt x="123" y="57"/>
                    </a:lnTo>
                    <a:lnTo>
                      <a:pt x="123" y="47"/>
                    </a:lnTo>
                    <a:lnTo>
                      <a:pt x="123" y="37"/>
                    </a:lnTo>
                    <a:lnTo>
                      <a:pt x="127" y="32"/>
                    </a:lnTo>
                    <a:lnTo>
                      <a:pt x="123" y="36"/>
                    </a:lnTo>
                    <a:lnTo>
                      <a:pt x="121" y="46"/>
                    </a:lnTo>
                    <a:lnTo>
                      <a:pt x="121" y="56"/>
                    </a:lnTo>
                    <a:lnTo>
                      <a:pt x="125" y="63"/>
                    </a:lnTo>
                    <a:lnTo>
                      <a:pt x="133" y="55"/>
                    </a:lnTo>
                    <a:lnTo>
                      <a:pt x="141" y="43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1" y="14"/>
                    </a:lnTo>
                    <a:lnTo>
                      <a:pt x="136" y="8"/>
                    </a:lnTo>
                    <a:lnTo>
                      <a:pt x="130" y="4"/>
                    </a:lnTo>
                    <a:lnTo>
                      <a:pt x="124" y="1"/>
                    </a:lnTo>
                    <a:lnTo>
                      <a:pt x="117" y="0"/>
                    </a:lnTo>
                    <a:lnTo>
                      <a:pt x="111" y="1"/>
                    </a:lnTo>
                    <a:lnTo>
                      <a:pt x="104" y="3"/>
                    </a:lnTo>
                    <a:lnTo>
                      <a:pt x="102" y="6"/>
                    </a:lnTo>
                    <a:lnTo>
                      <a:pt x="98" y="7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8" y="26"/>
                    </a:lnTo>
                    <a:lnTo>
                      <a:pt x="92" y="33"/>
                    </a:lnTo>
                    <a:lnTo>
                      <a:pt x="97" y="47"/>
                    </a:lnTo>
                    <a:lnTo>
                      <a:pt x="95" y="56"/>
                    </a:lnTo>
                    <a:lnTo>
                      <a:pt x="94" y="65"/>
                    </a:lnTo>
                    <a:lnTo>
                      <a:pt x="89" y="73"/>
                    </a:lnTo>
                    <a:lnTo>
                      <a:pt x="84" y="82"/>
                    </a:lnTo>
                    <a:lnTo>
                      <a:pt x="88" y="75"/>
                    </a:lnTo>
                    <a:lnTo>
                      <a:pt x="94" y="65"/>
                    </a:lnTo>
                    <a:lnTo>
                      <a:pt x="95" y="55"/>
                    </a:lnTo>
                    <a:lnTo>
                      <a:pt x="94" y="44"/>
                    </a:lnTo>
                    <a:lnTo>
                      <a:pt x="82" y="50"/>
                    </a:lnTo>
                    <a:lnTo>
                      <a:pt x="69" y="59"/>
                    </a:lnTo>
                    <a:lnTo>
                      <a:pt x="58" y="69"/>
                    </a:lnTo>
                    <a:lnTo>
                      <a:pt x="52" y="82"/>
                    </a:lnTo>
                    <a:lnTo>
                      <a:pt x="51" y="93"/>
                    </a:lnTo>
                    <a:lnTo>
                      <a:pt x="51" y="104"/>
                    </a:lnTo>
                    <a:lnTo>
                      <a:pt x="51" y="111"/>
                    </a:lnTo>
                    <a:lnTo>
                      <a:pt x="55" y="118"/>
                    </a:lnTo>
                    <a:lnTo>
                      <a:pt x="51" y="111"/>
                    </a:lnTo>
                    <a:lnTo>
                      <a:pt x="51" y="104"/>
                    </a:lnTo>
                    <a:lnTo>
                      <a:pt x="51" y="95"/>
                    </a:lnTo>
                    <a:lnTo>
                      <a:pt x="51" y="89"/>
                    </a:lnTo>
                    <a:lnTo>
                      <a:pt x="41" y="98"/>
                    </a:lnTo>
                    <a:lnTo>
                      <a:pt x="30" y="112"/>
                    </a:lnTo>
                    <a:lnTo>
                      <a:pt x="26" y="119"/>
                    </a:lnTo>
                    <a:lnTo>
                      <a:pt x="22" y="128"/>
                    </a:lnTo>
                    <a:lnTo>
                      <a:pt x="19" y="137"/>
                    </a:lnTo>
                    <a:lnTo>
                      <a:pt x="20" y="145"/>
                    </a:lnTo>
                    <a:lnTo>
                      <a:pt x="20" y="158"/>
                    </a:lnTo>
                    <a:lnTo>
                      <a:pt x="22" y="170"/>
                    </a:lnTo>
                    <a:lnTo>
                      <a:pt x="22" y="178"/>
                    </a:lnTo>
                    <a:lnTo>
                      <a:pt x="19" y="187"/>
                    </a:lnTo>
                    <a:lnTo>
                      <a:pt x="22" y="180"/>
                    </a:lnTo>
                    <a:lnTo>
                      <a:pt x="23" y="171"/>
                    </a:lnTo>
                    <a:lnTo>
                      <a:pt x="22" y="161"/>
                    </a:lnTo>
                    <a:lnTo>
                      <a:pt x="19" y="155"/>
                    </a:lnTo>
                    <a:lnTo>
                      <a:pt x="10" y="163"/>
                    </a:lnTo>
                    <a:lnTo>
                      <a:pt x="3" y="174"/>
                    </a:lnTo>
                    <a:lnTo>
                      <a:pt x="0" y="186"/>
                    </a:lnTo>
                    <a:lnTo>
                      <a:pt x="2" y="197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0" name="Freeform 93">
                <a:extLst>
                  <a:ext uri="{FF2B5EF4-FFF2-40B4-BE49-F238E27FC236}">
                    <a16:creationId xmlns:a16="http://schemas.microsoft.com/office/drawing/2014/main" id="{88B82FB9-EF25-4558-B05F-56A3BB4B1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1874"/>
                <a:ext cx="89" cy="88"/>
              </a:xfrm>
              <a:custGeom>
                <a:avLst/>
                <a:gdLst>
                  <a:gd name="T0" fmla="*/ 4 w 89"/>
                  <a:gd name="T1" fmla="*/ 31 h 88"/>
                  <a:gd name="T2" fmla="*/ 0 w 89"/>
                  <a:gd name="T3" fmla="*/ 39 h 88"/>
                  <a:gd name="T4" fmla="*/ 0 w 89"/>
                  <a:gd name="T5" fmla="*/ 50 h 88"/>
                  <a:gd name="T6" fmla="*/ 3 w 89"/>
                  <a:gd name="T7" fmla="*/ 59 h 88"/>
                  <a:gd name="T8" fmla="*/ 10 w 89"/>
                  <a:gd name="T9" fmla="*/ 65 h 88"/>
                  <a:gd name="T10" fmla="*/ 13 w 89"/>
                  <a:gd name="T11" fmla="*/ 69 h 88"/>
                  <a:gd name="T12" fmla="*/ 22 w 89"/>
                  <a:gd name="T13" fmla="*/ 80 h 88"/>
                  <a:gd name="T14" fmla="*/ 27 w 89"/>
                  <a:gd name="T15" fmla="*/ 83 h 88"/>
                  <a:gd name="T16" fmla="*/ 35 w 89"/>
                  <a:gd name="T17" fmla="*/ 88 h 88"/>
                  <a:gd name="T18" fmla="*/ 43 w 89"/>
                  <a:gd name="T19" fmla="*/ 86 h 88"/>
                  <a:gd name="T20" fmla="*/ 53 w 89"/>
                  <a:gd name="T21" fmla="*/ 83 h 88"/>
                  <a:gd name="T22" fmla="*/ 62 w 89"/>
                  <a:gd name="T23" fmla="*/ 75 h 88"/>
                  <a:gd name="T24" fmla="*/ 71 w 89"/>
                  <a:gd name="T25" fmla="*/ 66 h 88"/>
                  <a:gd name="T26" fmla="*/ 78 w 89"/>
                  <a:gd name="T27" fmla="*/ 56 h 88"/>
                  <a:gd name="T28" fmla="*/ 85 w 89"/>
                  <a:gd name="T29" fmla="*/ 47 h 88"/>
                  <a:gd name="T30" fmla="*/ 88 w 89"/>
                  <a:gd name="T31" fmla="*/ 36 h 88"/>
                  <a:gd name="T32" fmla="*/ 89 w 89"/>
                  <a:gd name="T33" fmla="*/ 27 h 88"/>
                  <a:gd name="T34" fmla="*/ 87 w 89"/>
                  <a:gd name="T35" fmla="*/ 19 h 88"/>
                  <a:gd name="T36" fmla="*/ 82 w 89"/>
                  <a:gd name="T37" fmla="*/ 13 h 88"/>
                  <a:gd name="T38" fmla="*/ 68 w 89"/>
                  <a:gd name="T39" fmla="*/ 4 h 88"/>
                  <a:gd name="T40" fmla="*/ 59 w 89"/>
                  <a:gd name="T41" fmla="*/ 3 h 88"/>
                  <a:gd name="T42" fmla="*/ 53 w 89"/>
                  <a:gd name="T43" fmla="*/ 3 h 88"/>
                  <a:gd name="T44" fmla="*/ 51 w 89"/>
                  <a:gd name="T45" fmla="*/ 7 h 88"/>
                  <a:gd name="T46" fmla="*/ 45 w 89"/>
                  <a:gd name="T47" fmla="*/ 1 h 88"/>
                  <a:gd name="T48" fmla="*/ 39 w 89"/>
                  <a:gd name="T49" fmla="*/ 0 h 88"/>
                  <a:gd name="T50" fmla="*/ 32 w 89"/>
                  <a:gd name="T51" fmla="*/ 1 h 88"/>
                  <a:gd name="T52" fmla="*/ 25 w 89"/>
                  <a:gd name="T53" fmla="*/ 6 h 88"/>
                  <a:gd name="T54" fmla="*/ 16 w 89"/>
                  <a:gd name="T55" fmla="*/ 10 h 88"/>
                  <a:gd name="T56" fmla="*/ 10 w 89"/>
                  <a:gd name="T57" fmla="*/ 16 h 88"/>
                  <a:gd name="T58" fmla="*/ 4 w 89"/>
                  <a:gd name="T59" fmla="*/ 23 h 88"/>
                  <a:gd name="T60" fmla="*/ 4 w 89"/>
                  <a:gd name="T61" fmla="*/ 31 h 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"/>
                  <a:gd name="T94" fmla="*/ 0 h 88"/>
                  <a:gd name="T95" fmla="*/ 89 w 89"/>
                  <a:gd name="T96" fmla="*/ 88 h 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" h="88">
                    <a:moveTo>
                      <a:pt x="4" y="31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3" y="59"/>
                    </a:lnTo>
                    <a:lnTo>
                      <a:pt x="10" y="65"/>
                    </a:lnTo>
                    <a:lnTo>
                      <a:pt x="13" y="69"/>
                    </a:lnTo>
                    <a:lnTo>
                      <a:pt x="22" y="80"/>
                    </a:lnTo>
                    <a:lnTo>
                      <a:pt x="27" y="83"/>
                    </a:lnTo>
                    <a:lnTo>
                      <a:pt x="35" y="88"/>
                    </a:lnTo>
                    <a:lnTo>
                      <a:pt x="43" y="86"/>
                    </a:lnTo>
                    <a:lnTo>
                      <a:pt x="53" y="83"/>
                    </a:lnTo>
                    <a:lnTo>
                      <a:pt x="62" y="75"/>
                    </a:lnTo>
                    <a:lnTo>
                      <a:pt x="71" y="66"/>
                    </a:lnTo>
                    <a:lnTo>
                      <a:pt x="78" y="56"/>
                    </a:lnTo>
                    <a:lnTo>
                      <a:pt x="85" y="47"/>
                    </a:lnTo>
                    <a:lnTo>
                      <a:pt x="88" y="36"/>
                    </a:lnTo>
                    <a:lnTo>
                      <a:pt x="89" y="27"/>
                    </a:lnTo>
                    <a:lnTo>
                      <a:pt x="87" y="19"/>
                    </a:lnTo>
                    <a:lnTo>
                      <a:pt x="82" y="13"/>
                    </a:lnTo>
                    <a:lnTo>
                      <a:pt x="68" y="4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51" y="7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6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4" y="23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1" name="Freeform 94">
                <a:extLst>
                  <a:ext uri="{FF2B5EF4-FFF2-40B4-BE49-F238E27FC236}">
                    <a16:creationId xmlns:a16="http://schemas.microsoft.com/office/drawing/2014/main" id="{6EB540F7-85ED-4F2A-ADBF-8A727DD7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1666"/>
                <a:ext cx="168" cy="386"/>
              </a:xfrm>
              <a:custGeom>
                <a:avLst/>
                <a:gdLst>
                  <a:gd name="T0" fmla="*/ 41 w 168"/>
                  <a:gd name="T1" fmla="*/ 347 h 386"/>
                  <a:gd name="T2" fmla="*/ 34 w 168"/>
                  <a:gd name="T3" fmla="*/ 342 h 386"/>
                  <a:gd name="T4" fmla="*/ 28 w 168"/>
                  <a:gd name="T5" fmla="*/ 337 h 386"/>
                  <a:gd name="T6" fmla="*/ 20 w 168"/>
                  <a:gd name="T7" fmla="*/ 329 h 386"/>
                  <a:gd name="T8" fmla="*/ 13 w 168"/>
                  <a:gd name="T9" fmla="*/ 320 h 386"/>
                  <a:gd name="T10" fmla="*/ 4 w 168"/>
                  <a:gd name="T11" fmla="*/ 306 h 386"/>
                  <a:gd name="T12" fmla="*/ 1 w 168"/>
                  <a:gd name="T13" fmla="*/ 290 h 386"/>
                  <a:gd name="T14" fmla="*/ 0 w 168"/>
                  <a:gd name="T15" fmla="*/ 268 h 386"/>
                  <a:gd name="T16" fmla="*/ 2 w 168"/>
                  <a:gd name="T17" fmla="*/ 244 h 386"/>
                  <a:gd name="T18" fmla="*/ 7 w 168"/>
                  <a:gd name="T19" fmla="*/ 229 h 386"/>
                  <a:gd name="T20" fmla="*/ 21 w 168"/>
                  <a:gd name="T21" fmla="*/ 209 h 386"/>
                  <a:gd name="T22" fmla="*/ 40 w 168"/>
                  <a:gd name="T23" fmla="*/ 185 h 386"/>
                  <a:gd name="T24" fmla="*/ 62 w 168"/>
                  <a:gd name="T25" fmla="*/ 157 h 386"/>
                  <a:gd name="T26" fmla="*/ 80 w 168"/>
                  <a:gd name="T27" fmla="*/ 129 h 386"/>
                  <a:gd name="T28" fmla="*/ 96 w 168"/>
                  <a:gd name="T29" fmla="*/ 104 h 386"/>
                  <a:gd name="T30" fmla="*/ 103 w 168"/>
                  <a:gd name="T31" fmla="*/ 85 h 386"/>
                  <a:gd name="T32" fmla="*/ 102 w 168"/>
                  <a:gd name="T33" fmla="*/ 75 h 386"/>
                  <a:gd name="T34" fmla="*/ 93 w 168"/>
                  <a:gd name="T35" fmla="*/ 67 h 386"/>
                  <a:gd name="T36" fmla="*/ 87 w 168"/>
                  <a:gd name="T37" fmla="*/ 57 h 386"/>
                  <a:gd name="T38" fmla="*/ 82 w 168"/>
                  <a:gd name="T39" fmla="*/ 45 h 386"/>
                  <a:gd name="T40" fmla="*/ 80 w 168"/>
                  <a:gd name="T41" fmla="*/ 35 h 386"/>
                  <a:gd name="T42" fmla="*/ 79 w 168"/>
                  <a:gd name="T43" fmla="*/ 22 h 386"/>
                  <a:gd name="T44" fmla="*/ 82 w 168"/>
                  <a:gd name="T45" fmla="*/ 13 h 386"/>
                  <a:gd name="T46" fmla="*/ 85 w 168"/>
                  <a:gd name="T47" fmla="*/ 5 h 386"/>
                  <a:gd name="T48" fmla="*/ 92 w 168"/>
                  <a:gd name="T49" fmla="*/ 0 h 386"/>
                  <a:gd name="T50" fmla="*/ 128 w 168"/>
                  <a:gd name="T51" fmla="*/ 39 h 386"/>
                  <a:gd name="T52" fmla="*/ 131 w 168"/>
                  <a:gd name="T53" fmla="*/ 42 h 386"/>
                  <a:gd name="T54" fmla="*/ 139 w 168"/>
                  <a:gd name="T55" fmla="*/ 48 h 386"/>
                  <a:gd name="T56" fmla="*/ 146 w 168"/>
                  <a:gd name="T57" fmla="*/ 55 h 386"/>
                  <a:gd name="T58" fmla="*/ 155 w 168"/>
                  <a:gd name="T59" fmla="*/ 67 h 386"/>
                  <a:gd name="T60" fmla="*/ 161 w 168"/>
                  <a:gd name="T61" fmla="*/ 80 h 386"/>
                  <a:gd name="T62" fmla="*/ 167 w 168"/>
                  <a:gd name="T63" fmla="*/ 97 h 386"/>
                  <a:gd name="T64" fmla="*/ 168 w 168"/>
                  <a:gd name="T65" fmla="*/ 119 h 386"/>
                  <a:gd name="T66" fmla="*/ 167 w 168"/>
                  <a:gd name="T67" fmla="*/ 144 h 386"/>
                  <a:gd name="T68" fmla="*/ 159 w 168"/>
                  <a:gd name="T69" fmla="*/ 156 h 386"/>
                  <a:gd name="T70" fmla="*/ 145 w 168"/>
                  <a:gd name="T71" fmla="*/ 176 h 386"/>
                  <a:gd name="T72" fmla="*/ 125 w 168"/>
                  <a:gd name="T73" fmla="*/ 202 h 386"/>
                  <a:gd name="T74" fmla="*/ 106 w 168"/>
                  <a:gd name="T75" fmla="*/ 231 h 386"/>
                  <a:gd name="T76" fmla="*/ 86 w 168"/>
                  <a:gd name="T77" fmla="*/ 257 h 386"/>
                  <a:gd name="T78" fmla="*/ 72 w 168"/>
                  <a:gd name="T79" fmla="*/ 283 h 386"/>
                  <a:gd name="T80" fmla="*/ 64 w 168"/>
                  <a:gd name="T81" fmla="*/ 301 h 386"/>
                  <a:gd name="T82" fmla="*/ 67 w 168"/>
                  <a:gd name="T83" fmla="*/ 313 h 386"/>
                  <a:gd name="T84" fmla="*/ 74 w 168"/>
                  <a:gd name="T85" fmla="*/ 320 h 386"/>
                  <a:gd name="T86" fmla="*/ 80 w 168"/>
                  <a:gd name="T87" fmla="*/ 330 h 386"/>
                  <a:gd name="T88" fmla="*/ 85 w 168"/>
                  <a:gd name="T89" fmla="*/ 340 h 386"/>
                  <a:gd name="T90" fmla="*/ 87 w 168"/>
                  <a:gd name="T91" fmla="*/ 352 h 386"/>
                  <a:gd name="T92" fmla="*/ 87 w 168"/>
                  <a:gd name="T93" fmla="*/ 362 h 386"/>
                  <a:gd name="T94" fmla="*/ 86 w 168"/>
                  <a:gd name="T95" fmla="*/ 372 h 386"/>
                  <a:gd name="T96" fmla="*/ 82 w 168"/>
                  <a:gd name="T97" fmla="*/ 379 h 386"/>
                  <a:gd name="T98" fmla="*/ 77 w 168"/>
                  <a:gd name="T99" fmla="*/ 386 h 386"/>
                  <a:gd name="T100" fmla="*/ 41 w 168"/>
                  <a:gd name="T101" fmla="*/ 347 h 3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386"/>
                  <a:gd name="T155" fmla="*/ 168 w 168"/>
                  <a:gd name="T156" fmla="*/ 386 h 3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386">
                    <a:moveTo>
                      <a:pt x="41" y="347"/>
                    </a:moveTo>
                    <a:lnTo>
                      <a:pt x="34" y="342"/>
                    </a:lnTo>
                    <a:lnTo>
                      <a:pt x="28" y="337"/>
                    </a:lnTo>
                    <a:lnTo>
                      <a:pt x="20" y="329"/>
                    </a:lnTo>
                    <a:lnTo>
                      <a:pt x="13" y="320"/>
                    </a:lnTo>
                    <a:lnTo>
                      <a:pt x="4" y="306"/>
                    </a:lnTo>
                    <a:lnTo>
                      <a:pt x="1" y="290"/>
                    </a:lnTo>
                    <a:lnTo>
                      <a:pt x="0" y="268"/>
                    </a:lnTo>
                    <a:lnTo>
                      <a:pt x="2" y="244"/>
                    </a:lnTo>
                    <a:lnTo>
                      <a:pt x="7" y="229"/>
                    </a:lnTo>
                    <a:lnTo>
                      <a:pt x="21" y="209"/>
                    </a:lnTo>
                    <a:lnTo>
                      <a:pt x="40" y="185"/>
                    </a:lnTo>
                    <a:lnTo>
                      <a:pt x="62" y="157"/>
                    </a:lnTo>
                    <a:lnTo>
                      <a:pt x="80" y="129"/>
                    </a:lnTo>
                    <a:lnTo>
                      <a:pt x="96" y="104"/>
                    </a:lnTo>
                    <a:lnTo>
                      <a:pt x="103" y="85"/>
                    </a:lnTo>
                    <a:lnTo>
                      <a:pt x="102" y="75"/>
                    </a:lnTo>
                    <a:lnTo>
                      <a:pt x="93" y="67"/>
                    </a:lnTo>
                    <a:lnTo>
                      <a:pt x="87" y="57"/>
                    </a:lnTo>
                    <a:lnTo>
                      <a:pt x="82" y="45"/>
                    </a:lnTo>
                    <a:lnTo>
                      <a:pt x="80" y="35"/>
                    </a:lnTo>
                    <a:lnTo>
                      <a:pt x="79" y="22"/>
                    </a:lnTo>
                    <a:lnTo>
                      <a:pt x="82" y="13"/>
                    </a:lnTo>
                    <a:lnTo>
                      <a:pt x="85" y="5"/>
                    </a:lnTo>
                    <a:lnTo>
                      <a:pt x="92" y="0"/>
                    </a:lnTo>
                    <a:lnTo>
                      <a:pt x="128" y="39"/>
                    </a:lnTo>
                    <a:lnTo>
                      <a:pt x="131" y="42"/>
                    </a:lnTo>
                    <a:lnTo>
                      <a:pt x="139" y="48"/>
                    </a:lnTo>
                    <a:lnTo>
                      <a:pt x="146" y="55"/>
                    </a:lnTo>
                    <a:lnTo>
                      <a:pt x="155" y="67"/>
                    </a:lnTo>
                    <a:lnTo>
                      <a:pt x="161" y="80"/>
                    </a:lnTo>
                    <a:lnTo>
                      <a:pt x="167" y="97"/>
                    </a:lnTo>
                    <a:lnTo>
                      <a:pt x="168" y="119"/>
                    </a:lnTo>
                    <a:lnTo>
                      <a:pt x="167" y="144"/>
                    </a:lnTo>
                    <a:lnTo>
                      <a:pt x="159" y="156"/>
                    </a:lnTo>
                    <a:lnTo>
                      <a:pt x="145" y="176"/>
                    </a:lnTo>
                    <a:lnTo>
                      <a:pt x="125" y="202"/>
                    </a:lnTo>
                    <a:lnTo>
                      <a:pt x="106" y="231"/>
                    </a:lnTo>
                    <a:lnTo>
                      <a:pt x="86" y="257"/>
                    </a:lnTo>
                    <a:lnTo>
                      <a:pt x="72" y="283"/>
                    </a:lnTo>
                    <a:lnTo>
                      <a:pt x="64" y="301"/>
                    </a:lnTo>
                    <a:lnTo>
                      <a:pt x="67" y="313"/>
                    </a:lnTo>
                    <a:lnTo>
                      <a:pt x="74" y="320"/>
                    </a:lnTo>
                    <a:lnTo>
                      <a:pt x="80" y="330"/>
                    </a:lnTo>
                    <a:lnTo>
                      <a:pt x="85" y="340"/>
                    </a:lnTo>
                    <a:lnTo>
                      <a:pt x="87" y="352"/>
                    </a:lnTo>
                    <a:lnTo>
                      <a:pt x="87" y="362"/>
                    </a:lnTo>
                    <a:lnTo>
                      <a:pt x="86" y="372"/>
                    </a:lnTo>
                    <a:lnTo>
                      <a:pt x="82" y="379"/>
                    </a:lnTo>
                    <a:lnTo>
                      <a:pt x="77" y="386"/>
                    </a:lnTo>
                    <a:lnTo>
                      <a:pt x="41" y="347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2" name="Freeform 95">
                <a:extLst>
                  <a:ext uri="{FF2B5EF4-FFF2-40B4-BE49-F238E27FC236}">
                    <a16:creationId xmlns:a16="http://schemas.microsoft.com/office/drawing/2014/main" id="{C044C172-FECB-4FD9-85BD-2E97DAB16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1724"/>
                <a:ext cx="130" cy="272"/>
              </a:xfrm>
              <a:custGeom>
                <a:avLst/>
                <a:gdLst>
                  <a:gd name="T0" fmla="*/ 94 w 130"/>
                  <a:gd name="T1" fmla="*/ 0 h 272"/>
                  <a:gd name="T2" fmla="*/ 92 w 130"/>
                  <a:gd name="T3" fmla="*/ 3 h 272"/>
                  <a:gd name="T4" fmla="*/ 95 w 130"/>
                  <a:gd name="T5" fmla="*/ 10 h 272"/>
                  <a:gd name="T6" fmla="*/ 98 w 130"/>
                  <a:gd name="T7" fmla="*/ 19 h 272"/>
                  <a:gd name="T8" fmla="*/ 101 w 130"/>
                  <a:gd name="T9" fmla="*/ 29 h 272"/>
                  <a:gd name="T10" fmla="*/ 103 w 130"/>
                  <a:gd name="T11" fmla="*/ 37 h 272"/>
                  <a:gd name="T12" fmla="*/ 105 w 130"/>
                  <a:gd name="T13" fmla="*/ 48 h 272"/>
                  <a:gd name="T14" fmla="*/ 105 w 130"/>
                  <a:gd name="T15" fmla="*/ 56 h 272"/>
                  <a:gd name="T16" fmla="*/ 105 w 130"/>
                  <a:gd name="T17" fmla="*/ 66 h 272"/>
                  <a:gd name="T18" fmla="*/ 97 w 130"/>
                  <a:gd name="T19" fmla="*/ 76 h 272"/>
                  <a:gd name="T20" fmla="*/ 84 w 130"/>
                  <a:gd name="T21" fmla="*/ 95 h 272"/>
                  <a:gd name="T22" fmla="*/ 65 w 130"/>
                  <a:gd name="T23" fmla="*/ 118 h 272"/>
                  <a:gd name="T24" fmla="*/ 46 w 130"/>
                  <a:gd name="T25" fmla="*/ 144 h 272"/>
                  <a:gd name="T26" fmla="*/ 26 w 130"/>
                  <a:gd name="T27" fmla="*/ 170 h 272"/>
                  <a:gd name="T28" fmla="*/ 12 w 130"/>
                  <a:gd name="T29" fmla="*/ 196 h 272"/>
                  <a:gd name="T30" fmla="*/ 2 w 130"/>
                  <a:gd name="T31" fmla="*/ 216 h 272"/>
                  <a:gd name="T32" fmla="*/ 0 w 130"/>
                  <a:gd name="T33" fmla="*/ 233 h 272"/>
                  <a:gd name="T34" fmla="*/ 2 w 130"/>
                  <a:gd name="T35" fmla="*/ 241 h 272"/>
                  <a:gd name="T36" fmla="*/ 6 w 130"/>
                  <a:gd name="T37" fmla="*/ 248 h 272"/>
                  <a:gd name="T38" fmla="*/ 10 w 130"/>
                  <a:gd name="T39" fmla="*/ 253 h 272"/>
                  <a:gd name="T40" fmla="*/ 15 w 130"/>
                  <a:gd name="T41" fmla="*/ 261 h 272"/>
                  <a:gd name="T42" fmla="*/ 22 w 130"/>
                  <a:gd name="T43" fmla="*/ 268 h 272"/>
                  <a:gd name="T44" fmla="*/ 29 w 130"/>
                  <a:gd name="T45" fmla="*/ 272 h 272"/>
                  <a:gd name="T46" fmla="*/ 25 w 130"/>
                  <a:gd name="T47" fmla="*/ 266 h 272"/>
                  <a:gd name="T48" fmla="*/ 23 w 130"/>
                  <a:gd name="T49" fmla="*/ 259 h 272"/>
                  <a:gd name="T50" fmla="*/ 22 w 130"/>
                  <a:gd name="T51" fmla="*/ 251 h 272"/>
                  <a:gd name="T52" fmla="*/ 23 w 130"/>
                  <a:gd name="T53" fmla="*/ 242 h 272"/>
                  <a:gd name="T54" fmla="*/ 23 w 130"/>
                  <a:gd name="T55" fmla="*/ 233 h 272"/>
                  <a:gd name="T56" fmla="*/ 28 w 130"/>
                  <a:gd name="T57" fmla="*/ 225 h 272"/>
                  <a:gd name="T58" fmla="*/ 32 w 130"/>
                  <a:gd name="T59" fmla="*/ 217 h 272"/>
                  <a:gd name="T60" fmla="*/ 36 w 130"/>
                  <a:gd name="T61" fmla="*/ 213 h 272"/>
                  <a:gd name="T62" fmla="*/ 42 w 130"/>
                  <a:gd name="T63" fmla="*/ 203 h 272"/>
                  <a:gd name="T64" fmla="*/ 54 w 130"/>
                  <a:gd name="T65" fmla="*/ 189 h 272"/>
                  <a:gd name="T66" fmla="*/ 68 w 130"/>
                  <a:gd name="T67" fmla="*/ 169 h 272"/>
                  <a:gd name="T68" fmla="*/ 84 w 130"/>
                  <a:gd name="T69" fmla="*/ 147 h 272"/>
                  <a:gd name="T70" fmla="*/ 98 w 130"/>
                  <a:gd name="T71" fmla="*/ 122 h 272"/>
                  <a:gd name="T72" fmla="*/ 113 w 130"/>
                  <a:gd name="T73" fmla="*/ 102 h 272"/>
                  <a:gd name="T74" fmla="*/ 123 w 130"/>
                  <a:gd name="T75" fmla="*/ 85 h 272"/>
                  <a:gd name="T76" fmla="*/ 130 w 130"/>
                  <a:gd name="T77" fmla="*/ 75 h 272"/>
                  <a:gd name="T78" fmla="*/ 130 w 130"/>
                  <a:gd name="T79" fmla="*/ 68 h 272"/>
                  <a:gd name="T80" fmla="*/ 130 w 130"/>
                  <a:gd name="T81" fmla="*/ 61 h 272"/>
                  <a:gd name="T82" fmla="*/ 128 w 130"/>
                  <a:gd name="T83" fmla="*/ 49 h 272"/>
                  <a:gd name="T84" fmla="*/ 127 w 130"/>
                  <a:gd name="T85" fmla="*/ 37 h 272"/>
                  <a:gd name="T86" fmla="*/ 121 w 130"/>
                  <a:gd name="T87" fmla="*/ 25 h 272"/>
                  <a:gd name="T88" fmla="*/ 115 w 130"/>
                  <a:gd name="T89" fmla="*/ 14 h 272"/>
                  <a:gd name="T90" fmla="*/ 107 w 130"/>
                  <a:gd name="T91" fmla="*/ 4 h 272"/>
                  <a:gd name="T92" fmla="*/ 94 w 130"/>
                  <a:gd name="T93" fmla="*/ 0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0"/>
                  <a:gd name="T142" fmla="*/ 0 h 272"/>
                  <a:gd name="T143" fmla="*/ 130 w 130"/>
                  <a:gd name="T144" fmla="*/ 272 h 2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0" h="272">
                    <a:moveTo>
                      <a:pt x="94" y="0"/>
                    </a:moveTo>
                    <a:lnTo>
                      <a:pt x="92" y="3"/>
                    </a:lnTo>
                    <a:lnTo>
                      <a:pt x="95" y="10"/>
                    </a:lnTo>
                    <a:lnTo>
                      <a:pt x="98" y="19"/>
                    </a:lnTo>
                    <a:lnTo>
                      <a:pt x="101" y="29"/>
                    </a:lnTo>
                    <a:lnTo>
                      <a:pt x="103" y="37"/>
                    </a:lnTo>
                    <a:lnTo>
                      <a:pt x="105" y="48"/>
                    </a:lnTo>
                    <a:lnTo>
                      <a:pt x="105" y="56"/>
                    </a:lnTo>
                    <a:lnTo>
                      <a:pt x="105" y="66"/>
                    </a:lnTo>
                    <a:lnTo>
                      <a:pt x="97" y="76"/>
                    </a:lnTo>
                    <a:lnTo>
                      <a:pt x="84" y="95"/>
                    </a:lnTo>
                    <a:lnTo>
                      <a:pt x="65" y="118"/>
                    </a:lnTo>
                    <a:lnTo>
                      <a:pt x="46" y="144"/>
                    </a:lnTo>
                    <a:lnTo>
                      <a:pt x="26" y="170"/>
                    </a:lnTo>
                    <a:lnTo>
                      <a:pt x="12" y="196"/>
                    </a:lnTo>
                    <a:lnTo>
                      <a:pt x="2" y="216"/>
                    </a:lnTo>
                    <a:lnTo>
                      <a:pt x="0" y="233"/>
                    </a:lnTo>
                    <a:lnTo>
                      <a:pt x="2" y="241"/>
                    </a:lnTo>
                    <a:lnTo>
                      <a:pt x="6" y="248"/>
                    </a:lnTo>
                    <a:lnTo>
                      <a:pt x="10" y="253"/>
                    </a:lnTo>
                    <a:lnTo>
                      <a:pt x="15" y="261"/>
                    </a:lnTo>
                    <a:lnTo>
                      <a:pt x="22" y="268"/>
                    </a:lnTo>
                    <a:lnTo>
                      <a:pt x="29" y="272"/>
                    </a:lnTo>
                    <a:lnTo>
                      <a:pt x="25" y="266"/>
                    </a:lnTo>
                    <a:lnTo>
                      <a:pt x="23" y="259"/>
                    </a:lnTo>
                    <a:lnTo>
                      <a:pt x="22" y="251"/>
                    </a:lnTo>
                    <a:lnTo>
                      <a:pt x="23" y="242"/>
                    </a:lnTo>
                    <a:lnTo>
                      <a:pt x="23" y="233"/>
                    </a:lnTo>
                    <a:lnTo>
                      <a:pt x="28" y="225"/>
                    </a:lnTo>
                    <a:lnTo>
                      <a:pt x="32" y="217"/>
                    </a:lnTo>
                    <a:lnTo>
                      <a:pt x="36" y="213"/>
                    </a:lnTo>
                    <a:lnTo>
                      <a:pt x="42" y="203"/>
                    </a:lnTo>
                    <a:lnTo>
                      <a:pt x="54" y="189"/>
                    </a:lnTo>
                    <a:lnTo>
                      <a:pt x="68" y="169"/>
                    </a:lnTo>
                    <a:lnTo>
                      <a:pt x="84" y="147"/>
                    </a:lnTo>
                    <a:lnTo>
                      <a:pt x="98" y="122"/>
                    </a:lnTo>
                    <a:lnTo>
                      <a:pt x="113" y="102"/>
                    </a:lnTo>
                    <a:lnTo>
                      <a:pt x="123" y="85"/>
                    </a:lnTo>
                    <a:lnTo>
                      <a:pt x="130" y="75"/>
                    </a:lnTo>
                    <a:lnTo>
                      <a:pt x="130" y="68"/>
                    </a:lnTo>
                    <a:lnTo>
                      <a:pt x="130" y="61"/>
                    </a:lnTo>
                    <a:lnTo>
                      <a:pt x="128" y="49"/>
                    </a:lnTo>
                    <a:lnTo>
                      <a:pt x="127" y="37"/>
                    </a:lnTo>
                    <a:lnTo>
                      <a:pt x="121" y="25"/>
                    </a:lnTo>
                    <a:lnTo>
                      <a:pt x="115" y="14"/>
                    </a:lnTo>
                    <a:lnTo>
                      <a:pt x="107" y="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3" name="Freeform 96">
                <a:extLst>
                  <a:ext uri="{FF2B5EF4-FFF2-40B4-BE49-F238E27FC236}">
                    <a16:creationId xmlns:a16="http://schemas.microsoft.com/office/drawing/2014/main" id="{66229514-0D65-44DE-B34A-1518B73D2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1724"/>
                <a:ext cx="103" cy="238"/>
              </a:xfrm>
              <a:custGeom>
                <a:avLst/>
                <a:gdLst>
                  <a:gd name="T0" fmla="*/ 85 w 103"/>
                  <a:gd name="T1" fmla="*/ 0 h 238"/>
                  <a:gd name="T2" fmla="*/ 89 w 103"/>
                  <a:gd name="T3" fmla="*/ 4 h 238"/>
                  <a:gd name="T4" fmla="*/ 95 w 103"/>
                  <a:gd name="T5" fmla="*/ 14 h 238"/>
                  <a:gd name="T6" fmla="*/ 97 w 103"/>
                  <a:gd name="T7" fmla="*/ 26 h 238"/>
                  <a:gd name="T8" fmla="*/ 102 w 103"/>
                  <a:gd name="T9" fmla="*/ 39 h 238"/>
                  <a:gd name="T10" fmla="*/ 102 w 103"/>
                  <a:gd name="T11" fmla="*/ 52 h 238"/>
                  <a:gd name="T12" fmla="*/ 103 w 103"/>
                  <a:gd name="T13" fmla="*/ 65 h 238"/>
                  <a:gd name="T14" fmla="*/ 100 w 103"/>
                  <a:gd name="T15" fmla="*/ 76 h 238"/>
                  <a:gd name="T16" fmla="*/ 96 w 103"/>
                  <a:gd name="T17" fmla="*/ 88 h 238"/>
                  <a:gd name="T18" fmla="*/ 87 w 103"/>
                  <a:gd name="T19" fmla="*/ 99 h 238"/>
                  <a:gd name="T20" fmla="*/ 74 w 103"/>
                  <a:gd name="T21" fmla="*/ 117 h 238"/>
                  <a:gd name="T22" fmla="*/ 57 w 103"/>
                  <a:gd name="T23" fmla="*/ 137 h 238"/>
                  <a:gd name="T24" fmla="*/ 41 w 103"/>
                  <a:gd name="T25" fmla="*/ 161 h 238"/>
                  <a:gd name="T26" fmla="*/ 24 w 103"/>
                  <a:gd name="T27" fmla="*/ 184 h 238"/>
                  <a:gd name="T28" fmla="*/ 11 w 103"/>
                  <a:gd name="T29" fmla="*/ 206 h 238"/>
                  <a:gd name="T30" fmla="*/ 2 w 103"/>
                  <a:gd name="T31" fmla="*/ 223 h 238"/>
                  <a:gd name="T32" fmla="*/ 0 w 103"/>
                  <a:gd name="T33" fmla="*/ 238 h 2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238"/>
                  <a:gd name="T53" fmla="*/ 103 w 103"/>
                  <a:gd name="T54" fmla="*/ 238 h 2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238">
                    <a:moveTo>
                      <a:pt x="85" y="0"/>
                    </a:moveTo>
                    <a:lnTo>
                      <a:pt x="89" y="4"/>
                    </a:lnTo>
                    <a:lnTo>
                      <a:pt x="95" y="14"/>
                    </a:lnTo>
                    <a:lnTo>
                      <a:pt x="97" y="26"/>
                    </a:lnTo>
                    <a:lnTo>
                      <a:pt x="102" y="39"/>
                    </a:lnTo>
                    <a:lnTo>
                      <a:pt x="102" y="52"/>
                    </a:lnTo>
                    <a:lnTo>
                      <a:pt x="103" y="65"/>
                    </a:lnTo>
                    <a:lnTo>
                      <a:pt x="100" y="76"/>
                    </a:lnTo>
                    <a:lnTo>
                      <a:pt x="96" y="88"/>
                    </a:lnTo>
                    <a:lnTo>
                      <a:pt x="87" y="99"/>
                    </a:lnTo>
                    <a:lnTo>
                      <a:pt x="74" y="117"/>
                    </a:lnTo>
                    <a:lnTo>
                      <a:pt x="57" y="137"/>
                    </a:lnTo>
                    <a:lnTo>
                      <a:pt x="41" y="161"/>
                    </a:lnTo>
                    <a:lnTo>
                      <a:pt x="24" y="184"/>
                    </a:lnTo>
                    <a:lnTo>
                      <a:pt x="11" y="206"/>
                    </a:lnTo>
                    <a:lnTo>
                      <a:pt x="2" y="223"/>
                    </a:lnTo>
                    <a:lnTo>
                      <a:pt x="0" y="238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4" name="Freeform 97">
                <a:extLst>
                  <a:ext uri="{FF2B5EF4-FFF2-40B4-BE49-F238E27FC236}">
                    <a16:creationId xmlns:a16="http://schemas.microsoft.com/office/drawing/2014/main" id="{CC539E63-BEAA-4F8B-A258-1F9AEA453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1894"/>
                <a:ext cx="144" cy="217"/>
              </a:xfrm>
              <a:custGeom>
                <a:avLst/>
                <a:gdLst>
                  <a:gd name="T0" fmla="*/ 3 w 144"/>
                  <a:gd name="T1" fmla="*/ 203 h 217"/>
                  <a:gd name="T2" fmla="*/ 15 w 144"/>
                  <a:gd name="T3" fmla="*/ 213 h 217"/>
                  <a:gd name="T4" fmla="*/ 26 w 144"/>
                  <a:gd name="T5" fmla="*/ 216 h 217"/>
                  <a:gd name="T6" fmla="*/ 41 w 144"/>
                  <a:gd name="T7" fmla="*/ 213 h 217"/>
                  <a:gd name="T8" fmla="*/ 45 w 144"/>
                  <a:gd name="T9" fmla="*/ 210 h 217"/>
                  <a:gd name="T10" fmla="*/ 56 w 144"/>
                  <a:gd name="T11" fmla="*/ 199 h 217"/>
                  <a:gd name="T12" fmla="*/ 53 w 144"/>
                  <a:gd name="T13" fmla="*/ 187 h 217"/>
                  <a:gd name="T14" fmla="*/ 48 w 144"/>
                  <a:gd name="T15" fmla="*/ 176 h 217"/>
                  <a:gd name="T16" fmla="*/ 46 w 144"/>
                  <a:gd name="T17" fmla="*/ 160 h 217"/>
                  <a:gd name="T18" fmla="*/ 52 w 144"/>
                  <a:gd name="T19" fmla="*/ 144 h 217"/>
                  <a:gd name="T20" fmla="*/ 55 w 144"/>
                  <a:gd name="T21" fmla="*/ 142 h 217"/>
                  <a:gd name="T22" fmla="*/ 48 w 144"/>
                  <a:gd name="T23" fmla="*/ 163 h 217"/>
                  <a:gd name="T24" fmla="*/ 59 w 144"/>
                  <a:gd name="T25" fmla="*/ 166 h 217"/>
                  <a:gd name="T26" fmla="*/ 85 w 144"/>
                  <a:gd name="T27" fmla="*/ 147 h 217"/>
                  <a:gd name="T28" fmla="*/ 92 w 144"/>
                  <a:gd name="T29" fmla="*/ 122 h 217"/>
                  <a:gd name="T30" fmla="*/ 92 w 144"/>
                  <a:gd name="T31" fmla="*/ 105 h 217"/>
                  <a:gd name="T32" fmla="*/ 92 w 144"/>
                  <a:gd name="T33" fmla="*/ 105 h 217"/>
                  <a:gd name="T34" fmla="*/ 94 w 144"/>
                  <a:gd name="T35" fmla="*/ 122 h 217"/>
                  <a:gd name="T36" fmla="*/ 97 w 144"/>
                  <a:gd name="T37" fmla="*/ 124 h 217"/>
                  <a:gd name="T38" fmla="*/ 107 w 144"/>
                  <a:gd name="T39" fmla="*/ 111 h 217"/>
                  <a:gd name="T40" fmla="*/ 115 w 144"/>
                  <a:gd name="T41" fmla="*/ 95 h 217"/>
                  <a:gd name="T42" fmla="*/ 123 w 144"/>
                  <a:gd name="T43" fmla="*/ 79 h 217"/>
                  <a:gd name="T44" fmla="*/ 123 w 144"/>
                  <a:gd name="T45" fmla="*/ 58 h 217"/>
                  <a:gd name="T46" fmla="*/ 123 w 144"/>
                  <a:gd name="T47" fmla="*/ 37 h 217"/>
                  <a:gd name="T48" fmla="*/ 123 w 144"/>
                  <a:gd name="T49" fmla="*/ 36 h 217"/>
                  <a:gd name="T50" fmla="*/ 121 w 144"/>
                  <a:gd name="T51" fmla="*/ 56 h 217"/>
                  <a:gd name="T52" fmla="*/ 133 w 144"/>
                  <a:gd name="T53" fmla="*/ 55 h 217"/>
                  <a:gd name="T54" fmla="*/ 144 w 144"/>
                  <a:gd name="T55" fmla="*/ 30 h 217"/>
                  <a:gd name="T56" fmla="*/ 141 w 144"/>
                  <a:gd name="T57" fmla="*/ 14 h 217"/>
                  <a:gd name="T58" fmla="*/ 130 w 144"/>
                  <a:gd name="T59" fmla="*/ 4 h 217"/>
                  <a:gd name="T60" fmla="*/ 117 w 144"/>
                  <a:gd name="T61" fmla="*/ 0 h 217"/>
                  <a:gd name="T62" fmla="*/ 104 w 144"/>
                  <a:gd name="T63" fmla="*/ 3 h 217"/>
                  <a:gd name="T64" fmla="*/ 98 w 144"/>
                  <a:gd name="T65" fmla="*/ 7 h 217"/>
                  <a:gd name="T66" fmla="*/ 87 w 144"/>
                  <a:gd name="T67" fmla="*/ 19 h 217"/>
                  <a:gd name="T68" fmla="*/ 92 w 144"/>
                  <a:gd name="T69" fmla="*/ 33 h 217"/>
                  <a:gd name="T70" fmla="*/ 95 w 144"/>
                  <a:gd name="T71" fmla="*/ 56 h 217"/>
                  <a:gd name="T72" fmla="*/ 89 w 144"/>
                  <a:gd name="T73" fmla="*/ 73 h 217"/>
                  <a:gd name="T74" fmla="*/ 88 w 144"/>
                  <a:gd name="T75" fmla="*/ 75 h 217"/>
                  <a:gd name="T76" fmla="*/ 95 w 144"/>
                  <a:gd name="T77" fmla="*/ 55 h 217"/>
                  <a:gd name="T78" fmla="*/ 82 w 144"/>
                  <a:gd name="T79" fmla="*/ 50 h 217"/>
                  <a:gd name="T80" fmla="*/ 58 w 144"/>
                  <a:gd name="T81" fmla="*/ 69 h 217"/>
                  <a:gd name="T82" fmla="*/ 51 w 144"/>
                  <a:gd name="T83" fmla="*/ 94 h 217"/>
                  <a:gd name="T84" fmla="*/ 51 w 144"/>
                  <a:gd name="T85" fmla="*/ 111 h 217"/>
                  <a:gd name="T86" fmla="*/ 51 w 144"/>
                  <a:gd name="T87" fmla="*/ 111 h 217"/>
                  <a:gd name="T88" fmla="*/ 51 w 144"/>
                  <a:gd name="T89" fmla="*/ 95 h 217"/>
                  <a:gd name="T90" fmla="*/ 41 w 144"/>
                  <a:gd name="T91" fmla="*/ 98 h 217"/>
                  <a:gd name="T92" fmla="*/ 26 w 144"/>
                  <a:gd name="T93" fmla="*/ 119 h 217"/>
                  <a:gd name="T94" fmla="*/ 19 w 144"/>
                  <a:gd name="T95" fmla="*/ 137 h 217"/>
                  <a:gd name="T96" fmla="*/ 20 w 144"/>
                  <a:gd name="T97" fmla="*/ 158 h 217"/>
                  <a:gd name="T98" fmla="*/ 22 w 144"/>
                  <a:gd name="T99" fmla="*/ 177 h 217"/>
                  <a:gd name="T100" fmla="*/ 22 w 144"/>
                  <a:gd name="T101" fmla="*/ 180 h 217"/>
                  <a:gd name="T102" fmla="*/ 22 w 144"/>
                  <a:gd name="T103" fmla="*/ 161 h 217"/>
                  <a:gd name="T104" fmla="*/ 10 w 144"/>
                  <a:gd name="T105" fmla="*/ 163 h 217"/>
                  <a:gd name="T106" fmla="*/ 0 w 144"/>
                  <a:gd name="T107" fmla="*/ 186 h 2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4"/>
                  <a:gd name="T163" fmla="*/ 0 h 217"/>
                  <a:gd name="T164" fmla="*/ 144 w 144"/>
                  <a:gd name="T165" fmla="*/ 217 h 2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4" h="217">
                    <a:moveTo>
                      <a:pt x="2" y="197"/>
                    </a:moveTo>
                    <a:lnTo>
                      <a:pt x="3" y="203"/>
                    </a:lnTo>
                    <a:lnTo>
                      <a:pt x="9" y="209"/>
                    </a:lnTo>
                    <a:lnTo>
                      <a:pt x="15" y="213"/>
                    </a:lnTo>
                    <a:lnTo>
                      <a:pt x="20" y="217"/>
                    </a:lnTo>
                    <a:lnTo>
                      <a:pt x="26" y="216"/>
                    </a:lnTo>
                    <a:lnTo>
                      <a:pt x="33" y="214"/>
                    </a:lnTo>
                    <a:lnTo>
                      <a:pt x="41" y="213"/>
                    </a:lnTo>
                    <a:lnTo>
                      <a:pt x="43" y="213"/>
                    </a:lnTo>
                    <a:lnTo>
                      <a:pt x="45" y="210"/>
                    </a:lnTo>
                    <a:lnTo>
                      <a:pt x="52" y="204"/>
                    </a:lnTo>
                    <a:lnTo>
                      <a:pt x="56" y="199"/>
                    </a:lnTo>
                    <a:lnTo>
                      <a:pt x="58" y="193"/>
                    </a:lnTo>
                    <a:lnTo>
                      <a:pt x="53" y="187"/>
                    </a:lnTo>
                    <a:lnTo>
                      <a:pt x="51" y="183"/>
                    </a:lnTo>
                    <a:lnTo>
                      <a:pt x="48" y="176"/>
                    </a:lnTo>
                    <a:lnTo>
                      <a:pt x="48" y="168"/>
                    </a:lnTo>
                    <a:lnTo>
                      <a:pt x="46" y="160"/>
                    </a:lnTo>
                    <a:lnTo>
                      <a:pt x="49" y="153"/>
                    </a:lnTo>
                    <a:lnTo>
                      <a:pt x="52" y="144"/>
                    </a:lnTo>
                    <a:lnTo>
                      <a:pt x="61" y="137"/>
                    </a:lnTo>
                    <a:lnTo>
                      <a:pt x="55" y="142"/>
                    </a:lnTo>
                    <a:lnTo>
                      <a:pt x="51" y="153"/>
                    </a:lnTo>
                    <a:lnTo>
                      <a:pt x="48" y="163"/>
                    </a:lnTo>
                    <a:lnTo>
                      <a:pt x="51" y="173"/>
                    </a:lnTo>
                    <a:lnTo>
                      <a:pt x="59" y="166"/>
                    </a:lnTo>
                    <a:lnTo>
                      <a:pt x="74" y="157"/>
                    </a:lnTo>
                    <a:lnTo>
                      <a:pt x="85" y="147"/>
                    </a:lnTo>
                    <a:lnTo>
                      <a:pt x="92" y="135"/>
                    </a:lnTo>
                    <a:lnTo>
                      <a:pt x="92" y="122"/>
                    </a:lnTo>
                    <a:lnTo>
                      <a:pt x="94" y="114"/>
                    </a:lnTo>
                    <a:lnTo>
                      <a:pt x="92" y="105"/>
                    </a:lnTo>
                    <a:lnTo>
                      <a:pt x="91" y="101"/>
                    </a:lnTo>
                    <a:lnTo>
                      <a:pt x="92" y="105"/>
                    </a:lnTo>
                    <a:lnTo>
                      <a:pt x="94" y="114"/>
                    </a:lnTo>
                    <a:lnTo>
                      <a:pt x="94" y="122"/>
                    </a:lnTo>
                    <a:lnTo>
                      <a:pt x="94" y="130"/>
                    </a:lnTo>
                    <a:lnTo>
                      <a:pt x="97" y="124"/>
                    </a:lnTo>
                    <a:lnTo>
                      <a:pt x="102" y="118"/>
                    </a:lnTo>
                    <a:lnTo>
                      <a:pt x="107" y="111"/>
                    </a:lnTo>
                    <a:lnTo>
                      <a:pt x="113" y="104"/>
                    </a:lnTo>
                    <a:lnTo>
                      <a:pt x="115" y="95"/>
                    </a:lnTo>
                    <a:lnTo>
                      <a:pt x="120" y="88"/>
                    </a:lnTo>
                    <a:lnTo>
                      <a:pt x="123" y="79"/>
                    </a:lnTo>
                    <a:lnTo>
                      <a:pt x="124" y="72"/>
                    </a:lnTo>
                    <a:lnTo>
                      <a:pt x="123" y="58"/>
                    </a:lnTo>
                    <a:lnTo>
                      <a:pt x="123" y="47"/>
                    </a:lnTo>
                    <a:lnTo>
                      <a:pt x="123" y="37"/>
                    </a:lnTo>
                    <a:lnTo>
                      <a:pt x="127" y="32"/>
                    </a:lnTo>
                    <a:lnTo>
                      <a:pt x="123" y="36"/>
                    </a:lnTo>
                    <a:lnTo>
                      <a:pt x="121" y="46"/>
                    </a:lnTo>
                    <a:lnTo>
                      <a:pt x="121" y="56"/>
                    </a:lnTo>
                    <a:lnTo>
                      <a:pt x="125" y="63"/>
                    </a:lnTo>
                    <a:lnTo>
                      <a:pt x="133" y="55"/>
                    </a:lnTo>
                    <a:lnTo>
                      <a:pt x="141" y="43"/>
                    </a:lnTo>
                    <a:lnTo>
                      <a:pt x="144" y="30"/>
                    </a:lnTo>
                    <a:lnTo>
                      <a:pt x="144" y="22"/>
                    </a:lnTo>
                    <a:lnTo>
                      <a:pt x="141" y="14"/>
                    </a:lnTo>
                    <a:lnTo>
                      <a:pt x="136" y="9"/>
                    </a:lnTo>
                    <a:lnTo>
                      <a:pt x="130" y="4"/>
                    </a:lnTo>
                    <a:lnTo>
                      <a:pt x="124" y="1"/>
                    </a:lnTo>
                    <a:lnTo>
                      <a:pt x="117" y="0"/>
                    </a:lnTo>
                    <a:lnTo>
                      <a:pt x="111" y="1"/>
                    </a:lnTo>
                    <a:lnTo>
                      <a:pt x="104" y="3"/>
                    </a:lnTo>
                    <a:lnTo>
                      <a:pt x="102" y="6"/>
                    </a:lnTo>
                    <a:lnTo>
                      <a:pt x="98" y="7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8" y="26"/>
                    </a:lnTo>
                    <a:lnTo>
                      <a:pt x="92" y="33"/>
                    </a:lnTo>
                    <a:lnTo>
                      <a:pt x="97" y="47"/>
                    </a:lnTo>
                    <a:lnTo>
                      <a:pt x="95" y="56"/>
                    </a:lnTo>
                    <a:lnTo>
                      <a:pt x="94" y="65"/>
                    </a:lnTo>
                    <a:lnTo>
                      <a:pt x="89" y="73"/>
                    </a:lnTo>
                    <a:lnTo>
                      <a:pt x="84" y="82"/>
                    </a:lnTo>
                    <a:lnTo>
                      <a:pt x="88" y="75"/>
                    </a:lnTo>
                    <a:lnTo>
                      <a:pt x="94" y="66"/>
                    </a:lnTo>
                    <a:lnTo>
                      <a:pt x="95" y="55"/>
                    </a:lnTo>
                    <a:lnTo>
                      <a:pt x="94" y="46"/>
                    </a:lnTo>
                    <a:lnTo>
                      <a:pt x="82" y="50"/>
                    </a:lnTo>
                    <a:lnTo>
                      <a:pt x="69" y="59"/>
                    </a:lnTo>
                    <a:lnTo>
                      <a:pt x="58" y="69"/>
                    </a:lnTo>
                    <a:lnTo>
                      <a:pt x="52" y="82"/>
                    </a:lnTo>
                    <a:lnTo>
                      <a:pt x="51" y="94"/>
                    </a:lnTo>
                    <a:lnTo>
                      <a:pt x="51" y="104"/>
                    </a:lnTo>
                    <a:lnTo>
                      <a:pt x="51" y="111"/>
                    </a:lnTo>
                    <a:lnTo>
                      <a:pt x="55" y="118"/>
                    </a:lnTo>
                    <a:lnTo>
                      <a:pt x="51" y="111"/>
                    </a:lnTo>
                    <a:lnTo>
                      <a:pt x="51" y="104"/>
                    </a:lnTo>
                    <a:lnTo>
                      <a:pt x="51" y="95"/>
                    </a:lnTo>
                    <a:lnTo>
                      <a:pt x="51" y="89"/>
                    </a:lnTo>
                    <a:lnTo>
                      <a:pt x="41" y="98"/>
                    </a:lnTo>
                    <a:lnTo>
                      <a:pt x="30" y="112"/>
                    </a:lnTo>
                    <a:lnTo>
                      <a:pt x="26" y="119"/>
                    </a:lnTo>
                    <a:lnTo>
                      <a:pt x="22" y="128"/>
                    </a:lnTo>
                    <a:lnTo>
                      <a:pt x="19" y="137"/>
                    </a:lnTo>
                    <a:lnTo>
                      <a:pt x="20" y="145"/>
                    </a:lnTo>
                    <a:lnTo>
                      <a:pt x="20" y="158"/>
                    </a:lnTo>
                    <a:lnTo>
                      <a:pt x="22" y="170"/>
                    </a:lnTo>
                    <a:lnTo>
                      <a:pt x="22" y="177"/>
                    </a:lnTo>
                    <a:lnTo>
                      <a:pt x="19" y="186"/>
                    </a:lnTo>
                    <a:lnTo>
                      <a:pt x="22" y="180"/>
                    </a:lnTo>
                    <a:lnTo>
                      <a:pt x="23" y="171"/>
                    </a:lnTo>
                    <a:lnTo>
                      <a:pt x="22" y="161"/>
                    </a:lnTo>
                    <a:lnTo>
                      <a:pt x="19" y="155"/>
                    </a:lnTo>
                    <a:lnTo>
                      <a:pt x="10" y="163"/>
                    </a:lnTo>
                    <a:lnTo>
                      <a:pt x="3" y="174"/>
                    </a:lnTo>
                    <a:lnTo>
                      <a:pt x="0" y="186"/>
                    </a:lnTo>
                    <a:lnTo>
                      <a:pt x="2" y="197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5" name="Freeform 98">
                <a:extLst>
                  <a:ext uri="{FF2B5EF4-FFF2-40B4-BE49-F238E27FC236}">
                    <a16:creationId xmlns:a16="http://schemas.microsoft.com/office/drawing/2014/main" id="{057CA016-FDE3-4509-B76B-E4BDADC6E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1560"/>
                <a:ext cx="89" cy="86"/>
              </a:xfrm>
              <a:custGeom>
                <a:avLst/>
                <a:gdLst>
                  <a:gd name="T0" fmla="*/ 4 w 89"/>
                  <a:gd name="T1" fmla="*/ 32 h 86"/>
                  <a:gd name="T2" fmla="*/ 0 w 89"/>
                  <a:gd name="T3" fmla="*/ 39 h 86"/>
                  <a:gd name="T4" fmla="*/ 0 w 89"/>
                  <a:gd name="T5" fmla="*/ 50 h 86"/>
                  <a:gd name="T6" fmla="*/ 3 w 89"/>
                  <a:gd name="T7" fmla="*/ 59 h 86"/>
                  <a:gd name="T8" fmla="*/ 10 w 89"/>
                  <a:gd name="T9" fmla="*/ 65 h 86"/>
                  <a:gd name="T10" fmla="*/ 13 w 89"/>
                  <a:gd name="T11" fmla="*/ 69 h 86"/>
                  <a:gd name="T12" fmla="*/ 22 w 89"/>
                  <a:gd name="T13" fmla="*/ 81 h 86"/>
                  <a:gd name="T14" fmla="*/ 27 w 89"/>
                  <a:gd name="T15" fmla="*/ 83 h 86"/>
                  <a:gd name="T16" fmla="*/ 35 w 89"/>
                  <a:gd name="T17" fmla="*/ 86 h 86"/>
                  <a:gd name="T18" fmla="*/ 43 w 89"/>
                  <a:gd name="T19" fmla="*/ 86 h 86"/>
                  <a:gd name="T20" fmla="*/ 53 w 89"/>
                  <a:gd name="T21" fmla="*/ 83 h 86"/>
                  <a:gd name="T22" fmla="*/ 62 w 89"/>
                  <a:gd name="T23" fmla="*/ 75 h 86"/>
                  <a:gd name="T24" fmla="*/ 71 w 89"/>
                  <a:gd name="T25" fmla="*/ 66 h 86"/>
                  <a:gd name="T26" fmla="*/ 78 w 89"/>
                  <a:gd name="T27" fmla="*/ 56 h 86"/>
                  <a:gd name="T28" fmla="*/ 85 w 89"/>
                  <a:gd name="T29" fmla="*/ 47 h 86"/>
                  <a:gd name="T30" fmla="*/ 88 w 89"/>
                  <a:gd name="T31" fmla="*/ 36 h 86"/>
                  <a:gd name="T32" fmla="*/ 89 w 89"/>
                  <a:gd name="T33" fmla="*/ 27 h 86"/>
                  <a:gd name="T34" fmla="*/ 87 w 89"/>
                  <a:gd name="T35" fmla="*/ 19 h 86"/>
                  <a:gd name="T36" fmla="*/ 82 w 89"/>
                  <a:gd name="T37" fmla="*/ 13 h 86"/>
                  <a:gd name="T38" fmla="*/ 68 w 89"/>
                  <a:gd name="T39" fmla="*/ 4 h 86"/>
                  <a:gd name="T40" fmla="*/ 59 w 89"/>
                  <a:gd name="T41" fmla="*/ 3 h 86"/>
                  <a:gd name="T42" fmla="*/ 53 w 89"/>
                  <a:gd name="T43" fmla="*/ 3 h 86"/>
                  <a:gd name="T44" fmla="*/ 51 w 89"/>
                  <a:gd name="T45" fmla="*/ 7 h 86"/>
                  <a:gd name="T46" fmla="*/ 45 w 89"/>
                  <a:gd name="T47" fmla="*/ 1 h 86"/>
                  <a:gd name="T48" fmla="*/ 39 w 89"/>
                  <a:gd name="T49" fmla="*/ 0 h 86"/>
                  <a:gd name="T50" fmla="*/ 32 w 89"/>
                  <a:gd name="T51" fmla="*/ 1 h 86"/>
                  <a:gd name="T52" fmla="*/ 25 w 89"/>
                  <a:gd name="T53" fmla="*/ 6 h 86"/>
                  <a:gd name="T54" fmla="*/ 16 w 89"/>
                  <a:gd name="T55" fmla="*/ 10 h 86"/>
                  <a:gd name="T56" fmla="*/ 10 w 89"/>
                  <a:gd name="T57" fmla="*/ 16 h 86"/>
                  <a:gd name="T58" fmla="*/ 4 w 89"/>
                  <a:gd name="T59" fmla="*/ 23 h 86"/>
                  <a:gd name="T60" fmla="*/ 4 w 89"/>
                  <a:gd name="T61" fmla="*/ 32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"/>
                  <a:gd name="T94" fmla="*/ 0 h 86"/>
                  <a:gd name="T95" fmla="*/ 89 w 89"/>
                  <a:gd name="T96" fmla="*/ 86 h 8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" h="86">
                    <a:moveTo>
                      <a:pt x="4" y="32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3" y="59"/>
                    </a:lnTo>
                    <a:lnTo>
                      <a:pt x="10" y="65"/>
                    </a:lnTo>
                    <a:lnTo>
                      <a:pt x="13" y="69"/>
                    </a:lnTo>
                    <a:lnTo>
                      <a:pt x="22" y="81"/>
                    </a:lnTo>
                    <a:lnTo>
                      <a:pt x="27" y="83"/>
                    </a:lnTo>
                    <a:lnTo>
                      <a:pt x="35" y="86"/>
                    </a:lnTo>
                    <a:lnTo>
                      <a:pt x="43" y="86"/>
                    </a:lnTo>
                    <a:lnTo>
                      <a:pt x="53" y="83"/>
                    </a:lnTo>
                    <a:lnTo>
                      <a:pt x="62" y="75"/>
                    </a:lnTo>
                    <a:lnTo>
                      <a:pt x="71" y="66"/>
                    </a:lnTo>
                    <a:lnTo>
                      <a:pt x="78" y="56"/>
                    </a:lnTo>
                    <a:lnTo>
                      <a:pt x="85" y="47"/>
                    </a:lnTo>
                    <a:lnTo>
                      <a:pt x="88" y="36"/>
                    </a:lnTo>
                    <a:lnTo>
                      <a:pt x="89" y="27"/>
                    </a:lnTo>
                    <a:lnTo>
                      <a:pt x="87" y="19"/>
                    </a:lnTo>
                    <a:lnTo>
                      <a:pt x="82" y="13"/>
                    </a:lnTo>
                    <a:lnTo>
                      <a:pt x="68" y="4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51" y="7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6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4" y="23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6" name="Freeform 99">
                <a:extLst>
                  <a:ext uri="{FF2B5EF4-FFF2-40B4-BE49-F238E27FC236}">
                    <a16:creationId xmlns:a16="http://schemas.microsoft.com/office/drawing/2014/main" id="{17FF0798-5B93-45BD-9359-793294FEE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1353"/>
                <a:ext cx="168" cy="385"/>
              </a:xfrm>
              <a:custGeom>
                <a:avLst/>
                <a:gdLst>
                  <a:gd name="T0" fmla="*/ 41 w 168"/>
                  <a:gd name="T1" fmla="*/ 347 h 385"/>
                  <a:gd name="T2" fmla="*/ 34 w 168"/>
                  <a:gd name="T3" fmla="*/ 341 h 385"/>
                  <a:gd name="T4" fmla="*/ 28 w 168"/>
                  <a:gd name="T5" fmla="*/ 336 h 385"/>
                  <a:gd name="T6" fmla="*/ 20 w 168"/>
                  <a:gd name="T7" fmla="*/ 328 h 385"/>
                  <a:gd name="T8" fmla="*/ 13 w 168"/>
                  <a:gd name="T9" fmla="*/ 319 h 385"/>
                  <a:gd name="T10" fmla="*/ 4 w 168"/>
                  <a:gd name="T11" fmla="*/ 305 h 385"/>
                  <a:gd name="T12" fmla="*/ 1 w 168"/>
                  <a:gd name="T13" fmla="*/ 289 h 385"/>
                  <a:gd name="T14" fmla="*/ 0 w 168"/>
                  <a:gd name="T15" fmla="*/ 267 h 385"/>
                  <a:gd name="T16" fmla="*/ 2 w 168"/>
                  <a:gd name="T17" fmla="*/ 243 h 385"/>
                  <a:gd name="T18" fmla="*/ 7 w 168"/>
                  <a:gd name="T19" fmla="*/ 228 h 385"/>
                  <a:gd name="T20" fmla="*/ 21 w 168"/>
                  <a:gd name="T21" fmla="*/ 208 h 385"/>
                  <a:gd name="T22" fmla="*/ 40 w 168"/>
                  <a:gd name="T23" fmla="*/ 184 h 385"/>
                  <a:gd name="T24" fmla="*/ 62 w 168"/>
                  <a:gd name="T25" fmla="*/ 156 h 385"/>
                  <a:gd name="T26" fmla="*/ 80 w 168"/>
                  <a:gd name="T27" fmla="*/ 128 h 385"/>
                  <a:gd name="T28" fmla="*/ 96 w 168"/>
                  <a:gd name="T29" fmla="*/ 103 h 385"/>
                  <a:gd name="T30" fmla="*/ 103 w 168"/>
                  <a:gd name="T31" fmla="*/ 85 h 385"/>
                  <a:gd name="T32" fmla="*/ 102 w 168"/>
                  <a:gd name="T33" fmla="*/ 74 h 385"/>
                  <a:gd name="T34" fmla="*/ 93 w 168"/>
                  <a:gd name="T35" fmla="*/ 66 h 385"/>
                  <a:gd name="T36" fmla="*/ 87 w 168"/>
                  <a:gd name="T37" fmla="*/ 56 h 385"/>
                  <a:gd name="T38" fmla="*/ 82 w 168"/>
                  <a:gd name="T39" fmla="*/ 44 h 385"/>
                  <a:gd name="T40" fmla="*/ 80 w 168"/>
                  <a:gd name="T41" fmla="*/ 34 h 385"/>
                  <a:gd name="T42" fmla="*/ 79 w 168"/>
                  <a:gd name="T43" fmla="*/ 21 h 385"/>
                  <a:gd name="T44" fmla="*/ 82 w 168"/>
                  <a:gd name="T45" fmla="*/ 13 h 385"/>
                  <a:gd name="T46" fmla="*/ 85 w 168"/>
                  <a:gd name="T47" fmla="*/ 4 h 385"/>
                  <a:gd name="T48" fmla="*/ 92 w 168"/>
                  <a:gd name="T49" fmla="*/ 0 h 385"/>
                  <a:gd name="T50" fmla="*/ 128 w 168"/>
                  <a:gd name="T51" fmla="*/ 38 h 385"/>
                  <a:gd name="T52" fmla="*/ 131 w 168"/>
                  <a:gd name="T53" fmla="*/ 41 h 385"/>
                  <a:gd name="T54" fmla="*/ 139 w 168"/>
                  <a:gd name="T55" fmla="*/ 47 h 385"/>
                  <a:gd name="T56" fmla="*/ 146 w 168"/>
                  <a:gd name="T57" fmla="*/ 54 h 385"/>
                  <a:gd name="T58" fmla="*/ 155 w 168"/>
                  <a:gd name="T59" fmla="*/ 66 h 385"/>
                  <a:gd name="T60" fmla="*/ 161 w 168"/>
                  <a:gd name="T61" fmla="*/ 79 h 385"/>
                  <a:gd name="T62" fmla="*/ 167 w 168"/>
                  <a:gd name="T63" fmla="*/ 96 h 385"/>
                  <a:gd name="T64" fmla="*/ 168 w 168"/>
                  <a:gd name="T65" fmla="*/ 118 h 385"/>
                  <a:gd name="T66" fmla="*/ 167 w 168"/>
                  <a:gd name="T67" fmla="*/ 144 h 385"/>
                  <a:gd name="T68" fmla="*/ 159 w 168"/>
                  <a:gd name="T69" fmla="*/ 155 h 385"/>
                  <a:gd name="T70" fmla="*/ 145 w 168"/>
                  <a:gd name="T71" fmla="*/ 175 h 385"/>
                  <a:gd name="T72" fmla="*/ 125 w 168"/>
                  <a:gd name="T73" fmla="*/ 201 h 385"/>
                  <a:gd name="T74" fmla="*/ 106 w 168"/>
                  <a:gd name="T75" fmla="*/ 230 h 385"/>
                  <a:gd name="T76" fmla="*/ 86 w 168"/>
                  <a:gd name="T77" fmla="*/ 256 h 385"/>
                  <a:gd name="T78" fmla="*/ 72 w 168"/>
                  <a:gd name="T79" fmla="*/ 282 h 385"/>
                  <a:gd name="T80" fmla="*/ 64 w 168"/>
                  <a:gd name="T81" fmla="*/ 300 h 385"/>
                  <a:gd name="T82" fmla="*/ 67 w 168"/>
                  <a:gd name="T83" fmla="*/ 312 h 385"/>
                  <a:gd name="T84" fmla="*/ 74 w 168"/>
                  <a:gd name="T85" fmla="*/ 319 h 385"/>
                  <a:gd name="T86" fmla="*/ 80 w 168"/>
                  <a:gd name="T87" fmla="*/ 329 h 385"/>
                  <a:gd name="T88" fmla="*/ 85 w 168"/>
                  <a:gd name="T89" fmla="*/ 339 h 385"/>
                  <a:gd name="T90" fmla="*/ 87 w 168"/>
                  <a:gd name="T91" fmla="*/ 351 h 385"/>
                  <a:gd name="T92" fmla="*/ 87 w 168"/>
                  <a:gd name="T93" fmla="*/ 361 h 385"/>
                  <a:gd name="T94" fmla="*/ 86 w 168"/>
                  <a:gd name="T95" fmla="*/ 371 h 385"/>
                  <a:gd name="T96" fmla="*/ 82 w 168"/>
                  <a:gd name="T97" fmla="*/ 378 h 385"/>
                  <a:gd name="T98" fmla="*/ 77 w 168"/>
                  <a:gd name="T99" fmla="*/ 385 h 385"/>
                  <a:gd name="T100" fmla="*/ 41 w 168"/>
                  <a:gd name="T101" fmla="*/ 347 h 38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385"/>
                  <a:gd name="T155" fmla="*/ 168 w 168"/>
                  <a:gd name="T156" fmla="*/ 385 h 38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385">
                    <a:moveTo>
                      <a:pt x="41" y="347"/>
                    </a:moveTo>
                    <a:lnTo>
                      <a:pt x="34" y="341"/>
                    </a:lnTo>
                    <a:lnTo>
                      <a:pt x="28" y="336"/>
                    </a:lnTo>
                    <a:lnTo>
                      <a:pt x="20" y="328"/>
                    </a:lnTo>
                    <a:lnTo>
                      <a:pt x="13" y="319"/>
                    </a:lnTo>
                    <a:lnTo>
                      <a:pt x="4" y="305"/>
                    </a:lnTo>
                    <a:lnTo>
                      <a:pt x="1" y="289"/>
                    </a:lnTo>
                    <a:lnTo>
                      <a:pt x="0" y="267"/>
                    </a:lnTo>
                    <a:lnTo>
                      <a:pt x="2" y="243"/>
                    </a:lnTo>
                    <a:lnTo>
                      <a:pt x="7" y="228"/>
                    </a:lnTo>
                    <a:lnTo>
                      <a:pt x="21" y="208"/>
                    </a:lnTo>
                    <a:lnTo>
                      <a:pt x="40" y="184"/>
                    </a:lnTo>
                    <a:lnTo>
                      <a:pt x="62" y="156"/>
                    </a:lnTo>
                    <a:lnTo>
                      <a:pt x="80" y="128"/>
                    </a:lnTo>
                    <a:lnTo>
                      <a:pt x="96" y="103"/>
                    </a:lnTo>
                    <a:lnTo>
                      <a:pt x="103" y="85"/>
                    </a:lnTo>
                    <a:lnTo>
                      <a:pt x="102" y="74"/>
                    </a:lnTo>
                    <a:lnTo>
                      <a:pt x="93" y="66"/>
                    </a:lnTo>
                    <a:lnTo>
                      <a:pt x="87" y="56"/>
                    </a:lnTo>
                    <a:lnTo>
                      <a:pt x="82" y="44"/>
                    </a:lnTo>
                    <a:lnTo>
                      <a:pt x="80" y="34"/>
                    </a:lnTo>
                    <a:lnTo>
                      <a:pt x="79" y="21"/>
                    </a:lnTo>
                    <a:lnTo>
                      <a:pt x="82" y="13"/>
                    </a:lnTo>
                    <a:lnTo>
                      <a:pt x="85" y="4"/>
                    </a:lnTo>
                    <a:lnTo>
                      <a:pt x="92" y="0"/>
                    </a:lnTo>
                    <a:lnTo>
                      <a:pt x="128" y="38"/>
                    </a:lnTo>
                    <a:lnTo>
                      <a:pt x="131" y="41"/>
                    </a:lnTo>
                    <a:lnTo>
                      <a:pt x="139" y="47"/>
                    </a:lnTo>
                    <a:lnTo>
                      <a:pt x="146" y="54"/>
                    </a:lnTo>
                    <a:lnTo>
                      <a:pt x="155" y="66"/>
                    </a:lnTo>
                    <a:lnTo>
                      <a:pt x="161" y="79"/>
                    </a:lnTo>
                    <a:lnTo>
                      <a:pt x="167" y="96"/>
                    </a:lnTo>
                    <a:lnTo>
                      <a:pt x="168" y="118"/>
                    </a:lnTo>
                    <a:lnTo>
                      <a:pt x="167" y="144"/>
                    </a:lnTo>
                    <a:lnTo>
                      <a:pt x="159" y="155"/>
                    </a:lnTo>
                    <a:lnTo>
                      <a:pt x="145" y="175"/>
                    </a:lnTo>
                    <a:lnTo>
                      <a:pt x="125" y="201"/>
                    </a:lnTo>
                    <a:lnTo>
                      <a:pt x="106" y="230"/>
                    </a:lnTo>
                    <a:lnTo>
                      <a:pt x="86" y="256"/>
                    </a:lnTo>
                    <a:lnTo>
                      <a:pt x="72" y="282"/>
                    </a:lnTo>
                    <a:lnTo>
                      <a:pt x="64" y="300"/>
                    </a:lnTo>
                    <a:lnTo>
                      <a:pt x="67" y="312"/>
                    </a:lnTo>
                    <a:lnTo>
                      <a:pt x="74" y="319"/>
                    </a:lnTo>
                    <a:lnTo>
                      <a:pt x="80" y="329"/>
                    </a:lnTo>
                    <a:lnTo>
                      <a:pt x="85" y="339"/>
                    </a:lnTo>
                    <a:lnTo>
                      <a:pt x="87" y="351"/>
                    </a:lnTo>
                    <a:lnTo>
                      <a:pt x="87" y="361"/>
                    </a:lnTo>
                    <a:lnTo>
                      <a:pt x="86" y="371"/>
                    </a:lnTo>
                    <a:lnTo>
                      <a:pt x="82" y="378"/>
                    </a:lnTo>
                    <a:lnTo>
                      <a:pt x="77" y="385"/>
                    </a:lnTo>
                    <a:lnTo>
                      <a:pt x="41" y="347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7" name="Freeform 100">
                <a:extLst>
                  <a:ext uri="{FF2B5EF4-FFF2-40B4-BE49-F238E27FC236}">
                    <a16:creationId xmlns:a16="http://schemas.microsoft.com/office/drawing/2014/main" id="{89412A81-945F-4AFE-97F4-F956909CA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1410"/>
                <a:ext cx="130" cy="272"/>
              </a:xfrm>
              <a:custGeom>
                <a:avLst/>
                <a:gdLst>
                  <a:gd name="T0" fmla="*/ 94 w 130"/>
                  <a:gd name="T1" fmla="*/ 0 h 272"/>
                  <a:gd name="T2" fmla="*/ 92 w 130"/>
                  <a:gd name="T3" fmla="*/ 3 h 272"/>
                  <a:gd name="T4" fmla="*/ 95 w 130"/>
                  <a:gd name="T5" fmla="*/ 10 h 272"/>
                  <a:gd name="T6" fmla="*/ 98 w 130"/>
                  <a:gd name="T7" fmla="*/ 19 h 272"/>
                  <a:gd name="T8" fmla="*/ 101 w 130"/>
                  <a:gd name="T9" fmla="*/ 29 h 272"/>
                  <a:gd name="T10" fmla="*/ 103 w 130"/>
                  <a:gd name="T11" fmla="*/ 38 h 272"/>
                  <a:gd name="T12" fmla="*/ 105 w 130"/>
                  <a:gd name="T13" fmla="*/ 48 h 272"/>
                  <a:gd name="T14" fmla="*/ 105 w 130"/>
                  <a:gd name="T15" fmla="*/ 56 h 272"/>
                  <a:gd name="T16" fmla="*/ 105 w 130"/>
                  <a:gd name="T17" fmla="*/ 66 h 272"/>
                  <a:gd name="T18" fmla="*/ 97 w 130"/>
                  <a:gd name="T19" fmla="*/ 76 h 272"/>
                  <a:gd name="T20" fmla="*/ 84 w 130"/>
                  <a:gd name="T21" fmla="*/ 95 h 272"/>
                  <a:gd name="T22" fmla="*/ 65 w 130"/>
                  <a:gd name="T23" fmla="*/ 118 h 272"/>
                  <a:gd name="T24" fmla="*/ 46 w 130"/>
                  <a:gd name="T25" fmla="*/ 144 h 272"/>
                  <a:gd name="T26" fmla="*/ 26 w 130"/>
                  <a:gd name="T27" fmla="*/ 170 h 272"/>
                  <a:gd name="T28" fmla="*/ 12 w 130"/>
                  <a:gd name="T29" fmla="*/ 196 h 272"/>
                  <a:gd name="T30" fmla="*/ 2 w 130"/>
                  <a:gd name="T31" fmla="*/ 216 h 272"/>
                  <a:gd name="T32" fmla="*/ 0 w 130"/>
                  <a:gd name="T33" fmla="*/ 233 h 272"/>
                  <a:gd name="T34" fmla="*/ 2 w 130"/>
                  <a:gd name="T35" fmla="*/ 241 h 272"/>
                  <a:gd name="T36" fmla="*/ 6 w 130"/>
                  <a:gd name="T37" fmla="*/ 248 h 272"/>
                  <a:gd name="T38" fmla="*/ 10 w 130"/>
                  <a:gd name="T39" fmla="*/ 254 h 272"/>
                  <a:gd name="T40" fmla="*/ 15 w 130"/>
                  <a:gd name="T41" fmla="*/ 261 h 272"/>
                  <a:gd name="T42" fmla="*/ 22 w 130"/>
                  <a:gd name="T43" fmla="*/ 268 h 272"/>
                  <a:gd name="T44" fmla="*/ 29 w 130"/>
                  <a:gd name="T45" fmla="*/ 272 h 272"/>
                  <a:gd name="T46" fmla="*/ 25 w 130"/>
                  <a:gd name="T47" fmla="*/ 267 h 272"/>
                  <a:gd name="T48" fmla="*/ 23 w 130"/>
                  <a:gd name="T49" fmla="*/ 259 h 272"/>
                  <a:gd name="T50" fmla="*/ 22 w 130"/>
                  <a:gd name="T51" fmla="*/ 251 h 272"/>
                  <a:gd name="T52" fmla="*/ 23 w 130"/>
                  <a:gd name="T53" fmla="*/ 242 h 272"/>
                  <a:gd name="T54" fmla="*/ 23 w 130"/>
                  <a:gd name="T55" fmla="*/ 233 h 272"/>
                  <a:gd name="T56" fmla="*/ 28 w 130"/>
                  <a:gd name="T57" fmla="*/ 225 h 272"/>
                  <a:gd name="T58" fmla="*/ 32 w 130"/>
                  <a:gd name="T59" fmla="*/ 218 h 272"/>
                  <a:gd name="T60" fmla="*/ 36 w 130"/>
                  <a:gd name="T61" fmla="*/ 213 h 272"/>
                  <a:gd name="T62" fmla="*/ 42 w 130"/>
                  <a:gd name="T63" fmla="*/ 203 h 272"/>
                  <a:gd name="T64" fmla="*/ 54 w 130"/>
                  <a:gd name="T65" fmla="*/ 189 h 272"/>
                  <a:gd name="T66" fmla="*/ 68 w 130"/>
                  <a:gd name="T67" fmla="*/ 169 h 272"/>
                  <a:gd name="T68" fmla="*/ 84 w 130"/>
                  <a:gd name="T69" fmla="*/ 147 h 272"/>
                  <a:gd name="T70" fmla="*/ 98 w 130"/>
                  <a:gd name="T71" fmla="*/ 123 h 272"/>
                  <a:gd name="T72" fmla="*/ 113 w 130"/>
                  <a:gd name="T73" fmla="*/ 102 h 272"/>
                  <a:gd name="T74" fmla="*/ 123 w 130"/>
                  <a:gd name="T75" fmla="*/ 85 h 272"/>
                  <a:gd name="T76" fmla="*/ 130 w 130"/>
                  <a:gd name="T77" fmla="*/ 75 h 272"/>
                  <a:gd name="T78" fmla="*/ 130 w 130"/>
                  <a:gd name="T79" fmla="*/ 68 h 272"/>
                  <a:gd name="T80" fmla="*/ 130 w 130"/>
                  <a:gd name="T81" fmla="*/ 61 h 272"/>
                  <a:gd name="T82" fmla="*/ 128 w 130"/>
                  <a:gd name="T83" fmla="*/ 49 h 272"/>
                  <a:gd name="T84" fmla="*/ 127 w 130"/>
                  <a:gd name="T85" fmla="*/ 38 h 272"/>
                  <a:gd name="T86" fmla="*/ 121 w 130"/>
                  <a:gd name="T87" fmla="*/ 25 h 272"/>
                  <a:gd name="T88" fmla="*/ 115 w 130"/>
                  <a:gd name="T89" fmla="*/ 15 h 272"/>
                  <a:gd name="T90" fmla="*/ 107 w 130"/>
                  <a:gd name="T91" fmla="*/ 4 h 272"/>
                  <a:gd name="T92" fmla="*/ 94 w 130"/>
                  <a:gd name="T93" fmla="*/ 0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0"/>
                  <a:gd name="T142" fmla="*/ 0 h 272"/>
                  <a:gd name="T143" fmla="*/ 130 w 130"/>
                  <a:gd name="T144" fmla="*/ 272 h 2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0" h="272">
                    <a:moveTo>
                      <a:pt x="94" y="0"/>
                    </a:moveTo>
                    <a:lnTo>
                      <a:pt x="92" y="3"/>
                    </a:lnTo>
                    <a:lnTo>
                      <a:pt x="95" y="10"/>
                    </a:lnTo>
                    <a:lnTo>
                      <a:pt x="98" y="19"/>
                    </a:lnTo>
                    <a:lnTo>
                      <a:pt x="101" y="29"/>
                    </a:lnTo>
                    <a:lnTo>
                      <a:pt x="103" y="38"/>
                    </a:lnTo>
                    <a:lnTo>
                      <a:pt x="105" y="48"/>
                    </a:lnTo>
                    <a:lnTo>
                      <a:pt x="105" y="56"/>
                    </a:lnTo>
                    <a:lnTo>
                      <a:pt x="105" y="66"/>
                    </a:lnTo>
                    <a:lnTo>
                      <a:pt x="97" y="76"/>
                    </a:lnTo>
                    <a:lnTo>
                      <a:pt x="84" y="95"/>
                    </a:lnTo>
                    <a:lnTo>
                      <a:pt x="65" y="118"/>
                    </a:lnTo>
                    <a:lnTo>
                      <a:pt x="46" y="144"/>
                    </a:lnTo>
                    <a:lnTo>
                      <a:pt x="26" y="170"/>
                    </a:lnTo>
                    <a:lnTo>
                      <a:pt x="12" y="196"/>
                    </a:lnTo>
                    <a:lnTo>
                      <a:pt x="2" y="216"/>
                    </a:lnTo>
                    <a:lnTo>
                      <a:pt x="0" y="233"/>
                    </a:lnTo>
                    <a:lnTo>
                      <a:pt x="2" y="241"/>
                    </a:lnTo>
                    <a:lnTo>
                      <a:pt x="6" y="248"/>
                    </a:lnTo>
                    <a:lnTo>
                      <a:pt x="10" y="254"/>
                    </a:lnTo>
                    <a:lnTo>
                      <a:pt x="15" y="261"/>
                    </a:lnTo>
                    <a:lnTo>
                      <a:pt x="22" y="268"/>
                    </a:lnTo>
                    <a:lnTo>
                      <a:pt x="29" y="272"/>
                    </a:lnTo>
                    <a:lnTo>
                      <a:pt x="25" y="267"/>
                    </a:lnTo>
                    <a:lnTo>
                      <a:pt x="23" y="259"/>
                    </a:lnTo>
                    <a:lnTo>
                      <a:pt x="22" y="251"/>
                    </a:lnTo>
                    <a:lnTo>
                      <a:pt x="23" y="242"/>
                    </a:lnTo>
                    <a:lnTo>
                      <a:pt x="23" y="233"/>
                    </a:lnTo>
                    <a:lnTo>
                      <a:pt x="28" y="225"/>
                    </a:lnTo>
                    <a:lnTo>
                      <a:pt x="32" y="218"/>
                    </a:lnTo>
                    <a:lnTo>
                      <a:pt x="36" y="213"/>
                    </a:lnTo>
                    <a:lnTo>
                      <a:pt x="42" y="203"/>
                    </a:lnTo>
                    <a:lnTo>
                      <a:pt x="54" y="189"/>
                    </a:lnTo>
                    <a:lnTo>
                      <a:pt x="68" y="169"/>
                    </a:lnTo>
                    <a:lnTo>
                      <a:pt x="84" y="147"/>
                    </a:lnTo>
                    <a:lnTo>
                      <a:pt x="98" y="123"/>
                    </a:lnTo>
                    <a:lnTo>
                      <a:pt x="113" y="102"/>
                    </a:lnTo>
                    <a:lnTo>
                      <a:pt x="123" y="85"/>
                    </a:lnTo>
                    <a:lnTo>
                      <a:pt x="130" y="75"/>
                    </a:lnTo>
                    <a:lnTo>
                      <a:pt x="130" y="68"/>
                    </a:lnTo>
                    <a:lnTo>
                      <a:pt x="130" y="61"/>
                    </a:lnTo>
                    <a:lnTo>
                      <a:pt x="128" y="49"/>
                    </a:lnTo>
                    <a:lnTo>
                      <a:pt x="127" y="38"/>
                    </a:lnTo>
                    <a:lnTo>
                      <a:pt x="121" y="25"/>
                    </a:lnTo>
                    <a:lnTo>
                      <a:pt x="115" y="15"/>
                    </a:lnTo>
                    <a:lnTo>
                      <a:pt x="107" y="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8" name="Freeform 101">
                <a:extLst>
                  <a:ext uri="{FF2B5EF4-FFF2-40B4-BE49-F238E27FC236}">
                    <a16:creationId xmlns:a16="http://schemas.microsoft.com/office/drawing/2014/main" id="{85693528-0F53-4E3F-97D3-294ACC03E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1410"/>
                <a:ext cx="103" cy="238"/>
              </a:xfrm>
              <a:custGeom>
                <a:avLst/>
                <a:gdLst>
                  <a:gd name="T0" fmla="*/ 85 w 103"/>
                  <a:gd name="T1" fmla="*/ 0 h 238"/>
                  <a:gd name="T2" fmla="*/ 89 w 103"/>
                  <a:gd name="T3" fmla="*/ 4 h 238"/>
                  <a:gd name="T4" fmla="*/ 95 w 103"/>
                  <a:gd name="T5" fmla="*/ 15 h 238"/>
                  <a:gd name="T6" fmla="*/ 97 w 103"/>
                  <a:gd name="T7" fmla="*/ 26 h 238"/>
                  <a:gd name="T8" fmla="*/ 102 w 103"/>
                  <a:gd name="T9" fmla="*/ 39 h 238"/>
                  <a:gd name="T10" fmla="*/ 102 w 103"/>
                  <a:gd name="T11" fmla="*/ 52 h 238"/>
                  <a:gd name="T12" fmla="*/ 103 w 103"/>
                  <a:gd name="T13" fmla="*/ 65 h 238"/>
                  <a:gd name="T14" fmla="*/ 100 w 103"/>
                  <a:gd name="T15" fmla="*/ 76 h 238"/>
                  <a:gd name="T16" fmla="*/ 96 w 103"/>
                  <a:gd name="T17" fmla="*/ 88 h 238"/>
                  <a:gd name="T18" fmla="*/ 87 w 103"/>
                  <a:gd name="T19" fmla="*/ 99 h 238"/>
                  <a:gd name="T20" fmla="*/ 74 w 103"/>
                  <a:gd name="T21" fmla="*/ 117 h 238"/>
                  <a:gd name="T22" fmla="*/ 57 w 103"/>
                  <a:gd name="T23" fmla="*/ 137 h 238"/>
                  <a:gd name="T24" fmla="*/ 41 w 103"/>
                  <a:gd name="T25" fmla="*/ 161 h 238"/>
                  <a:gd name="T26" fmla="*/ 24 w 103"/>
                  <a:gd name="T27" fmla="*/ 184 h 238"/>
                  <a:gd name="T28" fmla="*/ 11 w 103"/>
                  <a:gd name="T29" fmla="*/ 206 h 238"/>
                  <a:gd name="T30" fmla="*/ 2 w 103"/>
                  <a:gd name="T31" fmla="*/ 223 h 238"/>
                  <a:gd name="T32" fmla="*/ 0 w 103"/>
                  <a:gd name="T33" fmla="*/ 238 h 2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238"/>
                  <a:gd name="T53" fmla="*/ 103 w 103"/>
                  <a:gd name="T54" fmla="*/ 238 h 2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238">
                    <a:moveTo>
                      <a:pt x="85" y="0"/>
                    </a:moveTo>
                    <a:lnTo>
                      <a:pt x="89" y="4"/>
                    </a:lnTo>
                    <a:lnTo>
                      <a:pt x="95" y="15"/>
                    </a:lnTo>
                    <a:lnTo>
                      <a:pt x="97" y="26"/>
                    </a:lnTo>
                    <a:lnTo>
                      <a:pt x="102" y="39"/>
                    </a:lnTo>
                    <a:lnTo>
                      <a:pt x="102" y="52"/>
                    </a:lnTo>
                    <a:lnTo>
                      <a:pt x="103" y="65"/>
                    </a:lnTo>
                    <a:lnTo>
                      <a:pt x="100" y="76"/>
                    </a:lnTo>
                    <a:lnTo>
                      <a:pt x="96" y="88"/>
                    </a:lnTo>
                    <a:lnTo>
                      <a:pt x="87" y="99"/>
                    </a:lnTo>
                    <a:lnTo>
                      <a:pt x="74" y="117"/>
                    </a:lnTo>
                    <a:lnTo>
                      <a:pt x="57" y="137"/>
                    </a:lnTo>
                    <a:lnTo>
                      <a:pt x="41" y="161"/>
                    </a:lnTo>
                    <a:lnTo>
                      <a:pt x="24" y="184"/>
                    </a:lnTo>
                    <a:lnTo>
                      <a:pt x="11" y="206"/>
                    </a:lnTo>
                    <a:lnTo>
                      <a:pt x="2" y="223"/>
                    </a:lnTo>
                    <a:lnTo>
                      <a:pt x="0" y="238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9" name="Freeform 102">
                <a:extLst>
                  <a:ext uri="{FF2B5EF4-FFF2-40B4-BE49-F238E27FC236}">
                    <a16:creationId xmlns:a16="http://schemas.microsoft.com/office/drawing/2014/main" id="{B1F48022-9F8C-4DA6-A971-ABCAAE86B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1580"/>
                <a:ext cx="144" cy="217"/>
              </a:xfrm>
              <a:custGeom>
                <a:avLst/>
                <a:gdLst>
                  <a:gd name="T0" fmla="*/ 3 w 144"/>
                  <a:gd name="T1" fmla="*/ 202 h 217"/>
                  <a:gd name="T2" fmla="*/ 15 w 144"/>
                  <a:gd name="T3" fmla="*/ 213 h 217"/>
                  <a:gd name="T4" fmla="*/ 26 w 144"/>
                  <a:gd name="T5" fmla="*/ 216 h 217"/>
                  <a:gd name="T6" fmla="*/ 41 w 144"/>
                  <a:gd name="T7" fmla="*/ 213 h 217"/>
                  <a:gd name="T8" fmla="*/ 45 w 144"/>
                  <a:gd name="T9" fmla="*/ 210 h 217"/>
                  <a:gd name="T10" fmla="*/ 56 w 144"/>
                  <a:gd name="T11" fmla="*/ 199 h 217"/>
                  <a:gd name="T12" fmla="*/ 53 w 144"/>
                  <a:gd name="T13" fmla="*/ 187 h 217"/>
                  <a:gd name="T14" fmla="*/ 48 w 144"/>
                  <a:gd name="T15" fmla="*/ 176 h 217"/>
                  <a:gd name="T16" fmla="*/ 46 w 144"/>
                  <a:gd name="T17" fmla="*/ 160 h 217"/>
                  <a:gd name="T18" fmla="*/ 52 w 144"/>
                  <a:gd name="T19" fmla="*/ 144 h 217"/>
                  <a:gd name="T20" fmla="*/ 55 w 144"/>
                  <a:gd name="T21" fmla="*/ 143 h 217"/>
                  <a:gd name="T22" fmla="*/ 48 w 144"/>
                  <a:gd name="T23" fmla="*/ 163 h 217"/>
                  <a:gd name="T24" fmla="*/ 59 w 144"/>
                  <a:gd name="T25" fmla="*/ 166 h 217"/>
                  <a:gd name="T26" fmla="*/ 85 w 144"/>
                  <a:gd name="T27" fmla="*/ 147 h 217"/>
                  <a:gd name="T28" fmla="*/ 92 w 144"/>
                  <a:gd name="T29" fmla="*/ 122 h 217"/>
                  <a:gd name="T30" fmla="*/ 92 w 144"/>
                  <a:gd name="T31" fmla="*/ 105 h 217"/>
                  <a:gd name="T32" fmla="*/ 92 w 144"/>
                  <a:gd name="T33" fmla="*/ 105 h 217"/>
                  <a:gd name="T34" fmla="*/ 94 w 144"/>
                  <a:gd name="T35" fmla="*/ 121 h 217"/>
                  <a:gd name="T36" fmla="*/ 97 w 144"/>
                  <a:gd name="T37" fmla="*/ 124 h 217"/>
                  <a:gd name="T38" fmla="*/ 107 w 144"/>
                  <a:gd name="T39" fmla="*/ 111 h 217"/>
                  <a:gd name="T40" fmla="*/ 115 w 144"/>
                  <a:gd name="T41" fmla="*/ 95 h 217"/>
                  <a:gd name="T42" fmla="*/ 123 w 144"/>
                  <a:gd name="T43" fmla="*/ 79 h 217"/>
                  <a:gd name="T44" fmla="*/ 123 w 144"/>
                  <a:gd name="T45" fmla="*/ 58 h 217"/>
                  <a:gd name="T46" fmla="*/ 123 w 144"/>
                  <a:gd name="T47" fmla="*/ 39 h 217"/>
                  <a:gd name="T48" fmla="*/ 123 w 144"/>
                  <a:gd name="T49" fmla="*/ 36 h 217"/>
                  <a:gd name="T50" fmla="*/ 121 w 144"/>
                  <a:gd name="T51" fmla="*/ 56 h 217"/>
                  <a:gd name="T52" fmla="*/ 133 w 144"/>
                  <a:gd name="T53" fmla="*/ 55 h 217"/>
                  <a:gd name="T54" fmla="*/ 144 w 144"/>
                  <a:gd name="T55" fmla="*/ 30 h 217"/>
                  <a:gd name="T56" fmla="*/ 141 w 144"/>
                  <a:gd name="T57" fmla="*/ 14 h 217"/>
                  <a:gd name="T58" fmla="*/ 130 w 144"/>
                  <a:gd name="T59" fmla="*/ 4 h 217"/>
                  <a:gd name="T60" fmla="*/ 117 w 144"/>
                  <a:gd name="T61" fmla="*/ 0 h 217"/>
                  <a:gd name="T62" fmla="*/ 104 w 144"/>
                  <a:gd name="T63" fmla="*/ 3 h 217"/>
                  <a:gd name="T64" fmla="*/ 98 w 144"/>
                  <a:gd name="T65" fmla="*/ 7 h 217"/>
                  <a:gd name="T66" fmla="*/ 87 w 144"/>
                  <a:gd name="T67" fmla="*/ 19 h 217"/>
                  <a:gd name="T68" fmla="*/ 92 w 144"/>
                  <a:gd name="T69" fmla="*/ 33 h 217"/>
                  <a:gd name="T70" fmla="*/ 95 w 144"/>
                  <a:gd name="T71" fmla="*/ 55 h 217"/>
                  <a:gd name="T72" fmla="*/ 89 w 144"/>
                  <a:gd name="T73" fmla="*/ 72 h 217"/>
                  <a:gd name="T74" fmla="*/ 88 w 144"/>
                  <a:gd name="T75" fmla="*/ 73 h 217"/>
                  <a:gd name="T76" fmla="*/ 95 w 144"/>
                  <a:gd name="T77" fmla="*/ 55 h 217"/>
                  <a:gd name="T78" fmla="*/ 82 w 144"/>
                  <a:gd name="T79" fmla="*/ 50 h 217"/>
                  <a:gd name="T80" fmla="*/ 58 w 144"/>
                  <a:gd name="T81" fmla="*/ 69 h 217"/>
                  <a:gd name="T82" fmla="*/ 51 w 144"/>
                  <a:gd name="T83" fmla="*/ 94 h 217"/>
                  <a:gd name="T84" fmla="*/ 51 w 144"/>
                  <a:gd name="T85" fmla="*/ 111 h 217"/>
                  <a:gd name="T86" fmla="*/ 51 w 144"/>
                  <a:gd name="T87" fmla="*/ 111 h 217"/>
                  <a:gd name="T88" fmla="*/ 51 w 144"/>
                  <a:gd name="T89" fmla="*/ 95 h 217"/>
                  <a:gd name="T90" fmla="*/ 41 w 144"/>
                  <a:gd name="T91" fmla="*/ 98 h 217"/>
                  <a:gd name="T92" fmla="*/ 26 w 144"/>
                  <a:gd name="T93" fmla="*/ 120 h 217"/>
                  <a:gd name="T94" fmla="*/ 19 w 144"/>
                  <a:gd name="T95" fmla="*/ 137 h 217"/>
                  <a:gd name="T96" fmla="*/ 20 w 144"/>
                  <a:gd name="T97" fmla="*/ 158 h 217"/>
                  <a:gd name="T98" fmla="*/ 22 w 144"/>
                  <a:gd name="T99" fmla="*/ 177 h 217"/>
                  <a:gd name="T100" fmla="*/ 22 w 144"/>
                  <a:gd name="T101" fmla="*/ 180 h 217"/>
                  <a:gd name="T102" fmla="*/ 22 w 144"/>
                  <a:gd name="T103" fmla="*/ 160 h 217"/>
                  <a:gd name="T104" fmla="*/ 10 w 144"/>
                  <a:gd name="T105" fmla="*/ 161 h 217"/>
                  <a:gd name="T106" fmla="*/ 0 w 144"/>
                  <a:gd name="T107" fmla="*/ 186 h 2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4"/>
                  <a:gd name="T163" fmla="*/ 0 h 217"/>
                  <a:gd name="T164" fmla="*/ 144 w 144"/>
                  <a:gd name="T165" fmla="*/ 217 h 2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4" h="217">
                    <a:moveTo>
                      <a:pt x="2" y="196"/>
                    </a:moveTo>
                    <a:lnTo>
                      <a:pt x="3" y="202"/>
                    </a:lnTo>
                    <a:lnTo>
                      <a:pt x="9" y="209"/>
                    </a:lnTo>
                    <a:lnTo>
                      <a:pt x="15" y="213"/>
                    </a:lnTo>
                    <a:lnTo>
                      <a:pt x="20" y="217"/>
                    </a:lnTo>
                    <a:lnTo>
                      <a:pt x="26" y="216"/>
                    </a:lnTo>
                    <a:lnTo>
                      <a:pt x="33" y="215"/>
                    </a:lnTo>
                    <a:lnTo>
                      <a:pt x="41" y="213"/>
                    </a:lnTo>
                    <a:lnTo>
                      <a:pt x="43" y="213"/>
                    </a:lnTo>
                    <a:lnTo>
                      <a:pt x="45" y="210"/>
                    </a:lnTo>
                    <a:lnTo>
                      <a:pt x="52" y="205"/>
                    </a:lnTo>
                    <a:lnTo>
                      <a:pt x="56" y="199"/>
                    </a:lnTo>
                    <a:lnTo>
                      <a:pt x="58" y="193"/>
                    </a:lnTo>
                    <a:lnTo>
                      <a:pt x="53" y="187"/>
                    </a:lnTo>
                    <a:lnTo>
                      <a:pt x="51" y="183"/>
                    </a:lnTo>
                    <a:lnTo>
                      <a:pt x="48" y="176"/>
                    </a:lnTo>
                    <a:lnTo>
                      <a:pt x="48" y="169"/>
                    </a:lnTo>
                    <a:lnTo>
                      <a:pt x="46" y="160"/>
                    </a:lnTo>
                    <a:lnTo>
                      <a:pt x="49" y="153"/>
                    </a:lnTo>
                    <a:lnTo>
                      <a:pt x="52" y="144"/>
                    </a:lnTo>
                    <a:lnTo>
                      <a:pt x="61" y="137"/>
                    </a:lnTo>
                    <a:lnTo>
                      <a:pt x="55" y="143"/>
                    </a:lnTo>
                    <a:lnTo>
                      <a:pt x="51" y="153"/>
                    </a:lnTo>
                    <a:lnTo>
                      <a:pt x="48" y="163"/>
                    </a:lnTo>
                    <a:lnTo>
                      <a:pt x="51" y="174"/>
                    </a:lnTo>
                    <a:lnTo>
                      <a:pt x="59" y="166"/>
                    </a:lnTo>
                    <a:lnTo>
                      <a:pt x="74" y="157"/>
                    </a:lnTo>
                    <a:lnTo>
                      <a:pt x="85" y="147"/>
                    </a:lnTo>
                    <a:lnTo>
                      <a:pt x="92" y="135"/>
                    </a:lnTo>
                    <a:lnTo>
                      <a:pt x="92" y="122"/>
                    </a:lnTo>
                    <a:lnTo>
                      <a:pt x="94" y="114"/>
                    </a:lnTo>
                    <a:lnTo>
                      <a:pt x="92" y="105"/>
                    </a:lnTo>
                    <a:lnTo>
                      <a:pt x="91" y="101"/>
                    </a:lnTo>
                    <a:lnTo>
                      <a:pt x="92" y="105"/>
                    </a:lnTo>
                    <a:lnTo>
                      <a:pt x="94" y="114"/>
                    </a:lnTo>
                    <a:lnTo>
                      <a:pt x="94" y="121"/>
                    </a:lnTo>
                    <a:lnTo>
                      <a:pt x="94" y="130"/>
                    </a:lnTo>
                    <a:lnTo>
                      <a:pt x="97" y="124"/>
                    </a:lnTo>
                    <a:lnTo>
                      <a:pt x="102" y="118"/>
                    </a:lnTo>
                    <a:lnTo>
                      <a:pt x="107" y="111"/>
                    </a:lnTo>
                    <a:lnTo>
                      <a:pt x="113" y="104"/>
                    </a:lnTo>
                    <a:lnTo>
                      <a:pt x="115" y="95"/>
                    </a:lnTo>
                    <a:lnTo>
                      <a:pt x="120" y="88"/>
                    </a:lnTo>
                    <a:lnTo>
                      <a:pt x="123" y="79"/>
                    </a:lnTo>
                    <a:lnTo>
                      <a:pt x="124" y="72"/>
                    </a:lnTo>
                    <a:lnTo>
                      <a:pt x="123" y="58"/>
                    </a:lnTo>
                    <a:lnTo>
                      <a:pt x="123" y="48"/>
                    </a:lnTo>
                    <a:lnTo>
                      <a:pt x="123" y="39"/>
                    </a:lnTo>
                    <a:lnTo>
                      <a:pt x="127" y="32"/>
                    </a:lnTo>
                    <a:lnTo>
                      <a:pt x="123" y="36"/>
                    </a:lnTo>
                    <a:lnTo>
                      <a:pt x="121" y="46"/>
                    </a:lnTo>
                    <a:lnTo>
                      <a:pt x="121" y="56"/>
                    </a:lnTo>
                    <a:lnTo>
                      <a:pt x="125" y="63"/>
                    </a:lnTo>
                    <a:lnTo>
                      <a:pt x="133" y="55"/>
                    </a:lnTo>
                    <a:lnTo>
                      <a:pt x="141" y="43"/>
                    </a:lnTo>
                    <a:lnTo>
                      <a:pt x="144" y="30"/>
                    </a:lnTo>
                    <a:lnTo>
                      <a:pt x="144" y="22"/>
                    </a:lnTo>
                    <a:lnTo>
                      <a:pt x="141" y="14"/>
                    </a:lnTo>
                    <a:lnTo>
                      <a:pt x="136" y="9"/>
                    </a:lnTo>
                    <a:lnTo>
                      <a:pt x="130" y="4"/>
                    </a:lnTo>
                    <a:lnTo>
                      <a:pt x="124" y="1"/>
                    </a:lnTo>
                    <a:lnTo>
                      <a:pt x="117" y="0"/>
                    </a:lnTo>
                    <a:lnTo>
                      <a:pt x="111" y="1"/>
                    </a:lnTo>
                    <a:lnTo>
                      <a:pt x="104" y="3"/>
                    </a:lnTo>
                    <a:lnTo>
                      <a:pt x="102" y="6"/>
                    </a:lnTo>
                    <a:lnTo>
                      <a:pt x="98" y="7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8" y="26"/>
                    </a:lnTo>
                    <a:lnTo>
                      <a:pt x="92" y="33"/>
                    </a:lnTo>
                    <a:lnTo>
                      <a:pt x="97" y="48"/>
                    </a:lnTo>
                    <a:lnTo>
                      <a:pt x="95" y="55"/>
                    </a:lnTo>
                    <a:lnTo>
                      <a:pt x="94" y="63"/>
                    </a:lnTo>
                    <a:lnTo>
                      <a:pt x="89" y="72"/>
                    </a:lnTo>
                    <a:lnTo>
                      <a:pt x="84" y="81"/>
                    </a:lnTo>
                    <a:lnTo>
                      <a:pt x="88" y="73"/>
                    </a:lnTo>
                    <a:lnTo>
                      <a:pt x="94" y="65"/>
                    </a:lnTo>
                    <a:lnTo>
                      <a:pt x="95" y="55"/>
                    </a:lnTo>
                    <a:lnTo>
                      <a:pt x="94" y="46"/>
                    </a:lnTo>
                    <a:lnTo>
                      <a:pt x="82" y="50"/>
                    </a:lnTo>
                    <a:lnTo>
                      <a:pt x="69" y="59"/>
                    </a:lnTo>
                    <a:lnTo>
                      <a:pt x="58" y="69"/>
                    </a:lnTo>
                    <a:lnTo>
                      <a:pt x="52" y="82"/>
                    </a:lnTo>
                    <a:lnTo>
                      <a:pt x="51" y="94"/>
                    </a:lnTo>
                    <a:lnTo>
                      <a:pt x="51" y="104"/>
                    </a:lnTo>
                    <a:lnTo>
                      <a:pt x="51" y="111"/>
                    </a:lnTo>
                    <a:lnTo>
                      <a:pt x="55" y="118"/>
                    </a:lnTo>
                    <a:lnTo>
                      <a:pt x="51" y="111"/>
                    </a:lnTo>
                    <a:lnTo>
                      <a:pt x="51" y="104"/>
                    </a:lnTo>
                    <a:lnTo>
                      <a:pt x="51" y="95"/>
                    </a:lnTo>
                    <a:lnTo>
                      <a:pt x="51" y="89"/>
                    </a:lnTo>
                    <a:lnTo>
                      <a:pt x="41" y="98"/>
                    </a:lnTo>
                    <a:lnTo>
                      <a:pt x="30" y="112"/>
                    </a:lnTo>
                    <a:lnTo>
                      <a:pt x="26" y="120"/>
                    </a:lnTo>
                    <a:lnTo>
                      <a:pt x="22" y="128"/>
                    </a:lnTo>
                    <a:lnTo>
                      <a:pt x="19" y="137"/>
                    </a:lnTo>
                    <a:lnTo>
                      <a:pt x="20" y="145"/>
                    </a:lnTo>
                    <a:lnTo>
                      <a:pt x="20" y="158"/>
                    </a:lnTo>
                    <a:lnTo>
                      <a:pt x="22" y="170"/>
                    </a:lnTo>
                    <a:lnTo>
                      <a:pt x="22" y="177"/>
                    </a:lnTo>
                    <a:lnTo>
                      <a:pt x="19" y="186"/>
                    </a:lnTo>
                    <a:lnTo>
                      <a:pt x="22" y="180"/>
                    </a:lnTo>
                    <a:lnTo>
                      <a:pt x="23" y="171"/>
                    </a:lnTo>
                    <a:lnTo>
                      <a:pt x="22" y="160"/>
                    </a:lnTo>
                    <a:lnTo>
                      <a:pt x="19" y="154"/>
                    </a:lnTo>
                    <a:lnTo>
                      <a:pt x="10" y="161"/>
                    </a:lnTo>
                    <a:lnTo>
                      <a:pt x="3" y="174"/>
                    </a:lnTo>
                    <a:lnTo>
                      <a:pt x="0" y="186"/>
                    </a:lnTo>
                    <a:lnTo>
                      <a:pt x="2" y="196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0" name="Freeform 103">
                <a:extLst>
                  <a:ext uri="{FF2B5EF4-FFF2-40B4-BE49-F238E27FC236}">
                    <a16:creationId xmlns:a16="http://schemas.microsoft.com/office/drawing/2014/main" id="{B639AE8F-9C65-4361-A312-E031C76B5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1245"/>
                <a:ext cx="89" cy="87"/>
              </a:xfrm>
              <a:custGeom>
                <a:avLst/>
                <a:gdLst>
                  <a:gd name="T0" fmla="*/ 4 w 89"/>
                  <a:gd name="T1" fmla="*/ 33 h 87"/>
                  <a:gd name="T2" fmla="*/ 0 w 89"/>
                  <a:gd name="T3" fmla="*/ 38 h 87"/>
                  <a:gd name="T4" fmla="*/ 0 w 89"/>
                  <a:gd name="T5" fmla="*/ 50 h 87"/>
                  <a:gd name="T6" fmla="*/ 3 w 89"/>
                  <a:gd name="T7" fmla="*/ 60 h 87"/>
                  <a:gd name="T8" fmla="*/ 10 w 89"/>
                  <a:gd name="T9" fmla="*/ 66 h 87"/>
                  <a:gd name="T10" fmla="*/ 13 w 89"/>
                  <a:gd name="T11" fmla="*/ 70 h 87"/>
                  <a:gd name="T12" fmla="*/ 22 w 89"/>
                  <a:gd name="T13" fmla="*/ 82 h 87"/>
                  <a:gd name="T14" fmla="*/ 27 w 89"/>
                  <a:gd name="T15" fmla="*/ 85 h 87"/>
                  <a:gd name="T16" fmla="*/ 35 w 89"/>
                  <a:gd name="T17" fmla="*/ 87 h 87"/>
                  <a:gd name="T18" fmla="*/ 43 w 89"/>
                  <a:gd name="T19" fmla="*/ 87 h 87"/>
                  <a:gd name="T20" fmla="*/ 53 w 89"/>
                  <a:gd name="T21" fmla="*/ 85 h 87"/>
                  <a:gd name="T22" fmla="*/ 62 w 89"/>
                  <a:gd name="T23" fmla="*/ 76 h 87"/>
                  <a:gd name="T24" fmla="*/ 71 w 89"/>
                  <a:gd name="T25" fmla="*/ 67 h 87"/>
                  <a:gd name="T26" fmla="*/ 78 w 89"/>
                  <a:gd name="T27" fmla="*/ 57 h 87"/>
                  <a:gd name="T28" fmla="*/ 85 w 89"/>
                  <a:gd name="T29" fmla="*/ 49 h 87"/>
                  <a:gd name="T30" fmla="*/ 88 w 89"/>
                  <a:gd name="T31" fmla="*/ 37 h 87"/>
                  <a:gd name="T32" fmla="*/ 89 w 89"/>
                  <a:gd name="T33" fmla="*/ 28 h 87"/>
                  <a:gd name="T34" fmla="*/ 87 w 89"/>
                  <a:gd name="T35" fmla="*/ 20 h 87"/>
                  <a:gd name="T36" fmla="*/ 82 w 89"/>
                  <a:gd name="T37" fmla="*/ 14 h 87"/>
                  <a:gd name="T38" fmla="*/ 68 w 89"/>
                  <a:gd name="T39" fmla="*/ 5 h 87"/>
                  <a:gd name="T40" fmla="*/ 59 w 89"/>
                  <a:gd name="T41" fmla="*/ 4 h 87"/>
                  <a:gd name="T42" fmla="*/ 53 w 89"/>
                  <a:gd name="T43" fmla="*/ 4 h 87"/>
                  <a:gd name="T44" fmla="*/ 51 w 89"/>
                  <a:gd name="T45" fmla="*/ 7 h 87"/>
                  <a:gd name="T46" fmla="*/ 45 w 89"/>
                  <a:gd name="T47" fmla="*/ 1 h 87"/>
                  <a:gd name="T48" fmla="*/ 39 w 89"/>
                  <a:gd name="T49" fmla="*/ 0 h 87"/>
                  <a:gd name="T50" fmla="*/ 32 w 89"/>
                  <a:gd name="T51" fmla="*/ 1 h 87"/>
                  <a:gd name="T52" fmla="*/ 25 w 89"/>
                  <a:gd name="T53" fmla="*/ 7 h 87"/>
                  <a:gd name="T54" fmla="*/ 16 w 89"/>
                  <a:gd name="T55" fmla="*/ 11 h 87"/>
                  <a:gd name="T56" fmla="*/ 10 w 89"/>
                  <a:gd name="T57" fmla="*/ 17 h 87"/>
                  <a:gd name="T58" fmla="*/ 4 w 89"/>
                  <a:gd name="T59" fmla="*/ 24 h 87"/>
                  <a:gd name="T60" fmla="*/ 4 w 89"/>
                  <a:gd name="T61" fmla="*/ 3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9"/>
                  <a:gd name="T94" fmla="*/ 0 h 87"/>
                  <a:gd name="T95" fmla="*/ 89 w 89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9" h="87">
                    <a:moveTo>
                      <a:pt x="4" y="33"/>
                    </a:moveTo>
                    <a:lnTo>
                      <a:pt x="0" y="38"/>
                    </a:lnTo>
                    <a:lnTo>
                      <a:pt x="0" y="50"/>
                    </a:lnTo>
                    <a:lnTo>
                      <a:pt x="3" y="60"/>
                    </a:lnTo>
                    <a:lnTo>
                      <a:pt x="10" y="66"/>
                    </a:lnTo>
                    <a:lnTo>
                      <a:pt x="13" y="70"/>
                    </a:lnTo>
                    <a:lnTo>
                      <a:pt x="22" y="82"/>
                    </a:lnTo>
                    <a:lnTo>
                      <a:pt x="27" y="85"/>
                    </a:lnTo>
                    <a:lnTo>
                      <a:pt x="35" y="87"/>
                    </a:lnTo>
                    <a:lnTo>
                      <a:pt x="43" y="87"/>
                    </a:lnTo>
                    <a:lnTo>
                      <a:pt x="53" y="85"/>
                    </a:lnTo>
                    <a:lnTo>
                      <a:pt x="62" y="76"/>
                    </a:lnTo>
                    <a:lnTo>
                      <a:pt x="71" y="67"/>
                    </a:lnTo>
                    <a:lnTo>
                      <a:pt x="78" y="57"/>
                    </a:lnTo>
                    <a:lnTo>
                      <a:pt x="85" y="49"/>
                    </a:lnTo>
                    <a:lnTo>
                      <a:pt x="88" y="37"/>
                    </a:lnTo>
                    <a:lnTo>
                      <a:pt x="89" y="28"/>
                    </a:lnTo>
                    <a:lnTo>
                      <a:pt x="87" y="20"/>
                    </a:lnTo>
                    <a:lnTo>
                      <a:pt x="82" y="14"/>
                    </a:lnTo>
                    <a:lnTo>
                      <a:pt x="68" y="5"/>
                    </a:lnTo>
                    <a:lnTo>
                      <a:pt x="59" y="4"/>
                    </a:lnTo>
                    <a:lnTo>
                      <a:pt x="53" y="4"/>
                    </a:lnTo>
                    <a:lnTo>
                      <a:pt x="51" y="7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7"/>
                    </a:lnTo>
                    <a:lnTo>
                      <a:pt x="16" y="11"/>
                    </a:lnTo>
                    <a:lnTo>
                      <a:pt x="10" y="17"/>
                    </a:lnTo>
                    <a:lnTo>
                      <a:pt x="4" y="24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1" name="Freeform 104">
                <a:extLst>
                  <a:ext uri="{FF2B5EF4-FFF2-40B4-BE49-F238E27FC236}">
                    <a16:creationId xmlns:a16="http://schemas.microsoft.com/office/drawing/2014/main" id="{228347C9-6F5E-4DA9-AA3E-B16FB1D2D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1039"/>
                <a:ext cx="168" cy="386"/>
              </a:xfrm>
              <a:custGeom>
                <a:avLst/>
                <a:gdLst>
                  <a:gd name="T0" fmla="*/ 41 w 168"/>
                  <a:gd name="T1" fmla="*/ 347 h 386"/>
                  <a:gd name="T2" fmla="*/ 34 w 168"/>
                  <a:gd name="T3" fmla="*/ 341 h 386"/>
                  <a:gd name="T4" fmla="*/ 28 w 168"/>
                  <a:gd name="T5" fmla="*/ 337 h 386"/>
                  <a:gd name="T6" fmla="*/ 20 w 168"/>
                  <a:gd name="T7" fmla="*/ 328 h 386"/>
                  <a:gd name="T8" fmla="*/ 13 w 168"/>
                  <a:gd name="T9" fmla="*/ 319 h 386"/>
                  <a:gd name="T10" fmla="*/ 4 w 168"/>
                  <a:gd name="T11" fmla="*/ 305 h 386"/>
                  <a:gd name="T12" fmla="*/ 1 w 168"/>
                  <a:gd name="T13" fmla="*/ 289 h 386"/>
                  <a:gd name="T14" fmla="*/ 0 w 168"/>
                  <a:gd name="T15" fmla="*/ 267 h 386"/>
                  <a:gd name="T16" fmla="*/ 2 w 168"/>
                  <a:gd name="T17" fmla="*/ 243 h 386"/>
                  <a:gd name="T18" fmla="*/ 7 w 168"/>
                  <a:gd name="T19" fmla="*/ 229 h 386"/>
                  <a:gd name="T20" fmla="*/ 21 w 168"/>
                  <a:gd name="T21" fmla="*/ 208 h 386"/>
                  <a:gd name="T22" fmla="*/ 40 w 168"/>
                  <a:gd name="T23" fmla="*/ 184 h 386"/>
                  <a:gd name="T24" fmla="*/ 62 w 168"/>
                  <a:gd name="T25" fmla="*/ 157 h 386"/>
                  <a:gd name="T26" fmla="*/ 80 w 168"/>
                  <a:gd name="T27" fmla="*/ 128 h 386"/>
                  <a:gd name="T28" fmla="*/ 96 w 168"/>
                  <a:gd name="T29" fmla="*/ 103 h 386"/>
                  <a:gd name="T30" fmla="*/ 103 w 168"/>
                  <a:gd name="T31" fmla="*/ 85 h 386"/>
                  <a:gd name="T32" fmla="*/ 102 w 168"/>
                  <a:gd name="T33" fmla="*/ 75 h 386"/>
                  <a:gd name="T34" fmla="*/ 93 w 168"/>
                  <a:gd name="T35" fmla="*/ 66 h 386"/>
                  <a:gd name="T36" fmla="*/ 87 w 168"/>
                  <a:gd name="T37" fmla="*/ 56 h 386"/>
                  <a:gd name="T38" fmla="*/ 82 w 168"/>
                  <a:gd name="T39" fmla="*/ 44 h 386"/>
                  <a:gd name="T40" fmla="*/ 80 w 168"/>
                  <a:gd name="T41" fmla="*/ 34 h 386"/>
                  <a:gd name="T42" fmla="*/ 79 w 168"/>
                  <a:gd name="T43" fmla="*/ 21 h 386"/>
                  <a:gd name="T44" fmla="*/ 82 w 168"/>
                  <a:gd name="T45" fmla="*/ 13 h 386"/>
                  <a:gd name="T46" fmla="*/ 85 w 168"/>
                  <a:gd name="T47" fmla="*/ 4 h 386"/>
                  <a:gd name="T48" fmla="*/ 92 w 168"/>
                  <a:gd name="T49" fmla="*/ 0 h 386"/>
                  <a:gd name="T50" fmla="*/ 128 w 168"/>
                  <a:gd name="T51" fmla="*/ 40 h 386"/>
                  <a:gd name="T52" fmla="*/ 131 w 168"/>
                  <a:gd name="T53" fmla="*/ 41 h 386"/>
                  <a:gd name="T54" fmla="*/ 139 w 168"/>
                  <a:gd name="T55" fmla="*/ 47 h 386"/>
                  <a:gd name="T56" fmla="*/ 146 w 168"/>
                  <a:gd name="T57" fmla="*/ 54 h 386"/>
                  <a:gd name="T58" fmla="*/ 155 w 168"/>
                  <a:gd name="T59" fmla="*/ 66 h 386"/>
                  <a:gd name="T60" fmla="*/ 161 w 168"/>
                  <a:gd name="T61" fmla="*/ 79 h 386"/>
                  <a:gd name="T62" fmla="*/ 167 w 168"/>
                  <a:gd name="T63" fmla="*/ 96 h 386"/>
                  <a:gd name="T64" fmla="*/ 168 w 168"/>
                  <a:gd name="T65" fmla="*/ 118 h 386"/>
                  <a:gd name="T66" fmla="*/ 167 w 168"/>
                  <a:gd name="T67" fmla="*/ 144 h 386"/>
                  <a:gd name="T68" fmla="*/ 159 w 168"/>
                  <a:gd name="T69" fmla="*/ 155 h 386"/>
                  <a:gd name="T70" fmla="*/ 145 w 168"/>
                  <a:gd name="T71" fmla="*/ 175 h 386"/>
                  <a:gd name="T72" fmla="*/ 125 w 168"/>
                  <a:gd name="T73" fmla="*/ 201 h 386"/>
                  <a:gd name="T74" fmla="*/ 106 w 168"/>
                  <a:gd name="T75" fmla="*/ 230 h 386"/>
                  <a:gd name="T76" fmla="*/ 86 w 168"/>
                  <a:gd name="T77" fmla="*/ 256 h 386"/>
                  <a:gd name="T78" fmla="*/ 72 w 168"/>
                  <a:gd name="T79" fmla="*/ 282 h 386"/>
                  <a:gd name="T80" fmla="*/ 64 w 168"/>
                  <a:gd name="T81" fmla="*/ 301 h 386"/>
                  <a:gd name="T82" fmla="*/ 67 w 168"/>
                  <a:gd name="T83" fmla="*/ 312 h 386"/>
                  <a:gd name="T84" fmla="*/ 74 w 168"/>
                  <a:gd name="T85" fmla="*/ 318 h 386"/>
                  <a:gd name="T86" fmla="*/ 80 w 168"/>
                  <a:gd name="T87" fmla="*/ 328 h 386"/>
                  <a:gd name="T88" fmla="*/ 85 w 168"/>
                  <a:gd name="T89" fmla="*/ 338 h 386"/>
                  <a:gd name="T90" fmla="*/ 87 w 168"/>
                  <a:gd name="T91" fmla="*/ 351 h 386"/>
                  <a:gd name="T92" fmla="*/ 87 w 168"/>
                  <a:gd name="T93" fmla="*/ 361 h 386"/>
                  <a:gd name="T94" fmla="*/ 86 w 168"/>
                  <a:gd name="T95" fmla="*/ 373 h 386"/>
                  <a:gd name="T96" fmla="*/ 82 w 168"/>
                  <a:gd name="T97" fmla="*/ 380 h 386"/>
                  <a:gd name="T98" fmla="*/ 77 w 168"/>
                  <a:gd name="T99" fmla="*/ 386 h 386"/>
                  <a:gd name="T100" fmla="*/ 41 w 168"/>
                  <a:gd name="T101" fmla="*/ 347 h 3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386"/>
                  <a:gd name="T155" fmla="*/ 168 w 168"/>
                  <a:gd name="T156" fmla="*/ 386 h 3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386">
                    <a:moveTo>
                      <a:pt x="41" y="347"/>
                    </a:moveTo>
                    <a:lnTo>
                      <a:pt x="34" y="341"/>
                    </a:lnTo>
                    <a:lnTo>
                      <a:pt x="28" y="337"/>
                    </a:lnTo>
                    <a:lnTo>
                      <a:pt x="20" y="328"/>
                    </a:lnTo>
                    <a:lnTo>
                      <a:pt x="13" y="319"/>
                    </a:lnTo>
                    <a:lnTo>
                      <a:pt x="4" y="305"/>
                    </a:lnTo>
                    <a:lnTo>
                      <a:pt x="1" y="289"/>
                    </a:lnTo>
                    <a:lnTo>
                      <a:pt x="0" y="267"/>
                    </a:lnTo>
                    <a:lnTo>
                      <a:pt x="2" y="243"/>
                    </a:lnTo>
                    <a:lnTo>
                      <a:pt x="7" y="229"/>
                    </a:lnTo>
                    <a:lnTo>
                      <a:pt x="21" y="208"/>
                    </a:lnTo>
                    <a:lnTo>
                      <a:pt x="40" y="184"/>
                    </a:lnTo>
                    <a:lnTo>
                      <a:pt x="62" y="157"/>
                    </a:lnTo>
                    <a:lnTo>
                      <a:pt x="80" y="128"/>
                    </a:lnTo>
                    <a:lnTo>
                      <a:pt x="96" y="103"/>
                    </a:lnTo>
                    <a:lnTo>
                      <a:pt x="103" y="85"/>
                    </a:lnTo>
                    <a:lnTo>
                      <a:pt x="102" y="75"/>
                    </a:lnTo>
                    <a:lnTo>
                      <a:pt x="93" y="66"/>
                    </a:lnTo>
                    <a:lnTo>
                      <a:pt x="87" y="56"/>
                    </a:lnTo>
                    <a:lnTo>
                      <a:pt x="82" y="44"/>
                    </a:lnTo>
                    <a:lnTo>
                      <a:pt x="80" y="34"/>
                    </a:lnTo>
                    <a:lnTo>
                      <a:pt x="79" y="21"/>
                    </a:lnTo>
                    <a:lnTo>
                      <a:pt x="82" y="13"/>
                    </a:lnTo>
                    <a:lnTo>
                      <a:pt x="85" y="4"/>
                    </a:lnTo>
                    <a:lnTo>
                      <a:pt x="92" y="0"/>
                    </a:lnTo>
                    <a:lnTo>
                      <a:pt x="128" y="40"/>
                    </a:lnTo>
                    <a:lnTo>
                      <a:pt x="131" y="41"/>
                    </a:lnTo>
                    <a:lnTo>
                      <a:pt x="139" y="47"/>
                    </a:lnTo>
                    <a:lnTo>
                      <a:pt x="146" y="54"/>
                    </a:lnTo>
                    <a:lnTo>
                      <a:pt x="155" y="66"/>
                    </a:lnTo>
                    <a:lnTo>
                      <a:pt x="161" y="79"/>
                    </a:lnTo>
                    <a:lnTo>
                      <a:pt x="167" y="96"/>
                    </a:lnTo>
                    <a:lnTo>
                      <a:pt x="168" y="118"/>
                    </a:lnTo>
                    <a:lnTo>
                      <a:pt x="167" y="144"/>
                    </a:lnTo>
                    <a:lnTo>
                      <a:pt x="159" y="155"/>
                    </a:lnTo>
                    <a:lnTo>
                      <a:pt x="145" y="175"/>
                    </a:lnTo>
                    <a:lnTo>
                      <a:pt x="125" y="201"/>
                    </a:lnTo>
                    <a:lnTo>
                      <a:pt x="106" y="230"/>
                    </a:lnTo>
                    <a:lnTo>
                      <a:pt x="86" y="256"/>
                    </a:lnTo>
                    <a:lnTo>
                      <a:pt x="72" y="282"/>
                    </a:lnTo>
                    <a:lnTo>
                      <a:pt x="64" y="301"/>
                    </a:lnTo>
                    <a:lnTo>
                      <a:pt x="67" y="312"/>
                    </a:lnTo>
                    <a:lnTo>
                      <a:pt x="74" y="318"/>
                    </a:lnTo>
                    <a:lnTo>
                      <a:pt x="80" y="328"/>
                    </a:lnTo>
                    <a:lnTo>
                      <a:pt x="85" y="338"/>
                    </a:lnTo>
                    <a:lnTo>
                      <a:pt x="87" y="351"/>
                    </a:lnTo>
                    <a:lnTo>
                      <a:pt x="87" y="361"/>
                    </a:lnTo>
                    <a:lnTo>
                      <a:pt x="86" y="373"/>
                    </a:lnTo>
                    <a:lnTo>
                      <a:pt x="82" y="380"/>
                    </a:lnTo>
                    <a:lnTo>
                      <a:pt x="77" y="386"/>
                    </a:lnTo>
                    <a:lnTo>
                      <a:pt x="41" y="347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2" name="Freeform 105">
                <a:extLst>
                  <a:ext uri="{FF2B5EF4-FFF2-40B4-BE49-F238E27FC236}">
                    <a16:creationId xmlns:a16="http://schemas.microsoft.com/office/drawing/2014/main" id="{ACB3AB4F-DC72-4205-BB79-DB16AC4F9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1098"/>
                <a:ext cx="130" cy="272"/>
              </a:xfrm>
              <a:custGeom>
                <a:avLst/>
                <a:gdLst>
                  <a:gd name="T0" fmla="*/ 94 w 130"/>
                  <a:gd name="T1" fmla="*/ 0 h 272"/>
                  <a:gd name="T2" fmla="*/ 92 w 130"/>
                  <a:gd name="T3" fmla="*/ 3 h 272"/>
                  <a:gd name="T4" fmla="*/ 95 w 130"/>
                  <a:gd name="T5" fmla="*/ 8 h 272"/>
                  <a:gd name="T6" fmla="*/ 98 w 130"/>
                  <a:gd name="T7" fmla="*/ 17 h 272"/>
                  <a:gd name="T8" fmla="*/ 101 w 130"/>
                  <a:gd name="T9" fmla="*/ 27 h 272"/>
                  <a:gd name="T10" fmla="*/ 103 w 130"/>
                  <a:gd name="T11" fmla="*/ 36 h 272"/>
                  <a:gd name="T12" fmla="*/ 105 w 130"/>
                  <a:gd name="T13" fmla="*/ 46 h 272"/>
                  <a:gd name="T14" fmla="*/ 105 w 130"/>
                  <a:gd name="T15" fmla="*/ 54 h 272"/>
                  <a:gd name="T16" fmla="*/ 105 w 130"/>
                  <a:gd name="T17" fmla="*/ 64 h 272"/>
                  <a:gd name="T18" fmla="*/ 97 w 130"/>
                  <a:gd name="T19" fmla="*/ 75 h 272"/>
                  <a:gd name="T20" fmla="*/ 84 w 130"/>
                  <a:gd name="T21" fmla="*/ 93 h 272"/>
                  <a:gd name="T22" fmla="*/ 65 w 130"/>
                  <a:gd name="T23" fmla="*/ 116 h 272"/>
                  <a:gd name="T24" fmla="*/ 46 w 130"/>
                  <a:gd name="T25" fmla="*/ 142 h 272"/>
                  <a:gd name="T26" fmla="*/ 26 w 130"/>
                  <a:gd name="T27" fmla="*/ 168 h 272"/>
                  <a:gd name="T28" fmla="*/ 12 w 130"/>
                  <a:gd name="T29" fmla="*/ 194 h 272"/>
                  <a:gd name="T30" fmla="*/ 2 w 130"/>
                  <a:gd name="T31" fmla="*/ 214 h 272"/>
                  <a:gd name="T32" fmla="*/ 0 w 130"/>
                  <a:gd name="T33" fmla="*/ 232 h 272"/>
                  <a:gd name="T34" fmla="*/ 2 w 130"/>
                  <a:gd name="T35" fmla="*/ 239 h 272"/>
                  <a:gd name="T36" fmla="*/ 6 w 130"/>
                  <a:gd name="T37" fmla="*/ 246 h 272"/>
                  <a:gd name="T38" fmla="*/ 10 w 130"/>
                  <a:gd name="T39" fmla="*/ 252 h 272"/>
                  <a:gd name="T40" fmla="*/ 15 w 130"/>
                  <a:gd name="T41" fmla="*/ 259 h 272"/>
                  <a:gd name="T42" fmla="*/ 22 w 130"/>
                  <a:gd name="T43" fmla="*/ 268 h 272"/>
                  <a:gd name="T44" fmla="*/ 29 w 130"/>
                  <a:gd name="T45" fmla="*/ 272 h 272"/>
                  <a:gd name="T46" fmla="*/ 25 w 130"/>
                  <a:gd name="T47" fmla="*/ 265 h 272"/>
                  <a:gd name="T48" fmla="*/ 23 w 130"/>
                  <a:gd name="T49" fmla="*/ 259 h 272"/>
                  <a:gd name="T50" fmla="*/ 22 w 130"/>
                  <a:gd name="T51" fmla="*/ 250 h 272"/>
                  <a:gd name="T52" fmla="*/ 23 w 130"/>
                  <a:gd name="T53" fmla="*/ 242 h 272"/>
                  <a:gd name="T54" fmla="*/ 23 w 130"/>
                  <a:gd name="T55" fmla="*/ 232 h 272"/>
                  <a:gd name="T56" fmla="*/ 28 w 130"/>
                  <a:gd name="T57" fmla="*/ 223 h 272"/>
                  <a:gd name="T58" fmla="*/ 32 w 130"/>
                  <a:gd name="T59" fmla="*/ 216 h 272"/>
                  <a:gd name="T60" fmla="*/ 36 w 130"/>
                  <a:gd name="T61" fmla="*/ 211 h 272"/>
                  <a:gd name="T62" fmla="*/ 42 w 130"/>
                  <a:gd name="T63" fmla="*/ 201 h 272"/>
                  <a:gd name="T64" fmla="*/ 54 w 130"/>
                  <a:gd name="T65" fmla="*/ 187 h 272"/>
                  <a:gd name="T66" fmla="*/ 68 w 130"/>
                  <a:gd name="T67" fmla="*/ 167 h 272"/>
                  <a:gd name="T68" fmla="*/ 84 w 130"/>
                  <a:gd name="T69" fmla="*/ 145 h 272"/>
                  <a:gd name="T70" fmla="*/ 98 w 130"/>
                  <a:gd name="T71" fmla="*/ 121 h 272"/>
                  <a:gd name="T72" fmla="*/ 113 w 130"/>
                  <a:gd name="T73" fmla="*/ 100 h 272"/>
                  <a:gd name="T74" fmla="*/ 123 w 130"/>
                  <a:gd name="T75" fmla="*/ 83 h 272"/>
                  <a:gd name="T76" fmla="*/ 130 w 130"/>
                  <a:gd name="T77" fmla="*/ 73 h 272"/>
                  <a:gd name="T78" fmla="*/ 130 w 130"/>
                  <a:gd name="T79" fmla="*/ 66 h 272"/>
                  <a:gd name="T80" fmla="*/ 130 w 130"/>
                  <a:gd name="T81" fmla="*/ 59 h 272"/>
                  <a:gd name="T82" fmla="*/ 128 w 130"/>
                  <a:gd name="T83" fmla="*/ 47 h 272"/>
                  <a:gd name="T84" fmla="*/ 127 w 130"/>
                  <a:gd name="T85" fmla="*/ 36 h 272"/>
                  <a:gd name="T86" fmla="*/ 121 w 130"/>
                  <a:gd name="T87" fmla="*/ 23 h 272"/>
                  <a:gd name="T88" fmla="*/ 115 w 130"/>
                  <a:gd name="T89" fmla="*/ 11 h 272"/>
                  <a:gd name="T90" fmla="*/ 107 w 130"/>
                  <a:gd name="T91" fmla="*/ 3 h 272"/>
                  <a:gd name="T92" fmla="*/ 94 w 130"/>
                  <a:gd name="T93" fmla="*/ 0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0"/>
                  <a:gd name="T142" fmla="*/ 0 h 272"/>
                  <a:gd name="T143" fmla="*/ 130 w 130"/>
                  <a:gd name="T144" fmla="*/ 272 h 2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0" h="272">
                    <a:moveTo>
                      <a:pt x="94" y="0"/>
                    </a:moveTo>
                    <a:lnTo>
                      <a:pt x="92" y="3"/>
                    </a:lnTo>
                    <a:lnTo>
                      <a:pt x="95" y="8"/>
                    </a:lnTo>
                    <a:lnTo>
                      <a:pt x="98" y="17"/>
                    </a:lnTo>
                    <a:lnTo>
                      <a:pt x="101" y="27"/>
                    </a:lnTo>
                    <a:lnTo>
                      <a:pt x="103" y="36"/>
                    </a:lnTo>
                    <a:lnTo>
                      <a:pt x="105" y="46"/>
                    </a:lnTo>
                    <a:lnTo>
                      <a:pt x="105" y="54"/>
                    </a:lnTo>
                    <a:lnTo>
                      <a:pt x="105" y="64"/>
                    </a:lnTo>
                    <a:lnTo>
                      <a:pt x="97" y="75"/>
                    </a:lnTo>
                    <a:lnTo>
                      <a:pt x="84" y="93"/>
                    </a:lnTo>
                    <a:lnTo>
                      <a:pt x="65" y="116"/>
                    </a:lnTo>
                    <a:lnTo>
                      <a:pt x="46" y="142"/>
                    </a:lnTo>
                    <a:lnTo>
                      <a:pt x="26" y="168"/>
                    </a:lnTo>
                    <a:lnTo>
                      <a:pt x="12" y="194"/>
                    </a:lnTo>
                    <a:lnTo>
                      <a:pt x="2" y="214"/>
                    </a:lnTo>
                    <a:lnTo>
                      <a:pt x="0" y="232"/>
                    </a:lnTo>
                    <a:lnTo>
                      <a:pt x="2" y="239"/>
                    </a:lnTo>
                    <a:lnTo>
                      <a:pt x="6" y="246"/>
                    </a:lnTo>
                    <a:lnTo>
                      <a:pt x="10" y="252"/>
                    </a:lnTo>
                    <a:lnTo>
                      <a:pt x="15" y="259"/>
                    </a:lnTo>
                    <a:lnTo>
                      <a:pt x="22" y="268"/>
                    </a:lnTo>
                    <a:lnTo>
                      <a:pt x="29" y="272"/>
                    </a:lnTo>
                    <a:lnTo>
                      <a:pt x="25" y="265"/>
                    </a:lnTo>
                    <a:lnTo>
                      <a:pt x="23" y="259"/>
                    </a:lnTo>
                    <a:lnTo>
                      <a:pt x="22" y="250"/>
                    </a:lnTo>
                    <a:lnTo>
                      <a:pt x="23" y="242"/>
                    </a:lnTo>
                    <a:lnTo>
                      <a:pt x="23" y="232"/>
                    </a:lnTo>
                    <a:lnTo>
                      <a:pt x="28" y="223"/>
                    </a:lnTo>
                    <a:lnTo>
                      <a:pt x="32" y="216"/>
                    </a:lnTo>
                    <a:lnTo>
                      <a:pt x="36" y="211"/>
                    </a:lnTo>
                    <a:lnTo>
                      <a:pt x="42" y="201"/>
                    </a:lnTo>
                    <a:lnTo>
                      <a:pt x="54" y="187"/>
                    </a:lnTo>
                    <a:lnTo>
                      <a:pt x="68" y="167"/>
                    </a:lnTo>
                    <a:lnTo>
                      <a:pt x="84" y="145"/>
                    </a:lnTo>
                    <a:lnTo>
                      <a:pt x="98" y="121"/>
                    </a:lnTo>
                    <a:lnTo>
                      <a:pt x="113" y="100"/>
                    </a:lnTo>
                    <a:lnTo>
                      <a:pt x="123" y="83"/>
                    </a:lnTo>
                    <a:lnTo>
                      <a:pt x="130" y="73"/>
                    </a:lnTo>
                    <a:lnTo>
                      <a:pt x="130" y="66"/>
                    </a:lnTo>
                    <a:lnTo>
                      <a:pt x="130" y="59"/>
                    </a:lnTo>
                    <a:lnTo>
                      <a:pt x="128" y="47"/>
                    </a:lnTo>
                    <a:lnTo>
                      <a:pt x="127" y="36"/>
                    </a:lnTo>
                    <a:lnTo>
                      <a:pt x="121" y="23"/>
                    </a:lnTo>
                    <a:lnTo>
                      <a:pt x="115" y="11"/>
                    </a:lnTo>
                    <a:lnTo>
                      <a:pt x="107" y="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3" name="Freeform 106">
                <a:extLst>
                  <a:ext uri="{FF2B5EF4-FFF2-40B4-BE49-F238E27FC236}">
                    <a16:creationId xmlns:a16="http://schemas.microsoft.com/office/drawing/2014/main" id="{4E7F25C2-350A-4ABC-AE5D-8FDC646B1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1095"/>
                <a:ext cx="103" cy="239"/>
              </a:xfrm>
              <a:custGeom>
                <a:avLst/>
                <a:gdLst>
                  <a:gd name="T0" fmla="*/ 85 w 103"/>
                  <a:gd name="T1" fmla="*/ 0 h 239"/>
                  <a:gd name="T2" fmla="*/ 89 w 103"/>
                  <a:gd name="T3" fmla="*/ 6 h 239"/>
                  <a:gd name="T4" fmla="*/ 95 w 103"/>
                  <a:gd name="T5" fmla="*/ 16 h 239"/>
                  <a:gd name="T6" fmla="*/ 97 w 103"/>
                  <a:gd name="T7" fmla="*/ 27 h 239"/>
                  <a:gd name="T8" fmla="*/ 102 w 103"/>
                  <a:gd name="T9" fmla="*/ 40 h 239"/>
                  <a:gd name="T10" fmla="*/ 102 w 103"/>
                  <a:gd name="T11" fmla="*/ 53 h 239"/>
                  <a:gd name="T12" fmla="*/ 103 w 103"/>
                  <a:gd name="T13" fmla="*/ 66 h 239"/>
                  <a:gd name="T14" fmla="*/ 100 w 103"/>
                  <a:gd name="T15" fmla="*/ 78 h 239"/>
                  <a:gd name="T16" fmla="*/ 96 w 103"/>
                  <a:gd name="T17" fmla="*/ 89 h 239"/>
                  <a:gd name="T18" fmla="*/ 87 w 103"/>
                  <a:gd name="T19" fmla="*/ 101 h 239"/>
                  <a:gd name="T20" fmla="*/ 74 w 103"/>
                  <a:gd name="T21" fmla="*/ 118 h 239"/>
                  <a:gd name="T22" fmla="*/ 57 w 103"/>
                  <a:gd name="T23" fmla="*/ 138 h 239"/>
                  <a:gd name="T24" fmla="*/ 41 w 103"/>
                  <a:gd name="T25" fmla="*/ 163 h 239"/>
                  <a:gd name="T26" fmla="*/ 24 w 103"/>
                  <a:gd name="T27" fmla="*/ 186 h 239"/>
                  <a:gd name="T28" fmla="*/ 11 w 103"/>
                  <a:gd name="T29" fmla="*/ 207 h 239"/>
                  <a:gd name="T30" fmla="*/ 2 w 103"/>
                  <a:gd name="T31" fmla="*/ 224 h 239"/>
                  <a:gd name="T32" fmla="*/ 0 w 103"/>
                  <a:gd name="T33" fmla="*/ 239 h 2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239"/>
                  <a:gd name="T53" fmla="*/ 103 w 103"/>
                  <a:gd name="T54" fmla="*/ 239 h 2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239">
                    <a:moveTo>
                      <a:pt x="85" y="0"/>
                    </a:moveTo>
                    <a:lnTo>
                      <a:pt x="89" y="6"/>
                    </a:lnTo>
                    <a:lnTo>
                      <a:pt x="95" y="16"/>
                    </a:lnTo>
                    <a:lnTo>
                      <a:pt x="97" y="27"/>
                    </a:lnTo>
                    <a:lnTo>
                      <a:pt x="102" y="40"/>
                    </a:lnTo>
                    <a:lnTo>
                      <a:pt x="102" y="53"/>
                    </a:lnTo>
                    <a:lnTo>
                      <a:pt x="103" y="66"/>
                    </a:lnTo>
                    <a:lnTo>
                      <a:pt x="100" y="78"/>
                    </a:lnTo>
                    <a:lnTo>
                      <a:pt x="96" y="89"/>
                    </a:lnTo>
                    <a:lnTo>
                      <a:pt x="87" y="101"/>
                    </a:lnTo>
                    <a:lnTo>
                      <a:pt x="74" y="118"/>
                    </a:lnTo>
                    <a:lnTo>
                      <a:pt x="57" y="138"/>
                    </a:lnTo>
                    <a:lnTo>
                      <a:pt x="41" y="163"/>
                    </a:lnTo>
                    <a:lnTo>
                      <a:pt x="24" y="186"/>
                    </a:lnTo>
                    <a:lnTo>
                      <a:pt x="11" y="207"/>
                    </a:lnTo>
                    <a:lnTo>
                      <a:pt x="2" y="224"/>
                    </a:lnTo>
                    <a:lnTo>
                      <a:pt x="0" y="239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4" name="Freeform 107">
                <a:extLst>
                  <a:ext uri="{FF2B5EF4-FFF2-40B4-BE49-F238E27FC236}">
                    <a16:creationId xmlns:a16="http://schemas.microsoft.com/office/drawing/2014/main" id="{C426C607-A220-4AC6-86B7-1E3F4F9C4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1266"/>
                <a:ext cx="144" cy="218"/>
              </a:xfrm>
              <a:custGeom>
                <a:avLst/>
                <a:gdLst>
                  <a:gd name="T0" fmla="*/ 3 w 144"/>
                  <a:gd name="T1" fmla="*/ 202 h 218"/>
                  <a:gd name="T2" fmla="*/ 15 w 144"/>
                  <a:gd name="T3" fmla="*/ 213 h 218"/>
                  <a:gd name="T4" fmla="*/ 26 w 144"/>
                  <a:gd name="T5" fmla="*/ 216 h 218"/>
                  <a:gd name="T6" fmla="*/ 41 w 144"/>
                  <a:gd name="T7" fmla="*/ 213 h 218"/>
                  <a:gd name="T8" fmla="*/ 45 w 144"/>
                  <a:gd name="T9" fmla="*/ 210 h 218"/>
                  <a:gd name="T10" fmla="*/ 56 w 144"/>
                  <a:gd name="T11" fmla="*/ 199 h 218"/>
                  <a:gd name="T12" fmla="*/ 53 w 144"/>
                  <a:gd name="T13" fmla="*/ 187 h 218"/>
                  <a:gd name="T14" fmla="*/ 48 w 144"/>
                  <a:gd name="T15" fmla="*/ 176 h 218"/>
                  <a:gd name="T16" fmla="*/ 46 w 144"/>
                  <a:gd name="T17" fmla="*/ 160 h 218"/>
                  <a:gd name="T18" fmla="*/ 52 w 144"/>
                  <a:gd name="T19" fmla="*/ 144 h 218"/>
                  <a:gd name="T20" fmla="*/ 55 w 144"/>
                  <a:gd name="T21" fmla="*/ 143 h 218"/>
                  <a:gd name="T22" fmla="*/ 48 w 144"/>
                  <a:gd name="T23" fmla="*/ 163 h 218"/>
                  <a:gd name="T24" fmla="*/ 59 w 144"/>
                  <a:gd name="T25" fmla="*/ 166 h 218"/>
                  <a:gd name="T26" fmla="*/ 85 w 144"/>
                  <a:gd name="T27" fmla="*/ 147 h 218"/>
                  <a:gd name="T28" fmla="*/ 92 w 144"/>
                  <a:gd name="T29" fmla="*/ 123 h 218"/>
                  <a:gd name="T30" fmla="*/ 92 w 144"/>
                  <a:gd name="T31" fmla="*/ 105 h 218"/>
                  <a:gd name="T32" fmla="*/ 92 w 144"/>
                  <a:gd name="T33" fmla="*/ 105 h 218"/>
                  <a:gd name="T34" fmla="*/ 94 w 144"/>
                  <a:gd name="T35" fmla="*/ 121 h 218"/>
                  <a:gd name="T36" fmla="*/ 97 w 144"/>
                  <a:gd name="T37" fmla="*/ 124 h 218"/>
                  <a:gd name="T38" fmla="*/ 107 w 144"/>
                  <a:gd name="T39" fmla="*/ 111 h 218"/>
                  <a:gd name="T40" fmla="*/ 115 w 144"/>
                  <a:gd name="T41" fmla="*/ 95 h 218"/>
                  <a:gd name="T42" fmla="*/ 123 w 144"/>
                  <a:gd name="T43" fmla="*/ 79 h 218"/>
                  <a:gd name="T44" fmla="*/ 123 w 144"/>
                  <a:gd name="T45" fmla="*/ 58 h 218"/>
                  <a:gd name="T46" fmla="*/ 123 w 144"/>
                  <a:gd name="T47" fmla="*/ 39 h 218"/>
                  <a:gd name="T48" fmla="*/ 123 w 144"/>
                  <a:gd name="T49" fmla="*/ 38 h 218"/>
                  <a:gd name="T50" fmla="*/ 121 w 144"/>
                  <a:gd name="T51" fmla="*/ 56 h 218"/>
                  <a:gd name="T52" fmla="*/ 133 w 144"/>
                  <a:gd name="T53" fmla="*/ 55 h 218"/>
                  <a:gd name="T54" fmla="*/ 144 w 144"/>
                  <a:gd name="T55" fmla="*/ 30 h 218"/>
                  <a:gd name="T56" fmla="*/ 141 w 144"/>
                  <a:gd name="T57" fmla="*/ 15 h 218"/>
                  <a:gd name="T58" fmla="*/ 130 w 144"/>
                  <a:gd name="T59" fmla="*/ 4 h 218"/>
                  <a:gd name="T60" fmla="*/ 117 w 144"/>
                  <a:gd name="T61" fmla="*/ 0 h 218"/>
                  <a:gd name="T62" fmla="*/ 104 w 144"/>
                  <a:gd name="T63" fmla="*/ 3 h 218"/>
                  <a:gd name="T64" fmla="*/ 98 w 144"/>
                  <a:gd name="T65" fmla="*/ 7 h 218"/>
                  <a:gd name="T66" fmla="*/ 87 w 144"/>
                  <a:gd name="T67" fmla="*/ 19 h 218"/>
                  <a:gd name="T68" fmla="*/ 92 w 144"/>
                  <a:gd name="T69" fmla="*/ 35 h 218"/>
                  <a:gd name="T70" fmla="*/ 95 w 144"/>
                  <a:gd name="T71" fmla="*/ 56 h 218"/>
                  <a:gd name="T72" fmla="*/ 89 w 144"/>
                  <a:gd name="T73" fmla="*/ 72 h 218"/>
                  <a:gd name="T74" fmla="*/ 88 w 144"/>
                  <a:gd name="T75" fmla="*/ 74 h 218"/>
                  <a:gd name="T76" fmla="*/ 95 w 144"/>
                  <a:gd name="T77" fmla="*/ 55 h 218"/>
                  <a:gd name="T78" fmla="*/ 82 w 144"/>
                  <a:gd name="T79" fmla="*/ 51 h 218"/>
                  <a:gd name="T80" fmla="*/ 58 w 144"/>
                  <a:gd name="T81" fmla="*/ 69 h 218"/>
                  <a:gd name="T82" fmla="*/ 51 w 144"/>
                  <a:gd name="T83" fmla="*/ 94 h 218"/>
                  <a:gd name="T84" fmla="*/ 51 w 144"/>
                  <a:gd name="T85" fmla="*/ 111 h 218"/>
                  <a:gd name="T86" fmla="*/ 51 w 144"/>
                  <a:gd name="T87" fmla="*/ 111 h 218"/>
                  <a:gd name="T88" fmla="*/ 51 w 144"/>
                  <a:gd name="T89" fmla="*/ 95 h 218"/>
                  <a:gd name="T90" fmla="*/ 41 w 144"/>
                  <a:gd name="T91" fmla="*/ 98 h 218"/>
                  <a:gd name="T92" fmla="*/ 26 w 144"/>
                  <a:gd name="T93" fmla="*/ 120 h 218"/>
                  <a:gd name="T94" fmla="*/ 19 w 144"/>
                  <a:gd name="T95" fmla="*/ 137 h 218"/>
                  <a:gd name="T96" fmla="*/ 20 w 144"/>
                  <a:gd name="T97" fmla="*/ 159 h 218"/>
                  <a:gd name="T98" fmla="*/ 22 w 144"/>
                  <a:gd name="T99" fmla="*/ 177 h 218"/>
                  <a:gd name="T100" fmla="*/ 22 w 144"/>
                  <a:gd name="T101" fmla="*/ 180 h 218"/>
                  <a:gd name="T102" fmla="*/ 22 w 144"/>
                  <a:gd name="T103" fmla="*/ 160 h 218"/>
                  <a:gd name="T104" fmla="*/ 10 w 144"/>
                  <a:gd name="T105" fmla="*/ 161 h 218"/>
                  <a:gd name="T106" fmla="*/ 0 w 144"/>
                  <a:gd name="T107" fmla="*/ 186 h 21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4"/>
                  <a:gd name="T163" fmla="*/ 0 h 218"/>
                  <a:gd name="T164" fmla="*/ 144 w 144"/>
                  <a:gd name="T165" fmla="*/ 218 h 21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4" h="218">
                    <a:moveTo>
                      <a:pt x="2" y="196"/>
                    </a:moveTo>
                    <a:lnTo>
                      <a:pt x="3" y="202"/>
                    </a:lnTo>
                    <a:lnTo>
                      <a:pt x="9" y="209"/>
                    </a:lnTo>
                    <a:lnTo>
                      <a:pt x="15" y="213"/>
                    </a:lnTo>
                    <a:lnTo>
                      <a:pt x="20" y="218"/>
                    </a:lnTo>
                    <a:lnTo>
                      <a:pt x="26" y="216"/>
                    </a:lnTo>
                    <a:lnTo>
                      <a:pt x="33" y="215"/>
                    </a:lnTo>
                    <a:lnTo>
                      <a:pt x="41" y="213"/>
                    </a:lnTo>
                    <a:lnTo>
                      <a:pt x="43" y="213"/>
                    </a:lnTo>
                    <a:lnTo>
                      <a:pt x="45" y="210"/>
                    </a:lnTo>
                    <a:lnTo>
                      <a:pt x="52" y="205"/>
                    </a:lnTo>
                    <a:lnTo>
                      <a:pt x="56" y="199"/>
                    </a:lnTo>
                    <a:lnTo>
                      <a:pt x="58" y="193"/>
                    </a:lnTo>
                    <a:lnTo>
                      <a:pt x="53" y="187"/>
                    </a:lnTo>
                    <a:lnTo>
                      <a:pt x="51" y="183"/>
                    </a:lnTo>
                    <a:lnTo>
                      <a:pt x="48" y="176"/>
                    </a:lnTo>
                    <a:lnTo>
                      <a:pt x="48" y="169"/>
                    </a:lnTo>
                    <a:lnTo>
                      <a:pt x="46" y="160"/>
                    </a:lnTo>
                    <a:lnTo>
                      <a:pt x="49" y="153"/>
                    </a:lnTo>
                    <a:lnTo>
                      <a:pt x="52" y="144"/>
                    </a:lnTo>
                    <a:lnTo>
                      <a:pt x="61" y="137"/>
                    </a:lnTo>
                    <a:lnTo>
                      <a:pt x="55" y="143"/>
                    </a:lnTo>
                    <a:lnTo>
                      <a:pt x="51" y="153"/>
                    </a:lnTo>
                    <a:lnTo>
                      <a:pt x="48" y="163"/>
                    </a:lnTo>
                    <a:lnTo>
                      <a:pt x="51" y="174"/>
                    </a:lnTo>
                    <a:lnTo>
                      <a:pt x="59" y="166"/>
                    </a:lnTo>
                    <a:lnTo>
                      <a:pt x="74" y="159"/>
                    </a:lnTo>
                    <a:lnTo>
                      <a:pt x="85" y="147"/>
                    </a:lnTo>
                    <a:lnTo>
                      <a:pt x="92" y="136"/>
                    </a:lnTo>
                    <a:lnTo>
                      <a:pt x="92" y="123"/>
                    </a:lnTo>
                    <a:lnTo>
                      <a:pt x="94" y="114"/>
                    </a:lnTo>
                    <a:lnTo>
                      <a:pt x="92" y="105"/>
                    </a:lnTo>
                    <a:lnTo>
                      <a:pt x="91" y="101"/>
                    </a:lnTo>
                    <a:lnTo>
                      <a:pt x="92" y="105"/>
                    </a:lnTo>
                    <a:lnTo>
                      <a:pt x="94" y="114"/>
                    </a:lnTo>
                    <a:lnTo>
                      <a:pt x="94" y="121"/>
                    </a:lnTo>
                    <a:lnTo>
                      <a:pt x="94" y="130"/>
                    </a:lnTo>
                    <a:lnTo>
                      <a:pt x="97" y="124"/>
                    </a:lnTo>
                    <a:lnTo>
                      <a:pt x="102" y="118"/>
                    </a:lnTo>
                    <a:lnTo>
                      <a:pt x="107" y="111"/>
                    </a:lnTo>
                    <a:lnTo>
                      <a:pt x="113" y="104"/>
                    </a:lnTo>
                    <a:lnTo>
                      <a:pt x="115" y="95"/>
                    </a:lnTo>
                    <a:lnTo>
                      <a:pt x="120" y="88"/>
                    </a:lnTo>
                    <a:lnTo>
                      <a:pt x="123" y="79"/>
                    </a:lnTo>
                    <a:lnTo>
                      <a:pt x="124" y="72"/>
                    </a:lnTo>
                    <a:lnTo>
                      <a:pt x="123" y="58"/>
                    </a:lnTo>
                    <a:lnTo>
                      <a:pt x="123" y="48"/>
                    </a:lnTo>
                    <a:lnTo>
                      <a:pt x="123" y="39"/>
                    </a:lnTo>
                    <a:lnTo>
                      <a:pt x="127" y="32"/>
                    </a:lnTo>
                    <a:lnTo>
                      <a:pt x="123" y="38"/>
                    </a:lnTo>
                    <a:lnTo>
                      <a:pt x="121" y="48"/>
                    </a:lnTo>
                    <a:lnTo>
                      <a:pt x="121" y="56"/>
                    </a:lnTo>
                    <a:lnTo>
                      <a:pt x="125" y="64"/>
                    </a:lnTo>
                    <a:lnTo>
                      <a:pt x="133" y="55"/>
                    </a:lnTo>
                    <a:lnTo>
                      <a:pt x="141" y="43"/>
                    </a:lnTo>
                    <a:lnTo>
                      <a:pt x="144" y="30"/>
                    </a:lnTo>
                    <a:lnTo>
                      <a:pt x="144" y="22"/>
                    </a:lnTo>
                    <a:lnTo>
                      <a:pt x="141" y="15"/>
                    </a:lnTo>
                    <a:lnTo>
                      <a:pt x="136" y="9"/>
                    </a:lnTo>
                    <a:lnTo>
                      <a:pt x="130" y="4"/>
                    </a:lnTo>
                    <a:lnTo>
                      <a:pt x="124" y="2"/>
                    </a:lnTo>
                    <a:lnTo>
                      <a:pt x="117" y="0"/>
                    </a:lnTo>
                    <a:lnTo>
                      <a:pt x="111" y="2"/>
                    </a:lnTo>
                    <a:lnTo>
                      <a:pt x="104" y="3"/>
                    </a:lnTo>
                    <a:lnTo>
                      <a:pt x="102" y="6"/>
                    </a:lnTo>
                    <a:lnTo>
                      <a:pt x="98" y="7"/>
                    </a:lnTo>
                    <a:lnTo>
                      <a:pt x="92" y="12"/>
                    </a:lnTo>
                    <a:lnTo>
                      <a:pt x="87" y="19"/>
                    </a:lnTo>
                    <a:lnTo>
                      <a:pt x="88" y="26"/>
                    </a:lnTo>
                    <a:lnTo>
                      <a:pt x="92" y="35"/>
                    </a:lnTo>
                    <a:lnTo>
                      <a:pt x="97" y="49"/>
                    </a:lnTo>
                    <a:lnTo>
                      <a:pt x="95" y="56"/>
                    </a:lnTo>
                    <a:lnTo>
                      <a:pt x="94" y="65"/>
                    </a:lnTo>
                    <a:lnTo>
                      <a:pt x="89" y="72"/>
                    </a:lnTo>
                    <a:lnTo>
                      <a:pt x="84" y="81"/>
                    </a:lnTo>
                    <a:lnTo>
                      <a:pt x="88" y="74"/>
                    </a:lnTo>
                    <a:lnTo>
                      <a:pt x="94" y="65"/>
                    </a:lnTo>
                    <a:lnTo>
                      <a:pt x="95" y="55"/>
                    </a:lnTo>
                    <a:lnTo>
                      <a:pt x="94" y="46"/>
                    </a:lnTo>
                    <a:lnTo>
                      <a:pt x="82" y="51"/>
                    </a:lnTo>
                    <a:lnTo>
                      <a:pt x="69" y="59"/>
                    </a:lnTo>
                    <a:lnTo>
                      <a:pt x="58" y="69"/>
                    </a:lnTo>
                    <a:lnTo>
                      <a:pt x="52" y="82"/>
                    </a:lnTo>
                    <a:lnTo>
                      <a:pt x="51" y="94"/>
                    </a:lnTo>
                    <a:lnTo>
                      <a:pt x="51" y="104"/>
                    </a:lnTo>
                    <a:lnTo>
                      <a:pt x="51" y="111"/>
                    </a:lnTo>
                    <a:lnTo>
                      <a:pt x="55" y="118"/>
                    </a:lnTo>
                    <a:lnTo>
                      <a:pt x="51" y="111"/>
                    </a:lnTo>
                    <a:lnTo>
                      <a:pt x="51" y="104"/>
                    </a:lnTo>
                    <a:lnTo>
                      <a:pt x="51" y="95"/>
                    </a:lnTo>
                    <a:lnTo>
                      <a:pt x="51" y="89"/>
                    </a:lnTo>
                    <a:lnTo>
                      <a:pt x="41" y="98"/>
                    </a:lnTo>
                    <a:lnTo>
                      <a:pt x="30" y="112"/>
                    </a:lnTo>
                    <a:lnTo>
                      <a:pt x="26" y="120"/>
                    </a:lnTo>
                    <a:lnTo>
                      <a:pt x="22" y="128"/>
                    </a:lnTo>
                    <a:lnTo>
                      <a:pt x="19" y="137"/>
                    </a:lnTo>
                    <a:lnTo>
                      <a:pt x="20" y="146"/>
                    </a:lnTo>
                    <a:lnTo>
                      <a:pt x="20" y="159"/>
                    </a:lnTo>
                    <a:lnTo>
                      <a:pt x="22" y="170"/>
                    </a:lnTo>
                    <a:lnTo>
                      <a:pt x="22" y="177"/>
                    </a:lnTo>
                    <a:lnTo>
                      <a:pt x="19" y="186"/>
                    </a:lnTo>
                    <a:lnTo>
                      <a:pt x="22" y="180"/>
                    </a:lnTo>
                    <a:lnTo>
                      <a:pt x="23" y="172"/>
                    </a:lnTo>
                    <a:lnTo>
                      <a:pt x="22" y="160"/>
                    </a:lnTo>
                    <a:lnTo>
                      <a:pt x="19" y="154"/>
                    </a:lnTo>
                    <a:lnTo>
                      <a:pt x="10" y="161"/>
                    </a:lnTo>
                    <a:lnTo>
                      <a:pt x="3" y="174"/>
                    </a:lnTo>
                    <a:lnTo>
                      <a:pt x="0" y="186"/>
                    </a:lnTo>
                    <a:lnTo>
                      <a:pt x="2" y="196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5" name="Freeform 108">
                <a:extLst>
                  <a:ext uri="{FF2B5EF4-FFF2-40B4-BE49-F238E27FC236}">
                    <a16:creationId xmlns:a16="http://schemas.microsoft.com/office/drawing/2014/main" id="{5156B09C-23B6-41B2-8ECD-4EBFA7D14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" y="3998"/>
                <a:ext cx="86" cy="89"/>
              </a:xfrm>
              <a:custGeom>
                <a:avLst/>
                <a:gdLst>
                  <a:gd name="T0" fmla="*/ 57 w 86"/>
                  <a:gd name="T1" fmla="*/ 4 h 89"/>
                  <a:gd name="T2" fmla="*/ 49 w 86"/>
                  <a:gd name="T3" fmla="*/ 0 h 89"/>
                  <a:gd name="T4" fmla="*/ 39 w 86"/>
                  <a:gd name="T5" fmla="*/ 1 h 89"/>
                  <a:gd name="T6" fmla="*/ 27 w 86"/>
                  <a:gd name="T7" fmla="*/ 2 h 89"/>
                  <a:gd name="T8" fmla="*/ 24 w 86"/>
                  <a:gd name="T9" fmla="*/ 10 h 89"/>
                  <a:gd name="T10" fmla="*/ 17 w 86"/>
                  <a:gd name="T11" fmla="*/ 13 h 89"/>
                  <a:gd name="T12" fmla="*/ 7 w 86"/>
                  <a:gd name="T13" fmla="*/ 21 h 89"/>
                  <a:gd name="T14" fmla="*/ 3 w 86"/>
                  <a:gd name="T15" fmla="*/ 26 h 89"/>
                  <a:gd name="T16" fmla="*/ 0 w 86"/>
                  <a:gd name="T17" fmla="*/ 34 h 89"/>
                  <a:gd name="T18" fmla="*/ 0 w 86"/>
                  <a:gd name="T19" fmla="*/ 43 h 89"/>
                  <a:gd name="T20" fmla="*/ 4 w 86"/>
                  <a:gd name="T21" fmla="*/ 53 h 89"/>
                  <a:gd name="T22" fmla="*/ 11 w 86"/>
                  <a:gd name="T23" fmla="*/ 62 h 89"/>
                  <a:gd name="T24" fmla="*/ 20 w 86"/>
                  <a:gd name="T25" fmla="*/ 70 h 89"/>
                  <a:gd name="T26" fmla="*/ 28 w 86"/>
                  <a:gd name="T27" fmla="*/ 76 h 89"/>
                  <a:gd name="T28" fmla="*/ 40 w 86"/>
                  <a:gd name="T29" fmla="*/ 83 h 89"/>
                  <a:gd name="T30" fmla="*/ 50 w 86"/>
                  <a:gd name="T31" fmla="*/ 86 h 89"/>
                  <a:gd name="T32" fmla="*/ 60 w 86"/>
                  <a:gd name="T33" fmla="*/ 89 h 89"/>
                  <a:gd name="T34" fmla="*/ 67 w 86"/>
                  <a:gd name="T35" fmla="*/ 86 h 89"/>
                  <a:gd name="T36" fmla="*/ 76 w 86"/>
                  <a:gd name="T37" fmla="*/ 82 h 89"/>
                  <a:gd name="T38" fmla="*/ 79 w 86"/>
                  <a:gd name="T39" fmla="*/ 73 h 89"/>
                  <a:gd name="T40" fmla="*/ 82 w 86"/>
                  <a:gd name="T41" fmla="*/ 67 h 89"/>
                  <a:gd name="T42" fmla="*/ 83 w 86"/>
                  <a:gd name="T43" fmla="*/ 62 h 89"/>
                  <a:gd name="T44" fmla="*/ 85 w 86"/>
                  <a:gd name="T45" fmla="*/ 59 h 89"/>
                  <a:gd name="T46" fmla="*/ 83 w 86"/>
                  <a:gd name="T47" fmla="*/ 53 h 89"/>
                  <a:gd name="T48" fmla="*/ 82 w 86"/>
                  <a:gd name="T49" fmla="*/ 50 h 89"/>
                  <a:gd name="T50" fmla="*/ 85 w 86"/>
                  <a:gd name="T51" fmla="*/ 44 h 89"/>
                  <a:gd name="T52" fmla="*/ 86 w 86"/>
                  <a:gd name="T53" fmla="*/ 38 h 89"/>
                  <a:gd name="T54" fmla="*/ 85 w 86"/>
                  <a:gd name="T55" fmla="*/ 31 h 89"/>
                  <a:gd name="T56" fmla="*/ 82 w 86"/>
                  <a:gd name="T57" fmla="*/ 24 h 89"/>
                  <a:gd name="T58" fmla="*/ 76 w 86"/>
                  <a:gd name="T59" fmla="*/ 15 h 89"/>
                  <a:gd name="T60" fmla="*/ 70 w 86"/>
                  <a:gd name="T61" fmla="*/ 10 h 89"/>
                  <a:gd name="T62" fmla="*/ 63 w 86"/>
                  <a:gd name="T63" fmla="*/ 4 h 89"/>
                  <a:gd name="T64" fmla="*/ 57 w 86"/>
                  <a:gd name="T65" fmla="*/ 4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"/>
                  <a:gd name="T100" fmla="*/ 0 h 89"/>
                  <a:gd name="T101" fmla="*/ 86 w 86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" h="89">
                    <a:moveTo>
                      <a:pt x="57" y="4"/>
                    </a:moveTo>
                    <a:lnTo>
                      <a:pt x="49" y="0"/>
                    </a:lnTo>
                    <a:lnTo>
                      <a:pt x="39" y="1"/>
                    </a:lnTo>
                    <a:lnTo>
                      <a:pt x="27" y="2"/>
                    </a:lnTo>
                    <a:lnTo>
                      <a:pt x="24" y="10"/>
                    </a:lnTo>
                    <a:lnTo>
                      <a:pt x="17" y="13"/>
                    </a:lnTo>
                    <a:lnTo>
                      <a:pt x="7" y="21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4" y="53"/>
                    </a:lnTo>
                    <a:lnTo>
                      <a:pt x="11" y="62"/>
                    </a:lnTo>
                    <a:lnTo>
                      <a:pt x="20" y="70"/>
                    </a:lnTo>
                    <a:lnTo>
                      <a:pt x="28" y="76"/>
                    </a:lnTo>
                    <a:lnTo>
                      <a:pt x="40" y="83"/>
                    </a:lnTo>
                    <a:lnTo>
                      <a:pt x="50" y="86"/>
                    </a:lnTo>
                    <a:lnTo>
                      <a:pt x="60" y="89"/>
                    </a:lnTo>
                    <a:lnTo>
                      <a:pt x="67" y="86"/>
                    </a:lnTo>
                    <a:lnTo>
                      <a:pt x="76" y="82"/>
                    </a:lnTo>
                    <a:lnTo>
                      <a:pt x="79" y="73"/>
                    </a:lnTo>
                    <a:lnTo>
                      <a:pt x="82" y="67"/>
                    </a:lnTo>
                    <a:lnTo>
                      <a:pt x="83" y="62"/>
                    </a:lnTo>
                    <a:lnTo>
                      <a:pt x="85" y="59"/>
                    </a:lnTo>
                    <a:lnTo>
                      <a:pt x="83" y="53"/>
                    </a:lnTo>
                    <a:lnTo>
                      <a:pt x="82" y="50"/>
                    </a:lnTo>
                    <a:lnTo>
                      <a:pt x="85" y="44"/>
                    </a:lnTo>
                    <a:lnTo>
                      <a:pt x="86" y="38"/>
                    </a:lnTo>
                    <a:lnTo>
                      <a:pt x="85" y="31"/>
                    </a:lnTo>
                    <a:lnTo>
                      <a:pt x="82" y="24"/>
                    </a:lnTo>
                    <a:lnTo>
                      <a:pt x="76" y="15"/>
                    </a:lnTo>
                    <a:lnTo>
                      <a:pt x="70" y="10"/>
                    </a:lnTo>
                    <a:lnTo>
                      <a:pt x="63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6" name="Freeform 109">
                <a:extLst>
                  <a:ext uri="{FF2B5EF4-FFF2-40B4-BE49-F238E27FC236}">
                    <a16:creationId xmlns:a16="http://schemas.microsoft.com/office/drawing/2014/main" id="{20D1C425-41BF-45B7-ABB1-8CE8D3A50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" y="3926"/>
                <a:ext cx="88" cy="87"/>
              </a:xfrm>
              <a:custGeom>
                <a:avLst/>
                <a:gdLst>
                  <a:gd name="T0" fmla="*/ 5 w 88"/>
                  <a:gd name="T1" fmla="*/ 31 h 87"/>
                  <a:gd name="T2" fmla="*/ 0 w 88"/>
                  <a:gd name="T3" fmla="*/ 39 h 87"/>
                  <a:gd name="T4" fmla="*/ 0 w 88"/>
                  <a:gd name="T5" fmla="*/ 50 h 87"/>
                  <a:gd name="T6" fmla="*/ 2 w 88"/>
                  <a:gd name="T7" fmla="*/ 60 h 87"/>
                  <a:gd name="T8" fmla="*/ 9 w 88"/>
                  <a:gd name="T9" fmla="*/ 66 h 87"/>
                  <a:gd name="T10" fmla="*/ 12 w 88"/>
                  <a:gd name="T11" fmla="*/ 70 h 87"/>
                  <a:gd name="T12" fmla="*/ 20 w 88"/>
                  <a:gd name="T13" fmla="*/ 82 h 87"/>
                  <a:gd name="T14" fmla="*/ 26 w 88"/>
                  <a:gd name="T15" fmla="*/ 85 h 87"/>
                  <a:gd name="T16" fmla="*/ 33 w 88"/>
                  <a:gd name="T17" fmla="*/ 87 h 87"/>
                  <a:gd name="T18" fmla="*/ 42 w 88"/>
                  <a:gd name="T19" fmla="*/ 87 h 87"/>
                  <a:gd name="T20" fmla="*/ 52 w 88"/>
                  <a:gd name="T21" fmla="*/ 85 h 87"/>
                  <a:gd name="T22" fmla="*/ 61 w 88"/>
                  <a:gd name="T23" fmla="*/ 76 h 87"/>
                  <a:gd name="T24" fmla="*/ 69 w 88"/>
                  <a:gd name="T25" fmla="*/ 67 h 87"/>
                  <a:gd name="T26" fmla="*/ 77 w 88"/>
                  <a:gd name="T27" fmla="*/ 57 h 87"/>
                  <a:gd name="T28" fmla="*/ 84 w 88"/>
                  <a:gd name="T29" fmla="*/ 47 h 87"/>
                  <a:gd name="T30" fmla="*/ 87 w 88"/>
                  <a:gd name="T31" fmla="*/ 37 h 87"/>
                  <a:gd name="T32" fmla="*/ 88 w 88"/>
                  <a:gd name="T33" fmla="*/ 28 h 87"/>
                  <a:gd name="T34" fmla="*/ 85 w 88"/>
                  <a:gd name="T35" fmla="*/ 20 h 87"/>
                  <a:gd name="T36" fmla="*/ 81 w 88"/>
                  <a:gd name="T37" fmla="*/ 14 h 87"/>
                  <a:gd name="T38" fmla="*/ 68 w 88"/>
                  <a:gd name="T39" fmla="*/ 5 h 87"/>
                  <a:gd name="T40" fmla="*/ 59 w 88"/>
                  <a:gd name="T41" fmla="*/ 3 h 87"/>
                  <a:gd name="T42" fmla="*/ 54 w 88"/>
                  <a:gd name="T43" fmla="*/ 4 h 87"/>
                  <a:gd name="T44" fmla="*/ 49 w 88"/>
                  <a:gd name="T45" fmla="*/ 8 h 87"/>
                  <a:gd name="T46" fmla="*/ 45 w 88"/>
                  <a:gd name="T47" fmla="*/ 1 h 87"/>
                  <a:gd name="T48" fmla="*/ 39 w 88"/>
                  <a:gd name="T49" fmla="*/ 0 h 87"/>
                  <a:gd name="T50" fmla="*/ 32 w 88"/>
                  <a:gd name="T51" fmla="*/ 1 h 87"/>
                  <a:gd name="T52" fmla="*/ 25 w 88"/>
                  <a:gd name="T53" fmla="*/ 5 h 87"/>
                  <a:gd name="T54" fmla="*/ 16 w 88"/>
                  <a:gd name="T55" fmla="*/ 10 h 87"/>
                  <a:gd name="T56" fmla="*/ 10 w 88"/>
                  <a:gd name="T57" fmla="*/ 17 h 87"/>
                  <a:gd name="T58" fmla="*/ 5 w 88"/>
                  <a:gd name="T59" fmla="*/ 24 h 87"/>
                  <a:gd name="T60" fmla="*/ 5 w 88"/>
                  <a:gd name="T61" fmla="*/ 31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87"/>
                  <a:gd name="T95" fmla="*/ 88 w 88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87">
                    <a:moveTo>
                      <a:pt x="5" y="31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9" y="66"/>
                    </a:lnTo>
                    <a:lnTo>
                      <a:pt x="12" y="70"/>
                    </a:lnTo>
                    <a:lnTo>
                      <a:pt x="20" y="82"/>
                    </a:lnTo>
                    <a:lnTo>
                      <a:pt x="26" y="85"/>
                    </a:lnTo>
                    <a:lnTo>
                      <a:pt x="33" y="87"/>
                    </a:lnTo>
                    <a:lnTo>
                      <a:pt x="42" y="87"/>
                    </a:lnTo>
                    <a:lnTo>
                      <a:pt x="52" y="85"/>
                    </a:lnTo>
                    <a:lnTo>
                      <a:pt x="61" y="76"/>
                    </a:lnTo>
                    <a:lnTo>
                      <a:pt x="69" y="67"/>
                    </a:lnTo>
                    <a:lnTo>
                      <a:pt x="77" y="57"/>
                    </a:lnTo>
                    <a:lnTo>
                      <a:pt x="84" y="47"/>
                    </a:lnTo>
                    <a:lnTo>
                      <a:pt x="87" y="37"/>
                    </a:lnTo>
                    <a:lnTo>
                      <a:pt x="88" y="28"/>
                    </a:lnTo>
                    <a:lnTo>
                      <a:pt x="85" y="20"/>
                    </a:lnTo>
                    <a:lnTo>
                      <a:pt x="81" y="14"/>
                    </a:lnTo>
                    <a:lnTo>
                      <a:pt x="68" y="5"/>
                    </a:lnTo>
                    <a:lnTo>
                      <a:pt x="59" y="3"/>
                    </a:lnTo>
                    <a:lnTo>
                      <a:pt x="54" y="4"/>
                    </a:lnTo>
                    <a:lnTo>
                      <a:pt x="49" y="8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5"/>
                    </a:lnTo>
                    <a:lnTo>
                      <a:pt x="16" y="10"/>
                    </a:lnTo>
                    <a:lnTo>
                      <a:pt x="10" y="17"/>
                    </a:lnTo>
                    <a:lnTo>
                      <a:pt x="5" y="24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7" name="Freeform 110">
                <a:extLst>
                  <a:ext uri="{FF2B5EF4-FFF2-40B4-BE49-F238E27FC236}">
                    <a16:creationId xmlns:a16="http://schemas.microsoft.com/office/drawing/2014/main" id="{CC1CE9FA-7D6B-4A06-A002-3A15A11B6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3926"/>
                <a:ext cx="90" cy="87"/>
              </a:xfrm>
              <a:custGeom>
                <a:avLst/>
                <a:gdLst>
                  <a:gd name="T0" fmla="*/ 5 w 90"/>
                  <a:gd name="T1" fmla="*/ 31 h 87"/>
                  <a:gd name="T2" fmla="*/ 0 w 90"/>
                  <a:gd name="T3" fmla="*/ 39 h 87"/>
                  <a:gd name="T4" fmla="*/ 0 w 90"/>
                  <a:gd name="T5" fmla="*/ 50 h 87"/>
                  <a:gd name="T6" fmla="*/ 2 w 90"/>
                  <a:gd name="T7" fmla="*/ 60 h 87"/>
                  <a:gd name="T8" fmla="*/ 9 w 90"/>
                  <a:gd name="T9" fmla="*/ 66 h 87"/>
                  <a:gd name="T10" fmla="*/ 12 w 90"/>
                  <a:gd name="T11" fmla="*/ 70 h 87"/>
                  <a:gd name="T12" fmla="*/ 20 w 90"/>
                  <a:gd name="T13" fmla="*/ 82 h 87"/>
                  <a:gd name="T14" fmla="*/ 26 w 90"/>
                  <a:gd name="T15" fmla="*/ 85 h 87"/>
                  <a:gd name="T16" fmla="*/ 33 w 90"/>
                  <a:gd name="T17" fmla="*/ 87 h 87"/>
                  <a:gd name="T18" fmla="*/ 42 w 90"/>
                  <a:gd name="T19" fmla="*/ 87 h 87"/>
                  <a:gd name="T20" fmla="*/ 52 w 90"/>
                  <a:gd name="T21" fmla="*/ 85 h 87"/>
                  <a:gd name="T22" fmla="*/ 61 w 90"/>
                  <a:gd name="T23" fmla="*/ 76 h 87"/>
                  <a:gd name="T24" fmla="*/ 69 w 90"/>
                  <a:gd name="T25" fmla="*/ 67 h 87"/>
                  <a:gd name="T26" fmla="*/ 77 w 90"/>
                  <a:gd name="T27" fmla="*/ 57 h 87"/>
                  <a:gd name="T28" fmla="*/ 84 w 90"/>
                  <a:gd name="T29" fmla="*/ 47 h 87"/>
                  <a:gd name="T30" fmla="*/ 87 w 90"/>
                  <a:gd name="T31" fmla="*/ 37 h 87"/>
                  <a:gd name="T32" fmla="*/ 90 w 90"/>
                  <a:gd name="T33" fmla="*/ 28 h 87"/>
                  <a:gd name="T34" fmla="*/ 87 w 90"/>
                  <a:gd name="T35" fmla="*/ 20 h 87"/>
                  <a:gd name="T36" fmla="*/ 82 w 90"/>
                  <a:gd name="T37" fmla="*/ 14 h 87"/>
                  <a:gd name="T38" fmla="*/ 74 w 90"/>
                  <a:gd name="T39" fmla="*/ 8 h 87"/>
                  <a:gd name="T40" fmla="*/ 68 w 90"/>
                  <a:gd name="T41" fmla="*/ 5 h 87"/>
                  <a:gd name="T42" fmla="*/ 62 w 90"/>
                  <a:gd name="T43" fmla="*/ 3 h 87"/>
                  <a:gd name="T44" fmla="*/ 59 w 90"/>
                  <a:gd name="T45" fmla="*/ 3 h 87"/>
                  <a:gd name="T46" fmla="*/ 54 w 90"/>
                  <a:gd name="T47" fmla="*/ 4 h 87"/>
                  <a:gd name="T48" fmla="*/ 51 w 90"/>
                  <a:gd name="T49" fmla="*/ 8 h 87"/>
                  <a:gd name="T50" fmla="*/ 45 w 90"/>
                  <a:gd name="T51" fmla="*/ 1 h 87"/>
                  <a:gd name="T52" fmla="*/ 39 w 90"/>
                  <a:gd name="T53" fmla="*/ 0 h 87"/>
                  <a:gd name="T54" fmla="*/ 32 w 90"/>
                  <a:gd name="T55" fmla="*/ 1 h 87"/>
                  <a:gd name="T56" fmla="*/ 25 w 90"/>
                  <a:gd name="T57" fmla="*/ 5 h 87"/>
                  <a:gd name="T58" fmla="*/ 16 w 90"/>
                  <a:gd name="T59" fmla="*/ 10 h 87"/>
                  <a:gd name="T60" fmla="*/ 10 w 90"/>
                  <a:gd name="T61" fmla="*/ 17 h 87"/>
                  <a:gd name="T62" fmla="*/ 5 w 90"/>
                  <a:gd name="T63" fmla="*/ 24 h 87"/>
                  <a:gd name="T64" fmla="*/ 5 w 90"/>
                  <a:gd name="T65" fmla="*/ 31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"/>
                  <a:gd name="T100" fmla="*/ 0 h 87"/>
                  <a:gd name="T101" fmla="*/ 90 w 90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" h="87">
                    <a:moveTo>
                      <a:pt x="5" y="31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9" y="66"/>
                    </a:lnTo>
                    <a:lnTo>
                      <a:pt x="12" y="70"/>
                    </a:lnTo>
                    <a:lnTo>
                      <a:pt x="20" y="82"/>
                    </a:lnTo>
                    <a:lnTo>
                      <a:pt x="26" y="85"/>
                    </a:lnTo>
                    <a:lnTo>
                      <a:pt x="33" y="87"/>
                    </a:lnTo>
                    <a:lnTo>
                      <a:pt x="42" y="87"/>
                    </a:lnTo>
                    <a:lnTo>
                      <a:pt x="52" y="85"/>
                    </a:lnTo>
                    <a:lnTo>
                      <a:pt x="61" y="76"/>
                    </a:lnTo>
                    <a:lnTo>
                      <a:pt x="69" y="67"/>
                    </a:lnTo>
                    <a:lnTo>
                      <a:pt x="77" y="57"/>
                    </a:lnTo>
                    <a:lnTo>
                      <a:pt x="84" y="47"/>
                    </a:lnTo>
                    <a:lnTo>
                      <a:pt x="87" y="37"/>
                    </a:lnTo>
                    <a:lnTo>
                      <a:pt x="90" y="28"/>
                    </a:lnTo>
                    <a:lnTo>
                      <a:pt x="87" y="20"/>
                    </a:lnTo>
                    <a:lnTo>
                      <a:pt x="82" y="14"/>
                    </a:lnTo>
                    <a:lnTo>
                      <a:pt x="74" y="8"/>
                    </a:lnTo>
                    <a:lnTo>
                      <a:pt x="68" y="5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4" y="4"/>
                    </a:lnTo>
                    <a:lnTo>
                      <a:pt x="51" y="8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5"/>
                    </a:lnTo>
                    <a:lnTo>
                      <a:pt x="16" y="10"/>
                    </a:lnTo>
                    <a:lnTo>
                      <a:pt x="10" y="17"/>
                    </a:lnTo>
                    <a:lnTo>
                      <a:pt x="5" y="24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8" name="Freeform 111">
                <a:extLst>
                  <a:ext uri="{FF2B5EF4-FFF2-40B4-BE49-F238E27FC236}">
                    <a16:creationId xmlns:a16="http://schemas.microsoft.com/office/drawing/2014/main" id="{7904B02C-29FD-489C-9C93-5B13FEE63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3926"/>
                <a:ext cx="90" cy="87"/>
              </a:xfrm>
              <a:custGeom>
                <a:avLst/>
                <a:gdLst>
                  <a:gd name="T0" fmla="*/ 5 w 90"/>
                  <a:gd name="T1" fmla="*/ 31 h 87"/>
                  <a:gd name="T2" fmla="*/ 0 w 90"/>
                  <a:gd name="T3" fmla="*/ 39 h 87"/>
                  <a:gd name="T4" fmla="*/ 0 w 90"/>
                  <a:gd name="T5" fmla="*/ 50 h 87"/>
                  <a:gd name="T6" fmla="*/ 3 w 90"/>
                  <a:gd name="T7" fmla="*/ 60 h 87"/>
                  <a:gd name="T8" fmla="*/ 10 w 90"/>
                  <a:gd name="T9" fmla="*/ 66 h 87"/>
                  <a:gd name="T10" fmla="*/ 13 w 90"/>
                  <a:gd name="T11" fmla="*/ 70 h 87"/>
                  <a:gd name="T12" fmla="*/ 22 w 90"/>
                  <a:gd name="T13" fmla="*/ 82 h 87"/>
                  <a:gd name="T14" fmla="*/ 26 w 90"/>
                  <a:gd name="T15" fmla="*/ 85 h 87"/>
                  <a:gd name="T16" fmla="*/ 35 w 90"/>
                  <a:gd name="T17" fmla="*/ 87 h 87"/>
                  <a:gd name="T18" fmla="*/ 42 w 90"/>
                  <a:gd name="T19" fmla="*/ 87 h 87"/>
                  <a:gd name="T20" fmla="*/ 52 w 90"/>
                  <a:gd name="T21" fmla="*/ 85 h 87"/>
                  <a:gd name="T22" fmla="*/ 61 w 90"/>
                  <a:gd name="T23" fmla="*/ 76 h 87"/>
                  <a:gd name="T24" fmla="*/ 69 w 90"/>
                  <a:gd name="T25" fmla="*/ 67 h 87"/>
                  <a:gd name="T26" fmla="*/ 77 w 90"/>
                  <a:gd name="T27" fmla="*/ 57 h 87"/>
                  <a:gd name="T28" fmla="*/ 84 w 90"/>
                  <a:gd name="T29" fmla="*/ 47 h 87"/>
                  <a:gd name="T30" fmla="*/ 87 w 90"/>
                  <a:gd name="T31" fmla="*/ 37 h 87"/>
                  <a:gd name="T32" fmla="*/ 90 w 90"/>
                  <a:gd name="T33" fmla="*/ 28 h 87"/>
                  <a:gd name="T34" fmla="*/ 87 w 90"/>
                  <a:gd name="T35" fmla="*/ 20 h 87"/>
                  <a:gd name="T36" fmla="*/ 82 w 90"/>
                  <a:gd name="T37" fmla="*/ 14 h 87"/>
                  <a:gd name="T38" fmla="*/ 74 w 90"/>
                  <a:gd name="T39" fmla="*/ 8 h 87"/>
                  <a:gd name="T40" fmla="*/ 68 w 90"/>
                  <a:gd name="T41" fmla="*/ 5 h 87"/>
                  <a:gd name="T42" fmla="*/ 62 w 90"/>
                  <a:gd name="T43" fmla="*/ 3 h 87"/>
                  <a:gd name="T44" fmla="*/ 59 w 90"/>
                  <a:gd name="T45" fmla="*/ 3 h 87"/>
                  <a:gd name="T46" fmla="*/ 54 w 90"/>
                  <a:gd name="T47" fmla="*/ 4 h 87"/>
                  <a:gd name="T48" fmla="*/ 51 w 90"/>
                  <a:gd name="T49" fmla="*/ 8 h 87"/>
                  <a:gd name="T50" fmla="*/ 45 w 90"/>
                  <a:gd name="T51" fmla="*/ 1 h 87"/>
                  <a:gd name="T52" fmla="*/ 39 w 90"/>
                  <a:gd name="T53" fmla="*/ 0 h 87"/>
                  <a:gd name="T54" fmla="*/ 32 w 90"/>
                  <a:gd name="T55" fmla="*/ 1 h 87"/>
                  <a:gd name="T56" fmla="*/ 25 w 90"/>
                  <a:gd name="T57" fmla="*/ 5 h 87"/>
                  <a:gd name="T58" fmla="*/ 16 w 90"/>
                  <a:gd name="T59" fmla="*/ 10 h 87"/>
                  <a:gd name="T60" fmla="*/ 10 w 90"/>
                  <a:gd name="T61" fmla="*/ 17 h 87"/>
                  <a:gd name="T62" fmla="*/ 5 w 90"/>
                  <a:gd name="T63" fmla="*/ 24 h 87"/>
                  <a:gd name="T64" fmla="*/ 5 w 90"/>
                  <a:gd name="T65" fmla="*/ 31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"/>
                  <a:gd name="T100" fmla="*/ 0 h 87"/>
                  <a:gd name="T101" fmla="*/ 90 w 90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" h="87">
                    <a:moveTo>
                      <a:pt x="5" y="31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3" y="60"/>
                    </a:lnTo>
                    <a:lnTo>
                      <a:pt x="10" y="66"/>
                    </a:lnTo>
                    <a:lnTo>
                      <a:pt x="13" y="70"/>
                    </a:lnTo>
                    <a:lnTo>
                      <a:pt x="22" y="82"/>
                    </a:lnTo>
                    <a:lnTo>
                      <a:pt x="26" y="85"/>
                    </a:lnTo>
                    <a:lnTo>
                      <a:pt x="35" y="87"/>
                    </a:lnTo>
                    <a:lnTo>
                      <a:pt x="42" y="87"/>
                    </a:lnTo>
                    <a:lnTo>
                      <a:pt x="52" y="85"/>
                    </a:lnTo>
                    <a:lnTo>
                      <a:pt x="61" y="76"/>
                    </a:lnTo>
                    <a:lnTo>
                      <a:pt x="69" y="67"/>
                    </a:lnTo>
                    <a:lnTo>
                      <a:pt x="77" y="57"/>
                    </a:lnTo>
                    <a:lnTo>
                      <a:pt x="84" y="47"/>
                    </a:lnTo>
                    <a:lnTo>
                      <a:pt x="87" y="37"/>
                    </a:lnTo>
                    <a:lnTo>
                      <a:pt x="90" y="28"/>
                    </a:lnTo>
                    <a:lnTo>
                      <a:pt x="87" y="20"/>
                    </a:lnTo>
                    <a:lnTo>
                      <a:pt x="82" y="14"/>
                    </a:lnTo>
                    <a:lnTo>
                      <a:pt x="74" y="8"/>
                    </a:lnTo>
                    <a:lnTo>
                      <a:pt x="68" y="5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4" y="4"/>
                    </a:lnTo>
                    <a:lnTo>
                      <a:pt x="51" y="8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5"/>
                    </a:lnTo>
                    <a:lnTo>
                      <a:pt x="16" y="10"/>
                    </a:lnTo>
                    <a:lnTo>
                      <a:pt x="10" y="17"/>
                    </a:lnTo>
                    <a:lnTo>
                      <a:pt x="5" y="24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9" name="Freeform 112">
                <a:extLst>
                  <a:ext uri="{FF2B5EF4-FFF2-40B4-BE49-F238E27FC236}">
                    <a16:creationId xmlns:a16="http://schemas.microsoft.com/office/drawing/2014/main" id="{259B662B-D0D8-41C6-862A-B0874A8DD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" y="3926"/>
                <a:ext cx="88" cy="87"/>
              </a:xfrm>
              <a:custGeom>
                <a:avLst/>
                <a:gdLst>
                  <a:gd name="T0" fmla="*/ 5 w 88"/>
                  <a:gd name="T1" fmla="*/ 31 h 87"/>
                  <a:gd name="T2" fmla="*/ 0 w 88"/>
                  <a:gd name="T3" fmla="*/ 39 h 87"/>
                  <a:gd name="T4" fmla="*/ 0 w 88"/>
                  <a:gd name="T5" fmla="*/ 50 h 87"/>
                  <a:gd name="T6" fmla="*/ 3 w 88"/>
                  <a:gd name="T7" fmla="*/ 60 h 87"/>
                  <a:gd name="T8" fmla="*/ 10 w 88"/>
                  <a:gd name="T9" fmla="*/ 66 h 87"/>
                  <a:gd name="T10" fmla="*/ 13 w 88"/>
                  <a:gd name="T11" fmla="*/ 70 h 87"/>
                  <a:gd name="T12" fmla="*/ 22 w 88"/>
                  <a:gd name="T13" fmla="*/ 82 h 87"/>
                  <a:gd name="T14" fmla="*/ 26 w 88"/>
                  <a:gd name="T15" fmla="*/ 85 h 87"/>
                  <a:gd name="T16" fmla="*/ 35 w 88"/>
                  <a:gd name="T17" fmla="*/ 87 h 87"/>
                  <a:gd name="T18" fmla="*/ 42 w 88"/>
                  <a:gd name="T19" fmla="*/ 87 h 87"/>
                  <a:gd name="T20" fmla="*/ 52 w 88"/>
                  <a:gd name="T21" fmla="*/ 85 h 87"/>
                  <a:gd name="T22" fmla="*/ 61 w 88"/>
                  <a:gd name="T23" fmla="*/ 76 h 87"/>
                  <a:gd name="T24" fmla="*/ 69 w 88"/>
                  <a:gd name="T25" fmla="*/ 67 h 87"/>
                  <a:gd name="T26" fmla="*/ 77 w 88"/>
                  <a:gd name="T27" fmla="*/ 57 h 87"/>
                  <a:gd name="T28" fmla="*/ 84 w 88"/>
                  <a:gd name="T29" fmla="*/ 47 h 87"/>
                  <a:gd name="T30" fmla="*/ 87 w 88"/>
                  <a:gd name="T31" fmla="*/ 37 h 87"/>
                  <a:gd name="T32" fmla="*/ 88 w 88"/>
                  <a:gd name="T33" fmla="*/ 28 h 87"/>
                  <a:gd name="T34" fmla="*/ 85 w 88"/>
                  <a:gd name="T35" fmla="*/ 20 h 87"/>
                  <a:gd name="T36" fmla="*/ 81 w 88"/>
                  <a:gd name="T37" fmla="*/ 14 h 87"/>
                  <a:gd name="T38" fmla="*/ 68 w 88"/>
                  <a:gd name="T39" fmla="*/ 5 h 87"/>
                  <a:gd name="T40" fmla="*/ 59 w 88"/>
                  <a:gd name="T41" fmla="*/ 3 h 87"/>
                  <a:gd name="T42" fmla="*/ 54 w 88"/>
                  <a:gd name="T43" fmla="*/ 4 h 87"/>
                  <a:gd name="T44" fmla="*/ 49 w 88"/>
                  <a:gd name="T45" fmla="*/ 8 h 87"/>
                  <a:gd name="T46" fmla="*/ 44 w 88"/>
                  <a:gd name="T47" fmla="*/ 1 h 87"/>
                  <a:gd name="T48" fmla="*/ 38 w 88"/>
                  <a:gd name="T49" fmla="*/ 0 h 87"/>
                  <a:gd name="T50" fmla="*/ 31 w 88"/>
                  <a:gd name="T51" fmla="*/ 1 h 87"/>
                  <a:gd name="T52" fmla="*/ 23 w 88"/>
                  <a:gd name="T53" fmla="*/ 5 h 87"/>
                  <a:gd name="T54" fmla="*/ 15 w 88"/>
                  <a:gd name="T55" fmla="*/ 10 h 87"/>
                  <a:gd name="T56" fmla="*/ 9 w 88"/>
                  <a:gd name="T57" fmla="*/ 17 h 87"/>
                  <a:gd name="T58" fmla="*/ 5 w 88"/>
                  <a:gd name="T59" fmla="*/ 24 h 87"/>
                  <a:gd name="T60" fmla="*/ 5 w 88"/>
                  <a:gd name="T61" fmla="*/ 31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87"/>
                  <a:gd name="T95" fmla="*/ 88 w 88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87">
                    <a:moveTo>
                      <a:pt x="5" y="31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3" y="60"/>
                    </a:lnTo>
                    <a:lnTo>
                      <a:pt x="10" y="66"/>
                    </a:lnTo>
                    <a:lnTo>
                      <a:pt x="13" y="70"/>
                    </a:lnTo>
                    <a:lnTo>
                      <a:pt x="22" y="82"/>
                    </a:lnTo>
                    <a:lnTo>
                      <a:pt x="26" y="85"/>
                    </a:lnTo>
                    <a:lnTo>
                      <a:pt x="35" y="87"/>
                    </a:lnTo>
                    <a:lnTo>
                      <a:pt x="42" y="87"/>
                    </a:lnTo>
                    <a:lnTo>
                      <a:pt x="52" y="85"/>
                    </a:lnTo>
                    <a:lnTo>
                      <a:pt x="61" y="76"/>
                    </a:lnTo>
                    <a:lnTo>
                      <a:pt x="69" y="67"/>
                    </a:lnTo>
                    <a:lnTo>
                      <a:pt x="77" y="57"/>
                    </a:lnTo>
                    <a:lnTo>
                      <a:pt x="84" y="47"/>
                    </a:lnTo>
                    <a:lnTo>
                      <a:pt x="87" y="37"/>
                    </a:lnTo>
                    <a:lnTo>
                      <a:pt x="88" y="28"/>
                    </a:lnTo>
                    <a:lnTo>
                      <a:pt x="85" y="20"/>
                    </a:lnTo>
                    <a:lnTo>
                      <a:pt x="81" y="14"/>
                    </a:lnTo>
                    <a:lnTo>
                      <a:pt x="68" y="5"/>
                    </a:lnTo>
                    <a:lnTo>
                      <a:pt x="59" y="3"/>
                    </a:lnTo>
                    <a:lnTo>
                      <a:pt x="54" y="4"/>
                    </a:lnTo>
                    <a:lnTo>
                      <a:pt x="49" y="8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9" y="17"/>
                    </a:lnTo>
                    <a:lnTo>
                      <a:pt x="5" y="24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0" name="Freeform 113">
                <a:extLst>
                  <a:ext uri="{FF2B5EF4-FFF2-40B4-BE49-F238E27FC236}">
                    <a16:creationId xmlns:a16="http://schemas.microsoft.com/office/drawing/2014/main" id="{5F579A08-D51D-4C51-A507-F50DF34C7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3926"/>
                <a:ext cx="88" cy="87"/>
              </a:xfrm>
              <a:custGeom>
                <a:avLst/>
                <a:gdLst>
                  <a:gd name="T0" fmla="*/ 3 w 88"/>
                  <a:gd name="T1" fmla="*/ 31 h 87"/>
                  <a:gd name="T2" fmla="*/ 0 w 88"/>
                  <a:gd name="T3" fmla="*/ 39 h 87"/>
                  <a:gd name="T4" fmla="*/ 0 w 88"/>
                  <a:gd name="T5" fmla="*/ 50 h 87"/>
                  <a:gd name="T6" fmla="*/ 3 w 88"/>
                  <a:gd name="T7" fmla="*/ 60 h 87"/>
                  <a:gd name="T8" fmla="*/ 10 w 88"/>
                  <a:gd name="T9" fmla="*/ 66 h 87"/>
                  <a:gd name="T10" fmla="*/ 13 w 88"/>
                  <a:gd name="T11" fmla="*/ 70 h 87"/>
                  <a:gd name="T12" fmla="*/ 22 w 88"/>
                  <a:gd name="T13" fmla="*/ 82 h 87"/>
                  <a:gd name="T14" fmla="*/ 26 w 88"/>
                  <a:gd name="T15" fmla="*/ 85 h 87"/>
                  <a:gd name="T16" fmla="*/ 35 w 88"/>
                  <a:gd name="T17" fmla="*/ 87 h 87"/>
                  <a:gd name="T18" fmla="*/ 44 w 88"/>
                  <a:gd name="T19" fmla="*/ 87 h 87"/>
                  <a:gd name="T20" fmla="*/ 54 w 88"/>
                  <a:gd name="T21" fmla="*/ 85 h 87"/>
                  <a:gd name="T22" fmla="*/ 62 w 88"/>
                  <a:gd name="T23" fmla="*/ 76 h 87"/>
                  <a:gd name="T24" fmla="*/ 71 w 88"/>
                  <a:gd name="T25" fmla="*/ 67 h 87"/>
                  <a:gd name="T26" fmla="*/ 77 w 88"/>
                  <a:gd name="T27" fmla="*/ 57 h 87"/>
                  <a:gd name="T28" fmla="*/ 84 w 88"/>
                  <a:gd name="T29" fmla="*/ 47 h 87"/>
                  <a:gd name="T30" fmla="*/ 87 w 88"/>
                  <a:gd name="T31" fmla="*/ 37 h 87"/>
                  <a:gd name="T32" fmla="*/ 88 w 88"/>
                  <a:gd name="T33" fmla="*/ 28 h 87"/>
                  <a:gd name="T34" fmla="*/ 85 w 88"/>
                  <a:gd name="T35" fmla="*/ 20 h 87"/>
                  <a:gd name="T36" fmla="*/ 81 w 88"/>
                  <a:gd name="T37" fmla="*/ 14 h 87"/>
                  <a:gd name="T38" fmla="*/ 67 w 88"/>
                  <a:gd name="T39" fmla="*/ 5 h 87"/>
                  <a:gd name="T40" fmla="*/ 58 w 88"/>
                  <a:gd name="T41" fmla="*/ 3 h 87"/>
                  <a:gd name="T42" fmla="*/ 52 w 88"/>
                  <a:gd name="T43" fmla="*/ 4 h 87"/>
                  <a:gd name="T44" fmla="*/ 49 w 88"/>
                  <a:gd name="T45" fmla="*/ 8 h 87"/>
                  <a:gd name="T46" fmla="*/ 45 w 88"/>
                  <a:gd name="T47" fmla="*/ 1 h 87"/>
                  <a:gd name="T48" fmla="*/ 39 w 88"/>
                  <a:gd name="T49" fmla="*/ 0 h 87"/>
                  <a:gd name="T50" fmla="*/ 31 w 88"/>
                  <a:gd name="T51" fmla="*/ 1 h 87"/>
                  <a:gd name="T52" fmla="*/ 23 w 88"/>
                  <a:gd name="T53" fmla="*/ 5 h 87"/>
                  <a:gd name="T54" fmla="*/ 15 w 88"/>
                  <a:gd name="T55" fmla="*/ 10 h 87"/>
                  <a:gd name="T56" fmla="*/ 9 w 88"/>
                  <a:gd name="T57" fmla="*/ 17 h 87"/>
                  <a:gd name="T58" fmla="*/ 3 w 88"/>
                  <a:gd name="T59" fmla="*/ 24 h 87"/>
                  <a:gd name="T60" fmla="*/ 3 w 88"/>
                  <a:gd name="T61" fmla="*/ 31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87"/>
                  <a:gd name="T95" fmla="*/ 88 w 88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87">
                    <a:moveTo>
                      <a:pt x="3" y="31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3" y="60"/>
                    </a:lnTo>
                    <a:lnTo>
                      <a:pt x="10" y="66"/>
                    </a:lnTo>
                    <a:lnTo>
                      <a:pt x="13" y="70"/>
                    </a:lnTo>
                    <a:lnTo>
                      <a:pt x="22" y="82"/>
                    </a:lnTo>
                    <a:lnTo>
                      <a:pt x="26" y="85"/>
                    </a:lnTo>
                    <a:lnTo>
                      <a:pt x="35" y="87"/>
                    </a:lnTo>
                    <a:lnTo>
                      <a:pt x="44" y="87"/>
                    </a:lnTo>
                    <a:lnTo>
                      <a:pt x="54" y="85"/>
                    </a:lnTo>
                    <a:lnTo>
                      <a:pt x="62" y="76"/>
                    </a:lnTo>
                    <a:lnTo>
                      <a:pt x="71" y="67"/>
                    </a:lnTo>
                    <a:lnTo>
                      <a:pt x="77" y="57"/>
                    </a:lnTo>
                    <a:lnTo>
                      <a:pt x="84" y="47"/>
                    </a:lnTo>
                    <a:lnTo>
                      <a:pt x="87" y="37"/>
                    </a:lnTo>
                    <a:lnTo>
                      <a:pt x="88" y="28"/>
                    </a:lnTo>
                    <a:lnTo>
                      <a:pt x="85" y="20"/>
                    </a:lnTo>
                    <a:lnTo>
                      <a:pt x="81" y="14"/>
                    </a:lnTo>
                    <a:lnTo>
                      <a:pt x="67" y="5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49" y="8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1" name="Freeform 114">
                <a:extLst>
                  <a:ext uri="{FF2B5EF4-FFF2-40B4-BE49-F238E27FC236}">
                    <a16:creationId xmlns:a16="http://schemas.microsoft.com/office/drawing/2014/main" id="{2C0DB8AC-ACCE-4D73-8F3F-E682430BA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3926"/>
                <a:ext cx="88" cy="87"/>
              </a:xfrm>
              <a:custGeom>
                <a:avLst/>
                <a:gdLst>
                  <a:gd name="T0" fmla="*/ 3 w 88"/>
                  <a:gd name="T1" fmla="*/ 31 h 87"/>
                  <a:gd name="T2" fmla="*/ 0 w 88"/>
                  <a:gd name="T3" fmla="*/ 39 h 87"/>
                  <a:gd name="T4" fmla="*/ 0 w 88"/>
                  <a:gd name="T5" fmla="*/ 50 h 87"/>
                  <a:gd name="T6" fmla="*/ 3 w 88"/>
                  <a:gd name="T7" fmla="*/ 60 h 87"/>
                  <a:gd name="T8" fmla="*/ 10 w 88"/>
                  <a:gd name="T9" fmla="*/ 66 h 87"/>
                  <a:gd name="T10" fmla="*/ 13 w 88"/>
                  <a:gd name="T11" fmla="*/ 70 h 87"/>
                  <a:gd name="T12" fmla="*/ 22 w 88"/>
                  <a:gd name="T13" fmla="*/ 82 h 87"/>
                  <a:gd name="T14" fmla="*/ 26 w 88"/>
                  <a:gd name="T15" fmla="*/ 85 h 87"/>
                  <a:gd name="T16" fmla="*/ 35 w 88"/>
                  <a:gd name="T17" fmla="*/ 87 h 87"/>
                  <a:gd name="T18" fmla="*/ 44 w 88"/>
                  <a:gd name="T19" fmla="*/ 87 h 87"/>
                  <a:gd name="T20" fmla="*/ 54 w 88"/>
                  <a:gd name="T21" fmla="*/ 85 h 87"/>
                  <a:gd name="T22" fmla="*/ 62 w 88"/>
                  <a:gd name="T23" fmla="*/ 76 h 87"/>
                  <a:gd name="T24" fmla="*/ 71 w 88"/>
                  <a:gd name="T25" fmla="*/ 67 h 87"/>
                  <a:gd name="T26" fmla="*/ 77 w 88"/>
                  <a:gd name="T27" fmla="*/ 57 h 87"/>
                  <a:gd name="T28" fmla="*/ 84 w 88"/>
                  <a:gd name="T29" fmla="*/ 47 h 87"/>
                  <a:gd name="T30" fmla="*/ 87 w 88"/>
                  <a:gd name="T31" fmla="*/ 37 h 87"/>
                  <a:gd name="T32" fmla="*/ 88 w 88"/>
                  <a:gd name="T33" fmla="*/ 28 h 87"/>
                  <a:gd name="T34" fmla="*/ 85 w 88"/>
                  <a:gd name="T35" fmla="*/ 20 h 87"/>
                  <a:gd name="T36" fmla="*/ 81 w 88"/>
                  <a:gd name="T37" fmla="*/ 14 h 87"/>
                  <a:gd name="T38" fmla="*/ 68 w 88"/>
                  <a:gd name="T39" fmla="*/ 5 h 87"/>
                  <a:gd name="T40" fmla="*/ 59 w 88"/>
                  <a:gd name="T41" fmla="*/ 3 h 87"/>
                  <a:gd name="T42" fmla="*/ 54 w 88"/>
                  <a:gd name="T43" fmla="*/ 4 h 87"/>
                  <a:gd name="T44" fmla="*/ 49 w 88"/>
                  <a:gd name="T45" fmla="*/ 8 h 87"/>
                  <a:gd name="T46" fmla="*/ 45 w 88"/>
                  <a:gd name="T47" fmla="*/ 1 h 87"/>
                  <a:gd name="T48" fmla="*/ 39 w 88"/>
                  <a:gd name="T49" fmla="*/ 0 h 87"/>
                  <a:gd name="T50" fmla="*/ 31 w 88"/>
                  <a:gd name="T51" fmla="*/ 1 h 87"/>
                  <a:gd name="T52" fmla="*/ 23 w 88"/>
                  <a:gd name="T53" fmla="*/ 5 h 87"/>
                  <a:gd name="T54" fmla="*/ 15 w 88"/>
                  <a:gd name="T55" fmla="*/ 10 h 87"/>
                  <a:gd name="T56" fmla="*/ 9 w 88"/>
                  <a:gd name="T57" fmla="*/ 17 h 87"/>
                  <a:gd name="T58" fmla="*/ 3 w 88"/>
                  <a:gd name="T59" fmla="*/ 24 h 87"/>
                  <a:gd name="T60" fmla="*/ 3 w 88"/>
                  <a:gd name="T61" fmla="*/ 31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87"/>
                  <a:gd name="T95" fmla="*/ 88 w 88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87">
                    <a:moveTo>
                      <a:pt x="3" y="31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3" y="60"/>
                    </a:lnTo>
                    <a:lnTo>
                      <a:pt x="10" y="66"/>
                    </a:lnTo>
                    <a:lnTo>
                      <a:pt x="13" y="70"/>
                    </a:lnTo>
                    <a:lnTo>
                      <a:pt x="22" y="82"/>
                    </a:lnTo>
                    <a:lnTo>
                      <a:pt x="26" y="85"/>
                    </a:lnTo>
                    <a:lnTo>
                      <a:pt x="35" y="87"/>
                    </a:lnTo>
                    <a:lnTo>
                      <a:pt x="44" y="87"/>
                    </a:lnTo>
                    <a:lnTo>
                      <a:pt x="54" y="85"/>
                    </a:lnTo>
                    <a:lnTo>
                      <a:pt x="62" y="76"/>
                    </a:lnTo>
                    <a:lnTo>
                      <a:pt x="71" y="67"/>
                    </a:lnTo>
                    <a:lnTo>
                      <a:pt x="77" y="57"/>
                    </a:lnTo>
                    <a:lnTo>
                      <a:pt x="84" y="47"/>
                    </a:lnTo>
                    <a:lnTo>
                      <a:pt x="87" y="37"/>
                    </a:lnTo>
                    <a:lnTo>
                      <a:pt x="88" y="28"/>
                    </a:lnTo>
                    <a:lnTo>
                      <a:pt x="85" y="20"/>
                    </a:lnTo>
                    <a:lnTo>
                      <a:pt x="81" y="14"/>
                    </a:lnTo>
                    <a:lnTo>
                      <a:pt x="68" y="5"/>
                    </a:lnTo>
                    <a:lnTo>
                      <a:pt x="59" y="3"/>
                    </a:lnTo>
                    <a:lnTo>
                      <a:pt x="54" y="4"/>
                    </a:lnTo>
                    <a:lnTo>
                      <a:pt x="49" y="8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2" name="Freeform 115">
                <a:extLst>
                  <a:ext uri="{FF2B5EF4-FFF2-40B4-BE49-F238E27FC236}">
                    <a16:creationId xmlns:a16="http://schemas.microsoft.com/office/drawing/2014/main" id="{5DEFDB02-F31C-4046-927E-D2746A2BB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926"/>
                <a:ext cx="88" cy="87"/>
              </a:xfrm>
              <a:custGeom>
                <a:avLst/>
                <a:gdLst>
                  <a:gd name="T0" fmla="*/ 3 w 88"/>
                  <a:gd name="T1" fmla="*/ 31 h 87"/>
                  <a:gd name="T2" fmla="*/ 0 w 88"/>
                  <a:gd name="T3" fmla="*/ 39 h 87"/>
                  <a:gd name="T4" fmla="*/ 0 w 88"/>
                  <a:gd name="T5" fmla="*/ 50 h 87"/>
                  <a:gd name="T6" fmla="*/ 2 w 88"/>
                  <a:gd name="T7" fmla="*/ 60 h 87"/>
                  <a:gd name="T8" fmla="*/ 9 w 88"/>
                  <a:gd name="T9" fmla="*/ 66 h 87"/>
                  <a:gd name="T10" fmla="*/ 12 w 88"/>
                  <a:gd name="T11" fmla="*/ 70 h 87"/>
                  <a:gd name="T12" fmla="*/ 21 w 88"/>
                  <a:gd name="T13" fmla="*/ 82 h 87"/>
                  <a:gd name="T14" fmla="*/ 26 w 88"/>
                  <a:gd name="T15" fmla="*/ 85 h 87"/>
                  <a:gd name="T16" fmla="*/ 35 w 88"/>
                  <a:gd name="T17" fmla="*/ 87 h 87"/>
                  <a:gd name="T18" fmla="*/ 44 w 88"/>
                  <a:gd name="T19" fmla="*/ 87 h 87"/>
                  <a:gd name="T20" fmla="*/ 54 w 88"/>
                  <a:gd name="T21" fmla="*/ 85 h 87"/>
                  <a:gd name="T22" fmla="*/ 62 w 88"/>
                  <a:gd name="T23" fmla="*/ 76 h 87"/>
                  <a:gd name="T24" fmla="*/ 71 w 88"/>
                  <a:gd name="T25" fmla="*/ 67 h 87"/>
                  <a:gd name="T26" fmla="*/ 77 w 88"/>
                  <a:gd name="T27" fmla="*/ 57 h 87"/>
                  <a:gd name="T28" fmla="*/ 84 w 88"/>
                  <a:gd name="T29" fmla="*/ 47 h 87"/>
                  <a:gd name="T30" fmla="*/ 87 w 88"/>
                  <a:gd name="T31" fmla="*/ 37 h 87"/>
                  <a:gd name="T32" fmla="*/ 88 w 88"/>
                  <a:gd name="T33" fmla="*/ 28 h 87"/>
                  <a:gd name="T34" fmla="*/ 85 w 88"/>
                  <a:gd name="T35" fmla="*/ 20 h 87"/>
                  <a:gd name="T36" fmla="*/ 81 w 88"/>
                  <a:gd name="T37" fmla="*/ 14 h 87"/>
                  <a:gd name="T38" fmla="*/ 72 w 88"/>
                  <a:gd name="T39" fmla="*/ 8 h 87"/>
                  <a:gd name="T40" fmla="*/ 67 w 88"/>
                  <a:gd name="T41" fmla="*/ 5 h 87"/>
                  <a:gd name="T42" fmla="*/ 62 w 88"/>
                  <a:gd name="T43" fmla="*/ 3 h 87"/>
                  <a:gd name="T44" fmla="*/ 58 w 88"/>
                  <a:gd name="T45" fmla="*/ 3 h 87"/>
                  <a:gd name="T46" fmla="*/ 52 w 88"/>
                  <a:gd name="T47" fmla="*/ 4 h 87"/>
                  <a:gd name="T48" fmla="*/ 49 w 88"/>
                  <a:gd name="T49" fmla="*/ 8 h 87"/>
                  <a:gd name="T50" fmla="*/ 45 w 88"/>
                  <a:gd name="T51" fmla="*/ 1 h 87"/>
                  <a:gd name="T52" fmla="*/ 39 w 88"/>
                  <a:gd name="T53" fmla="*/ 0 h 87"/>
                  <a:gd name="T54" fmla="*/ 31 w 88"/>
                  <a:gd name="T55" fmla="*/ 1 h 87"/>
                  <a:gd name="T56" fmla="*/ 23 w 88"/>
                  <a:gd name="T57" fmla="*/ 5 h 87"/>
                  <a:gd name="T58" fmla="*/ 15 w 88"/>
                  <a:gd name="T59" fmla="*/ 10 h 87"/>
                  <a:gd name="T60" fmla="*/ 9 w 88"/>
                  <a:gd name="T61" fmla="*/ 17 h 87"/>
                  <a:gd name="T62" fmla="*/ 3 w 88"/>
                  <a:gd name="T63" fmla="*/ 24 h 87"/>
                  <a:gd name="T64" fmla="*/ 3 w 88"/>
                  <a:gd name="T65" fmla="*/ 31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3" y="31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9" y="66"/>
                    </a:lnTo>
                    <a:lnTo>
                      <a:pt x="12" y="70"/>
                    </a:lnTo>
                    <a:lnTo>
                      <a:pt x="21" y="82"/>
                    </a:lnTo>
                    <a:lnTo>
                      <a:pt x="26" y="85"/>
                    </a:lnTo>
                    <a:lnTo>
                      <a:pt x="35" y="87"/>
                    </a:lnTo>
                    <a:lnTo>
                      <a:pt x="44" y="87"/>
                    </a:lnTo>
                    <a:lnTo>
                      <a:pt x="54" y="85"/>
                    </a:lnTo>
                    <a:lnTo>
                      <a:pt x="62" y="76"/>
                    </a:lnTo>
                    <a:lnTo>
                      <a:pt x="71" y="67"/>
                    </a:lnTo>
                    <a:lnTo>
                      <a:pt x="77" y="57"/>
                    </a:lnTo>
                    <a:lnTo>
                      <a:pt x="84" y="47"/>
                    </a:lnTo>
                    <a:lnTo>
                      <a:pt x="87" y="37"/>
                    </a:lnTo>
                    <a:lnTo>
                      <a:pt x="88" y="28"/>
                    </a:lnTo>
                    <a:lnTo>
                      <a:pt x="85" y="20"/>
                    </a:lnTo>
                    <a:lnTo>
                      <a:pt x="81" y="14"/>
                    </a:lnTo>
                    <a:lnTo>
                      <a:pt x="72" y="8"/>
                    </a:lnTo>
                    <a:lnTo>
                      <a:pt x="67" y="5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49" y="8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9" y="17"/>
                    </a:lnTo>
                    <a:lnTo>
                      <a:pt x="3" y="24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3" name="Freeform 116">
                <a:extLst>
                  <a:ext uri="{FF2B5EF4-FFF2-40B4-BE49-F238E27FC236}">
                    <a16:creationId xmlns:a16="http://schemas.microsoft.com/office/drawing/2014/main" id="{B8B09035-5BC8-435C-91D1-9D5C31D50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3926"/>
                <a:ext cx="88" cy="87"/>
              </a:xfrm>
              <a:custGeom>
                <a:avLst/>
                <a:gdLst>
                  <a:gd name="T0" fmla="*/ 5 w 88"/>
                  <a:gd name="T1" fmla="*/ 31 h 87"/>
                  <a:gd name="T2" fmla="*/ 0 w 88"/>
                  <a:gd name="T3" fmla="*/ 39 h 87"/>
                  <a:gd name="T4" fmla="*/ 0 w 88"/>
                  <a:gd name="T5" fmla="*/ 50 h 87"/>
                  <a:gd name="T6" fmla="*/ 2 w 88"/>
                  <a:gd name="T7" fmla="*/ 60 h 87"/>
                  <a:gd name="T8" fmla="*/ 9 w 88"/>
                  <a:gd name="T9" fmla="*/ 66 h 87"/>
                  <a:gd name="T10" fmla="*/ 12 w 88"/>
                  <a:gd name="T11" fmla="*/ 70 h 87"/>
                  <a:gd name="T12" fmla="*/ 21 w 88"/>
                  <a:gd name="T13" fmla="*/ 82 h 87"/>
                  <a:gd name="T14" fmla="*/ 25 w 88"/>
                  <a:gd name="T15" fmla="*/ 85 h 87"/>
                  <a:gd name="T16" fmla="*/ 34 w 88"/>
                  <a:gd name="T17" fmla="*/ 87 h 87"/>
                  <a:gd name="T18" fmla="*/ 42 w 88"/>
                  <a:gd name="T19" fmla="*/ 87 h 87"/>
                  <a:gd name="T20" fmla="*/ 52 w 88"/>
                  <a:gd name="T21" fmla="*/ 85 h 87"/>
                  <a:gd name="T22" fmla="*/ 61 w 88"/>
                  <a:gd name="T23" fmla="*/ 76 h 87"/>
                  <a:gd name="T24" fmla="*/ 70 w 88"/>
                  <a:gd name="T25" fmla="*/ 67 h 87"/>
                  <a:gd name="T26" fmla="*/ 77 w 88"/>
                  <a:gd name="T27" fmla="*/ 57 h 87"/>
                  <a:gd name="T28" fmla="*/ 84 w 88"/>
                  <a:gd name="T29" fmla="*/ 47 h 87"/>
                  <a:gd name="T30" fmla="*/ 87 w 88"/>
                  <a:gd name="T31" fmla="*/ 37 h 87"/>
                  <a:gd name="T32" fmla="*/ 88 w 88"/>
                  <a:gd name="T33" fmla="*/ 28 h 87"/>
                  <a:gd name="T34" fmla="*/ 85 w 88"/>
                  <a:gd name="T35" fmla="*/ 20 h 87"/>
                  <a:gd name="T36" fmla="*/ 81 w 88"/>
                  <a:gd name="T37" fmla="*/ 14 h 87"/>
                  <a:gd name="T38" fmla="*/ 72 w 88"/>
                  <a:gd name="T39" fmla="*/ 8 h 87"/>
                  <a:gd name="T40" fmla="*/ 67 w 88"/>
                  <a:gd name="T41" fmla="*/ 5 h 87"/>
                  <a:gd name="T42" fmla="*/ 62 w 88"/>
                  <a:gd name="T43" fmla="*/ 3 h 87"/>
                  <a:gd name="T44" fmla="*/ 58 w 88"/>
                  <a:gd name="T45" fmla="*/ 3 h 87"/>
                  <a:gd name="T46" fmla="*/ 52 w 88"/>
                  <a:gd name="T47" fmla="*/ 4 h 87"/>
                  <a:gd name="T48" fmla="*/ 49 w 88"/>
                  <a:gd name="T49" fmla="*/ 8 h 87"/>
                  <a:gd name="T50" fmla="*/ 45 w 88"/>
                  <a:gd name="T51" fmla="*/ 1 h 87"/>
                  <a:gd name="T52" fmla="*/ 39 w 88"/>
                  <a:gd name="T53" fmla="*/ 0 h 87"/>
                  <a:gd name="T54" fmla="*/ 32 w 88"/>
                  <a:gd name="T55" fmla="*/ 1 h 87"/>
                  <a:gd name="T56" fmla="*/ 25 w 88"/>
                  <a:gd name="T57" fmla="*/ 5 h 87"/>
                  <a:gd name="T58" fmla="*/ 16 w 88"/>
                  <a:gd name="T59" fmla="*/ 10 h 87"/>
                  <a:gd name="T60" fmla="*/ 10 w 88"/>
                  <a:gd name="T61" fmla="*/ 17 h 87"/>
                  <a:gd name="T62" fmla="*/ 5 w 88"/>
                  <a:gd name="T63" fmla="*/ 24 h 87"/>
                  <a:gd name="T64" fmla="*/ 5 w 88"/>
                  <a:gd name="T65" fmla="*/ 31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5" y="31"/>
                    </a:moveTo>
                    <a:lnTo>
                      <a:pt x="0" y="39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9" y="66"/>
                    </a:lnTo>
                    <a:lnTo>
                      <a:pt x="12" y="70"/>
                    </a:lnTo>
                    <a:lnTo>
                      <a:pt x="21" y="82"/>
                    </a:lnTo>
                    <a:lnTo>
                      <a:pt x="25" y="85"/>
                    </a:lnTo>
                    <a:lnTo>
                      <a:pt x="34" y="87"/>
                    </a:lnTo>
                    <a:lnTo>
                      <a:pt x="42" y="87"/>
                    </a:lnTo>
                    <a:lnTo>
                      <a:pt x="52" y="85"/>
                    </a:lnTo>
                    <a:lnTo>
                      <a:pt x="61" y="76"/>
                    </a:lnTo>
                    <a:lnTo>
                      <a:pt x="70" y="67"/>
                    </a:lnTo>
                    <a:lnTo>
                      <a:pt x="77" y="57"/>
                    </a:lnTo>
                    <a:lnTo>
                      <a:pt x="84" y="47"/>
                    </a:lnTo>
                    <a:lnTo>
                      <a:pt x="87" y="37"/>
                    </a:lnTo>
                    <a:lnTo>
                      <a:pt x="88" y="28"/>
                    </a:lnTo>
                    <a:lnTo>
                      <a:pt x="85" y="20"/>
                    </a:lnTo>
                    <a:lnTo>
                      <a:pt x="81" y="14"/>
                    </a:lnTo>
                    <a:lnTo>
                      <a:pt x="72" y="8"/>
                    </a:lnTo>
                    <a:lnTo>
                      <a:pt x="67" y="5"/>
                    </a:lnTo>
                    <a:lnTo>
                      <a:pt x="62" y="3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49" y="8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5"/>
                    </a:lnTo>
                    <a:lnTo>
                      <a:pt x="16" y="10"/>
                    </a:lnTo>
                    <a:lnTo>
                      <a:pt x="10" y="17"/>
                    </a:lnTo>
                    <a:lnTo>
                      <a:pt x="5" y="24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4" name="Freeform 117">
                <a:extLst>
                  <a:ext uri="{FF2B5EF4-FFF2-40B4-BE49-F238E27FC236}">
                    <a16:creationId xmlns:a16="http://schemas.microsoft.com/office/drawing/2014/main" id="{68F8AFB2-DE05-4409-B4A3-6BBE889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3913"/>
                <a:ext cx="387" cy="170"/>
              </a:xfrm>
              <a:custGeom>
                <a:avLst/>
                <a:gdLst>
                  <a:gd name="T0" fmla="*/ 40 w 387"/>
                  <a:gd name="T1" fmla="*/ 43 h 170"/>
                  <a:gd name="T2" fmla="*/ 42 w 387"/>
                  <a:gd name="T3" fmla="*/ 36 h 170"/>
                  <a:gd name="T4" fmla="*/ 47 w 387"/>
                  <a:gd name="T5" fmla="*/ 30 h 170"/>
                  <a:gd name="T6" fmla="*/ 55 w 387"/>
                  <a:gd name="T7" fmla="*/ 21 h 170"/>
                  <a:gd name="T8" fmla="*/ 66 w 387"/>
                  <a:gd name="T9" fmla="*/ 14 h 170"/>
                  <a:gd name="T10" fmla="*/ 79 w 387"/>
                  <a:gd name="T11" fmla="*/ 5 h 170"/>
                  <a:gd name="T12" fmla="*/ 96 w 387"/>
                  <a:gd name="T13" fmla="*/ 1 h 170"/>
                  <a:gd name="T14" fmla="*/ 118 w 387"/>
                  <a:gd name="T15" fmla="*/ 0 h 170"/>
                  <a:gd name="T16" fmla="*/ 145 w 387"/>
                  <a:gd name="T17" fmla="*/ 3 h 170"/>
                  <a:gd name="T18" fmla="*/ 157 w 387"/>
                  <a:gd name="T19" fmla="*/ 8 h 170"/>
                  <a:gd name="T20" fmla="*/ 177 w 387"/>
                  <a:gd name="T21" fmla="*/ 23 h 170"/>
                  <a:gd name="T22" fmla="*/ 200 w 387"/>
                  <a:gd name="T23" fmla="*/ 41 h 170"/>
                  <a:gd name="T24" fmla="*/ 229 w 387"/>
                  <a:gd name="T25" fmla="*/ 63 h 170"/>
                  <a:gd name="T26" fmla="*/ 256 w 387"/>
                  <a:gd name="T27" fmla="*/ 82 h 170"/>
                  <a:gd name="T28" fmla="*/ 281 w 387"/>
                  <a:gd name="T29" fmla="*/ 98 h 170"/>
                  <a:gd name="T30" fmla="*/ 301 w 387"/>
                  <a:gd name="T31" fmla="*/ 105 h 170"/>
                  <a:gd name="T32" fmla="*/ 312 w 387"/>
                  <a:gd name="T33" fmla="*/ 103 h 170"/>
                  <a:gd name="T34" fmla="*/ 318 w 387"/>
                  <a:gd name="T35" fmla="*/ 93 h 170"/>
                  <a:gd name="T36" fmla="*/ 328 w 387"/>
                  <a:gd name="T37" fmla="*/ 87 h 170"/>
                  <a:gd name="T38" fmla="*/ 338 w 387"/>
                  <a:gd name="T39" fmla="*/ 83 h 170"/>
                  <a:gd name="T40" fmla="*/ 351 w 387"/>
                  <a:gd name="T41" fmla="*/ 82 h 170"/>
                  <a:gd name="T42" fmla="*/ 361 w 387"/>
                  <a:gd name="T43" fmla="*/ 80 h 170"/>
                  <a:gd name="T44" fmla="*/ 373 w 387"/>
                  <a:gd name="T45" fmla="*/ 83 h 170"/>
                  <a:gd name="T46" fmla="*/ 380 w 387"/>
                  <a:gd name="T47" fmla="*/ 86 h 170"/>
                  <a:gd name="T48" fmla="*/ 387 w 387"/>
                  <a:gd name="T49" fmla="*/ 93 h 170"/>
                  <a:gd name="T50" fmla="*/ 347 w 387"/>
                  <a:gd name="T51" fmla="*/ 128 h 170"/>
                  <a:gd name="T52" fmla="*/ 341 w 387"/>
                  <a:gd name="T53" fmla="*/ 132 h 170"/>
                  <a:gd name="T54" fmla="*/ 337 w 387"/>
                  <a:gd name="T55" fmla="*/ 139 h 170"/>
                  <a:gd name="T56" fmla="*/ 328 w 387"/>
                  <a:gd name="T57" fmla="*/ 148 h 170"/>
                  <a:gd name="T58" fmla="*/ 320 w 387"/>
                  <a:gd name="T59" fmla="*/ 157 h 170"/>
                  <a:gd name="T60" fmla="*/ 305 w 387"/>
                  <a:gd name="T61" fmla="*/ 162 h 170"/>
                  <a:gd name="T62" fmla="*/ 288 w 387"/>
                  <a:gd name="T63" fmla="*/ 168 h 170"/>
                  <a:gd name="T64" fmla="*/ 266 w 387"/>
                  <a:gd name="T65" fmla="*/ 170 h 170"/>
                  <a:gd name="T66" fmla="*/ 242 w 387"/>
                  <a:gd name="T67" fmla="*/ 168 h 170"/>
                  <a:gd name="T68" fmla="*/ 227 w 387"/>
                  <a:gd name="T69" fmla="*/ 161 h 170"/>
                  <a:gd name="T70" fmla="*/ 207 w 387"/>
                  <a:gd name="T71" fmla="*/ 147 h 170"/>
                  <a:gd name="T72" fmla="*/ 183 w 387"/>
                  <a:gd name="T73" fmla="*/ 126 h 170"/>
                  <a:gd name="T74" fmla="*/ 155 w 387"/>
                  <a:gd name="T75" fmla="*/ 108 h 170"/>
                  <a:gd name="T76" fmla="*/ 127 w 387"/>
                  <a:gd name="T77" fmla="*/ 87 h 170"/>
                  <a:gd name="T78" fmla="*/ 104 w 387"/>
                  <a:gd name="T79" fmla="*/ 73 h 170"/>
                  <a:gd name="T80" fmla="*/ 83 w 387"/>
                  <a:gd name="T81" fmla="*/ 64 h 170"/>
                  <a:gd name="T82" fmla="*/ 73 w 387"/>
                  <a:gd name="T83" fmla="*/ 69 h 170"/>
                  <a:gd name="T84" fmla="*/ 65 w 387"/>
                  <a:gd name="T85" fmla="*/ 76 h 170"/>
                  <a:gd name="T86" fmla="*/ 56 w 387"/>
                  <a:gd name="T87" fmla="*/ 82 h 170"/>
                  <a:gd name="T88" fmla="*/ 45 w 387"/>
                  <a:gd name="T89" fmla="*/ 85 h 170"/>
                  <a:gd name="T90" fmla="*/ 34 w 387"/>
                  <a:gd name="T91" fmla="*/ 87 h 170"/>
                  <a:gd name="T92" fmla="*/ 21 w 387"/>
                  <a:gd name="T93" fmla="*/ 87 h 170"/>
                  <a:gd name="T94" fmla="*/ 13 w 387"/>
                  <a:gd name="T95" fmla="*/ 86 h 170"/>
                  <a:gd name="T96" fmla="*/ 4 w 387"/>
                  <a:gd name="T97" fmla="*/ 82 h 170"/>
                  <a:gd name="T98" fmla="*/ 0 w 387"/>
                  <a:gd name="T99" fmla="*/ 77 h 170"/>
                  <a:gd name="T100" fmla="*/ 40 w 387"/>
                  <a:gd name="T101" fmla="*/ 43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7"/>
                  <a:gd name="T154" fmla="*/ 0 h 170"/>
                  <a:gd name="T155" fmla="*/ 387 w 387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7" h="170">
                    <a:moveTo>
                      <a:pt x="40" y="43"/>
                    </a:moveTo>
                    <a:lnTo>
                      <a:pt x="42" y="36"/>
                    </a:lnTo>
                    <a:lnTo>
                      <a:pt x="47" y="30"/>
                    </a:lnTo>
                    <a:lnTo>
                      <a:pt x="55" y="21"/>
                    </a:lnTo>
                    <a:lnTo>
                      <a:pt x="66" y="14"/>
                    </a:lnTo>
                    <a:lnTo>
                      <a:pt x="79" y="5"/>
                    </a:lnTo>
                    <a:lnTo>
                      <a:pt x="96" y="1"/>
                    </a:lnTo>
                    <a:lnTo>
                      <a:pt x="118" y="0"/>
                    </a:lnTo>
                    <a:lnTo>
                      <a:pt x="145" y="3"/>
                    </a:lnTo>
                    <a:lnTo>
                      <a:pt x="157" y="8"/>
                    </a:lnTo>
                    <a:lnTo>
                      <a:pt x="177" y="23"/>
                    </a:lnTo>
                    <a:lnTo>
                      <a:pt x="200" y="41"/>
                    </a:lnTo>
                    <a:lnTo>
                      <a:pt x="229" y="63"/>
                    </a:lnTo>
                    <a:lnTo>
                      <a:pt x="256" y="82"/>
                    </a:lnTo>
                    <a:lnTo>
                      <a:pt x="281" y="98"/>
                    </a:lnTo>
                    <a:lnTo>
                      <a:pt x="301" y="105"/>
                    </a:lnTo>
                    <a:lnTo>
                      <a:pt x="312" y="103"/>
                    </a:lnTo>
                    <a:lnTo>
                      <a:pt x="318" y="93"/>
                    </a:lnTo>
                    <a:lnTo>
                      <a:pt x="328" y="87"/>
                    </a:lnTo>
                    <a:lnTo>
                      <a:pt x="338" y="83"/>
                    </a:lnTo>
                    <a:lnTo>
                      <a:pt x="351" y="82"/>
                    </a:lnTo>
                    <a:lnTo>
                      <a:pt x="361" y="80"/>
                    </a:lnTo>
                    <a:lnTo>
                      <a:pt x="373" y="83"/>
                    </a:lnTo>
                    <a:lnTo>
                      <a:pt x="380" y="86"/>
                    </a:lnTo>
                    <a:lnTo>
                      <a:pt x="387" y="93"/>
                    </a:lnTo>
                    <a:lnTo>
                      <a:pt x="347" y="128"/>
                    </a:lnTo>
                    <a:lnTo>
                      <a:pt x="341" y="132"/>
                    </a:lnTo>
                    <a:lnTo>
                      <a:pt x="337" y="139"/>
                    </a:lnTo>
                    <a:lnTo>
                      <a:pt x="328" y="148"/>
                    </a:lnTo>
                    <a:lnTo>
                      <a:pt x="320" y="157"/>
                    </a:lnTo>
                    <a:lnTo>
                      <a:pt x="305" y="162"/>
                    </a:lnTo>
                    <a:lnTo>
                      <a:pt x="288" y="168"/>
                    </a:lnTo>
                    <a:lnTo>
                      <a:pt x="266" y="170"/>
                    </a:lnTo>
                    <a:lnTo>
                      <a:pt x="242" y="168"/>
                    </a:lnTo>
                    <a:lnTo>
                      <a:pt x="227" y="161"/>
                    </a:lnTo>
                    <a:lnTo>
                      <a:pt x="207" y="147"/>
                    </a:lnTo>
                    <a:lnTo>
                      <a:pt x="183" y="126"/>
                    </a:lnTo>
                    <a:lnTo>
                      <a:pt x="155" y="108"/>
                    </a:lnTo>
                    <a:lnTo>
                      <a:pt x="127" y="87"/>
                    </a:lnTo>
                    <a:lnTo>
                      <a:pt x="104" y="73"/>
                    </a:lnTo>
                    <a:lnTo>
                      <a:pt x="83" y="64"/>
                    </a:lnTo>
                    <a:lnTo>
                      <a:pt x="73" y="69"/>
                    </a:lnTo>
                    <a:lnTo>
                      <a:pt x="65" y="76"/>
                    </a:lnTo>
                    <a:lnTo>
                      <a:pt x="56" y="82"/>
                    </a:lnTo>
                    <a:lnTo>
                      <a:pt x="45" y="85"/>
                    </a:lnTo>
                    <a:lnTo>
                      <a:pt x="34" y="87"/>
                    </a:lnTo>
                    <a:lnTo>
                      <a:pt x="21" y="87"/>
                    </a:lnTo>
                    <a:lnTo>
                      <a:pt x="13" y="86"/>
                    </a:lnTo>
                    <a:lnTo>
                      <a:pt x="4" y="82"/>
                    </a:lnTo>
                    <a:lnTo>
                      <a:pt x="0" y="77"/>
                    </a:lnTo>
                    <a:lnTo>
                      <a:pt x="40" y="43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5" name="Freeform 118">
                <a:extLst>
                  <a:ext uri="{FF2B5EF4-FFF2-40B4-BE49-F238E27FC236}">
                    <a16:creationId xmlns:a16="http://schemas.microsoft.com/office/drawing/2014/main" id="{B594870F-257B-43DF-889F-032AFD8DC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" y="3946"/>
                <a:ext cx="272" cy="129"/>
              </a:xfrm>
              <a:custGeom>
                <a:avLst/>
                <a:gdLst>
                  <a:gd name="T0" fmla="*/ 272 w 272"/>
                  <a:gd name="T1" fmla="*/ 93 h 129"/>
                  <a:gd name="T2" fmla="*/ 267 w 272"/>
                  <a:gd name="T3" fmla="*/ 92 h 129"/>
                  <a:gd name="T4" fmla="*/ 261 w 272"/>
                  <a:gd name="T5" fmla="*/ 95 h 129"/>
                  <a:gd name="T6" fmla="*/ 252 w 272"/>
                  <a:gd name="T7" fmla="*/ 96 h 129"/>
                  <a:gd name="T8" fmla="*/ 244 w 272"/>
                  <a:gd name="T9" fmla="*/ 101 h 129"/>
                  <a:gd name="T10" fmla="*/ 232 w 272"/>
                  <a:gd name="T11" fmla="*/ 102 h 129"/>
                  <a:gd name="T12" fmla="*/ 223 w 272"/>
                  <a:gd name="T13" fmla="*/ 105 h 129"/>
                  <a:gd name="T14" fmla="*/ 213 w 272"/>
                  <a:gd name="T15" fmla="*/ 105 h 129"/>
                  <a:gd name="T16" fmla="*/ 206 w 272"/>
                  <a:gd name="T17" fmla="*/ 105 h 129"/>
                  <a:gd name="T18" fmla="*/ 193 w 272"/>
                  <a:gd name="T19" fmla="*/ 96 h 129"/>
                  <a:gd name="T20" fmla="*/ 176 w 272"/>
                  <a:gd name="T21" fmla="*/ 83 h 129"/>
                  <a:gd name="T22" fmla="*/ 151 w 272"/>
                  <a:gd name="T23" fmla="*/ 63 h 129"/>
                  <a:gd name="T24" fmla="*/ 127 w 272"/>
                  <a:gd name="T25" fmla="*/ 44 h 129"/>
                  <a:gd name="T26" fmla="*/ 99 w 272"/>
                  <a:gd name="T27" fmla="*/ 24 h 129"/>
                  <a:gd name="T28" fmla="*/ 75 w 272"/>
                  <a:gd name="T29" fmla="*/ 10 h 129"/>
                  <a:gd name="T30" fmla="*/ 53 w 272"/>
                  <a:gd name="T31" fmla="*/ 0 h 129"/>
                  <a:gd name="T32" fmla="*/ 39 w 272"/>
                  <a:gd name="T33" fmla="*/ 0 h 129"/>
                  <a:gd name="T34" fmla="*/ 30 w 272"/>
                  <a:gd name="T35" fmla="*/ 1 h 129"/>
                  <a:gd name="T36" fmla="*/ 23 w 272"/>
                  <a:gd name="T37" fmla="*/ 6 h 129"/>
                  <a:gd name="T38" fmla="*/ 16 w 272"/>
                  <a:gd name="T39" fmla="*/ 8 h 129"/>
                  <a:gd name="T40" fmla="*/ 12 w 272"/>
                  <a:gd name="T41" fmla="*/ 13 h 129"/>
                  <a:gd name="T42" fmla="*/ 3 w 272"/>
                  <a:gd name="T43" fmla="*/ 20 h 129"/>
                  <a:gd name="T44" fmla="*/ 0 w 272"/>
                  <a:gd name="T45" fmla="*/ 27 h 129"/>
                  <a:gd name="T46" fmla="*/ 3 w 272"/>
                  <a:gd name="T47" fmla="*/ 23 h 129"/>
                  <a:gd name="T48" fmla="*/ 10 w 272"/>
                  <a:gd name="T49" fmla="*/ 21 h 129"/>
                  <a:gd name="T50" fmla="*/ 19 w 272"/>
                  <a:gd name="T51" fmla="*/ 20 h 129"/>
                  <a:gd name="T52" fmla="*/ 29 w 272"/>
                  <a:gd name="T53" fmla="*/ 21 h 129"/>
                  <a:gd name="T54" fmla="*/ 38 w 272"/>
                  <a:gd name="T55" fmla="*/ 21 h 129"/>
                  <a:gd name="T56" fmla="*/ 46 w 272"/>
                  <a:gd name="T57" fmla="*/ 26 h 129"/>
                  <a:gd name="T58" fmla="*/ 52 w 272"/>
                  <a:gd name="T59" fmla="*/ 30 h 129"/>
                  <a:gd name="T60" fmla="*/ 59 w 272"/>
                  <a:gd name="T61" fmla="*/ 34 h 129"/>
                  <a:gd name="T62" fmla="*/ 66 w 272"/>
                  <a:gd name="T63" fmla="*/ 40 h 129"/>
                  <a:gd name="T64" fmla="*/ 82 w 272"/>
                  <a:gd name="T65" fmla="*/ 52 h 129"/>
                  <a:gd name="T66" fmla="*/ 101 w 272"/>
                  <a:gd name="T67" fmla="*/ 66 h 129"/>
                  <a:gd name="T68" fmla="*/ 124 w 272"/>
                  <a:gd name="T69" fmla="*/ 82 h 129"/>
                  <a:gd name="T70" fmla="*/ 147 w 272"/>
                  <a:gd name="T71" fmla="*/ 96 h 129"/>
                  <a:gd name="T72" fmla="*/ 169 w 272"/>
                  <a:gd name="T73" fmla="*/ 111 h 129"/>
                  <a:gd name="T74" fmla="*/ 184 w 272"/>
                  <a:gd name="T75" fmla="*/ 121 h 129"/>
                  <a:gd name="T76" fmla="*/ 197 w 272"/>
                  <a:gd name="T77" fmla="*/ 128 h 129"/>
                  <a:gd name="T78" fmla="*/ 202 w 272"/>
                  <a:gd name="T79" fmla="*/ 128 h 129"/>
                  <a:gd name="T80" fmla="*/ 210 w 272"/>
                  <a:gd name="T81" fmla="*/ 129 h 129"/>
                  <a:gd name="T82" fmla="*/ 222 w 272"/>
                  <a:gd name="T83" fmla="*/ 128 h 129"/>
                  <a:gd name="T84" fmla="*/ 235 w 272"/>
                  <a:gd name="T85" fmla="*/ 126 h 129"/>
                  <a:gd name="T86" fmla="*/ 246 w 272"/>
                  <a:gd name="T87" fmla="*/ 121 h 129"/>
                  <a:gd name="T88" fmla="*/ 258 w 272"/>
                  <a:gd name="T89" fmla="*/ 115 h 129"/>
                  <a:gd name="T90" fmla="*/ 265 w 272"/>
                  <a:gd name="T91" fmla="*/ 106 h 129"/>
                  <a:gd name="T92" fmla="*/ 272 w 272"/>
                  <a:gd name="T93" fmla="*/ 93 h 1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2"/>
                  <a:gd name="T142" fmla="*/ 0 h 129"/>
                  <a:gd name="T143" fmla="*/ 272 w 272"/>
                  <a:gd name="T144" fmla="*/ 129 h 1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2" h="129">
                    <a:moveTo>
                      <a:pt x="272" y="93"/>
                    </a:moveTo>
                    <a:lnTo>
                      <a:pt x="267" y="92"/>
                    </a:lnTo>
                    <a:lnTo>
                      <a:pt x="261" y="95"/>
                    </a:lnTo>
                    <a:lnTo>
                      <a:pt x="252" y="96"/>
                    </a:lnTo>
                    <a:lnTo>
                      <a:pt x="244" y="101"/>
                    </a:lnTo>
                    <a:lnTo>
                      <a:pt x="232" y="102"/>
                    </a:lnTo>
                    <a:lnTo>
                      <a:pt x="223" y="105"/>
                    </a:lnTo>
                    <a:lnTo>
                      <a:pt x="213" y="105"/>
                    </a:lnTo>
                    <a:lnTo>
                      <a:pt x="206" y="105"/>
                    </a:lnTo>
                    <a:lnTo>
                      <a:pt x="193" y="96"/>
                    </a:lnTo>
                    <a:lnTo>
                      <a:pt x="176" y="83"/>
                    </a:lnTo>
                    <a:lnTo>
                      <a:pt x="151" y="63"/>
                    </a:lnTo>
                    <a:lnTo>
                      <a:pt x="127" y="44"/>
                    </a:lnTo>
                    <a:lnTo>
                      <a:pt x="99" y="24"/>
                    </a:lnTo>
                    <a:lnTo>
                      <a:pt x="75" y="1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30" y="1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12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10" y="21"/>
                    </a:lnTo>
                    <a:lnTo>
                      <a:pt x="19" y="20"/>
                    </a:lnTo>
                    <a:lnTo>
                      <a:pt x="29" y="21"/>
                    </a:lnTo>
                    <a:lnTo>
                      <a:pt x="38" y="21"/>
                    </a:lnTo>
                    <a:lnTo>
                      <a:pt x="46" y="26"/>
                    </a:lnTo>
                    <a:lnTo>
                      <a:pt x="52" y="30"/>
                    </a:lnTo>
                    <a:lnTo>
                      <a:pt x="59" y="34"/>
                    </a:lnTo>
                    <a:lnTo>
                      <a:pt x="66" y="40"/>
                    </a:lnTo>
                    <a:lnTo>
                      <a:pt x="82" y="52"/>
                    </a:lnTo>
                    <a:lnTo>
                      <a:pt x="101" y="66"/>
                    </a:lnTo>
                    <a:lnTo>
                      <a:pt x="124" y="82"/>
                    </a:lnTo>
                    <a:lnTo>
                      <a:pt x="147" y="96"/>
                    </a:lnTo>
                    <a:lnTo>
                      <a:pt x="169" y="111"/>
                    </a:lnTo>
                    <a:lnTo>
                      <a:pt x="184" y="121"/>
                    </a:lnTo>
                    <a:lnTo>
                      <a:pt x="197" y="128"/>
                    </a:lnTo>
                    <a:lnTo>
                      <a:pt x="202" y="128"/>
                    </a:lnTo>
                    <a:lnTo>
                      <a:pt x="210" y="129"/>
                    </a:lnTo>
                    <a:lnTo>
                      <a:pt x="222" y="128"/>
                    </a:lnTo>
                    <a:lnTo>
                      <a:pt x="235" y="126"/>
                    </a:lnTo>
                    <a:lnTo>
                      <a:pt x="246" y="121"/>
                    </a:lnTo>
                    <a:lnTo>
                      <a:pt x="258" y="115"/>
                    </a:lnTo>
                    <a:lnTo>
                      <a:pt x="265" y="106"/>
                    </a:lnTo>
                    <a:lnTo>
                      <a:pt x="272" y="93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6" name="Freeform 119">
                <a:extLst>
                  <a:ext uri="{FF2B5EF4-FFF2-40B4-BE49-F238E27FC236}">
                    <a16:creationId xmlns:a16="http://schemas.microsoft.com/office/drawing/2014/main" id="{D4736952-0307-4AD8-BF06-22C20822C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3962"/>
                <a:ext cx="238" cy="105"/>
              </a:xfrm>
              <a:custGeom>
                <a:avLst/>
                <a:gdLst>
                  <a:gd name="T0" fmla="*/ 238 w 238"/>
                  <a:gd name="T1" fmla="*/ 86 h 105"/>
                  <a:gd name="T2" fmla="*/ 229 w 238"/>
                  <a:gd name="T3" fmla="*/ 90 h 105"/>
                  <a:gd name="T4" fmla="*/ 220 w 238"/>
                  <a:gd name="T5" fmla="*/ 95 h 105"/>
                  <a:gd name="T6" fmla="*/ 208 w 238"/>
                  <a:gd name="T7" fmla="*/ 99 h 105"/>
                  <a:gd name="T8" fmla="*/ 196 w 238"/>
                  <a:gd name="T9" fmla="*/ 103 h 105"/>
                  <a:gd name="T10" fmla="*/ 182 w 238"/>
                  <a:gd name="T11" fmla="*/ 103 h 105"/>
                  <a:gd name="T12" fmla="*/ 169 w 238"/>
                  <a:gd name="T13" fmla="*/ 105 h 105"/>
                  <a:gd name="T14" fmla="*/ 156 w 238"/>
                  <a:gd name="T15" fmla="*/ 102 h 105"/>
                  <a:gd name="T16" fmla="*/ 148 w 238"/>
                  <a:gd name="T17" fmla="*/ 99 h 105"/>
                  <a:gd name="T18" fmla="*/ 135 w 238"/>
                  <a:gd name="T19" fmla="*/ 89 h 105"/>
                  <a:gd name="T20" fmla="*/ 118 w 238"/>
                  <a:gd name="T21" fmla="*/ 74 h 105"/>
                  <a:gd name="T22" fmla="*/ 97 w 238"/>
                  <a:gd name="T23" fmla="*/ 59 h 105"/>
                  <a:gd name="T24" fmla="*/ 75 w 238"/>
                  <a:gd name="T25" fmla="*/ 43 h 105"/>
                  <a:gd name="T26" fmla="*/ 50 w 238"/>
                  <a:gd name="T27" fmla="*/ 26 h 105"/>
                  <a:gd name="T28" fmla="*/ 29 w 238"/>
                  <a:gd name="T29" fmla="*/ 13 h 105"/>
                  <a:gd name="T30" fmla="*/ 12 w 238"/>
                  <a:gd name="T31" fmla="*/ 3 h 105"/>
                  <a:gd name="T32" fmla="*/ 0 w 238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8"/>
                  <a:gd name="T52" fmla="*/ 0 h 105"/>
                  <a:gd name="T53" fmla="*/ 238 w 238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8" h="105">
                    <a:moveTo>
                      <a:pt x="238" y="86"/>
                    </a:moveTo>
                    <a:lnTo>
                      <a:pt x="229" y="90"/>
                    </a:lnTo>
                    <a:lnTo>
                      <a:pt x="220" y="95"/>
                    </a:lnTo>
                    <a:lnTo>
                      <a:pt x="208" y="99"/>
                    </a:lnTo>
                    <a:lnTo>
                      <a:pt x="196" y="103"/>
                    </a:lnTo>
                    <a:lnTo>
                      <a:pt x="182" y="103"/>
                    </a:lnTo>
                    <a:lnTo>
                      <a:pt x="169" y="105"/>
                    </a:lnTo>
                    <a:lnTo>
                      <a:pt x="156" y="102"/>
                    </a:lnTo>
                    <a:lnTo>
                      <a:pt x="148" y="99"/>
                    </a:lnTo>
                    <a:lnTo>
                      <a:pt x="135" y="89"/>
                    </a:lnTo>
                    <a:lnTo>
                      <a:pt x="118" y="74"/>
                    </a:lnTo>
                    <a:lnTo>
                      <a:pt x="97" y="59"/>
                    </a:lnTo>
                    <a:lnTo>
                      <a:pt x="75" y="43"/>
                    </a:lnTo>
                    <a:lnTo>
                      <a:pt x="50" y="26"/>
                    </a:lnTo>
                    <a:lnTo>
                      <a:pt x="29" y="1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7" name="Freeform 120">
                <a:extLst>
                  <a:ext uri="{FF2B5EF4-FFF2-40B4-BE49-F238E27FC236}">
                    <a16:creationId xmlns:a16="http://schemas.microsoft.com/office/drawing/2014/main" id="{FC4B7256-2180-4A96-ACD6-EE6E3B9AB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" y="3934"/>
                <a:ext cx="216" cy="144"/>
              </a:xfrm>
              <a:custGeom>
                <a:avLst/>
                <a:gdLst>
                  <a:gd name="T0" fmla="*/ 14 w 216"/>
                  <a:gd name="T1" fmla="*/ 3 h 144"/>
                  <a:gd name="T2" fmla="*/ 4 w 216"/>
                  <a:gd name="T3" fmla="*/ 15 h 144"/>
                  <a:gd name="T4" fmla="*/ 0 w 216"/>
                  <a:gd name="T5" fmla="*/ 28 h 144"/>
                  <a:gd name="T6" fmla="*/ 3 w 216"/>
                  <a:gd name="T7" fmla="*/ 41 h 144"/>
                  <a:gd name="T8" fmla="*/ 7 w 216"/>
                  <a:gd name="T9" fmla="*/ 45 h 144"/>
                  <a:gd name="T10" fmla="*/ 19 w 216"/>
                  <a:gd name="T11" fmla="*/ 56 h 144"/>
                  <a:gd name="T12" fmla="*/ 33 w 216"/>
                  <a:gd name="T13" fmla="*/ 52 h 144"/>
                  <a:gd name="T14" fmla="*/ 55 w 216"/>
                  <a:gd name="T15" fmla="*/ 48 h 144"/>
                  <a:gd name="T16" fmla="*/ 72 w 216"/>
                  <a:gd name="T17" fmla="*/ 54 h 144"/>
                  <a:gd name="T18" fmla="*/ 73 w 216"/>
                  <a:gd name="T19" fmla="*/ 56 h 144"/>
                  <a:gd name="T20" fmla="*/ 55 w 216"/>
                  <a:gd name="T21" fmla="*/ 48 h 144"/>
                  <a:gd name="T22" fmla="*/ 50 w 216"/>
                  <a:gd name="T23" fmla="*/ 61 h 144"/>
                  <a:gd name="T24" fmla="*/ 69 w 216"/>
                  <a:gd name="T25" fmla="*/ 88 h 144"/>
                  <a:gd name="T26" fmla="*/ 93 w 216"/>
                  <a:gd name="T27" fmla="*/ 95 h 144"/>
                  <a:gd name="T28" fmla="*/ 111 w 216"/>
                  <a:gd name="T29" fmla="*/ 94 h 144"/>
                  <a:gd name="T30" fmla="*/ 111 w 216"/>
                  <a:gd name="T31" fmla="*/ 94 h 144"/>
                  <a:gd name="T32" fmla="*/ 95 w 216"/>
                  <a:gd name="T33" fmla="*/ 95 h 144"/>
                  <a:gd name="T34" fmla="*/ 98 w 216"/>
                  <a:gd name="T35" fmla="*/ 104 h 144"/>
                  <a:gd name="T36" fmla="*/ 119 w 216"/>
                  <a:gd name="T37" fmla="*/ 117 h 144"/>
                  <a:gd name="T38" fmla="*/ 137 w 216"/>
                  <a:gd name="T39" fmla="*/ 124 h 144"/>
                  <a:gd name="T40" fmla="*/ 158 w 216"/>
                  <a:gd name="T41" fmla="*/ 123 h 144"/>
                  <a:gd name="T42" fmla="*/ 177 w 216"/>
                  <a:gd name="T43" fmla="*/ 123 h 144"/>
                  <a:gd name="T44" fmla="*/ 180 w 216"/>
                  <a:gd name="T45" fmla="*/ 123 h 144"/>
                  <a:gd name="T46" fmla="*/ 160 w 216"/>
                  <a:gd name="T47" fmla="*/ 123 h 144"/>
                  <a:gd name="T48" fmla="*/ 161 w 216"/>
                  <a:gd name="T49" fmla="*/ 134 h 144"/>
                  <a:gd name="T50" fmla="*/ 186 w 216"/>
                  <a:gd name="T51" fmla="*/ 144 h 144"/>
                  <a:gd name="T52" fmla="*/ 201 w 216"/>
                  <a:gd name="T53" fmla="*/ 141 h 144"/>
                  <a:gd name="T54" fmla="*/ 212 w 216"/>
                  <a:gd name="T55" fmla="*/ 130 h 144"/>
                  <a:gd name="T56" fmla="*/ 216 w 216"/>
                  <a:gd name="T57" fmla="*/ 118 h 144"/>
                  <a:gd name="T58" fmla="*/ 213 w 216"/>
                  <a:gd name="T59" fmla="*/ 105 h 144"/>
                  <a:gd name="T60" fmla="*/ 210 w 216"/>
                  <a:gd name="T61" fmla="*/ 100 h 144"/>
                  <a:gd name="T62" fmla="*/ 199 w 216"/>
                  <a:gd name="T63" fmla="*/ 88 h 144"/>
                  <a:gd name="T64" fmla="*/ 183 w 216"/>
                  <a:gd name="T65" fmla="*/ 94 h 144"/>
                  <a:gd name="T66" fmla="*/ 160 w 216"/>
                  <a:gd name="T67" fmla="*/ 97 h 144"/>
                  <a:gd name="T68" fmla="*/ 144 w 216"/>
                  <a:gd name="T69" fmla="*/ 91 h 144"/>
                  <a:gd name="T70" fmla="*/ 142 w 216"/>
                  <a:gd name="T71" fmla="*/ 90 h 144"/>
                  <a:gd name="T72" fmla="*/ 163 w 216"/>
                  <a:gd name="T73" fmla="*/ 97 h 144"/>
                  <a:gd name="T74" fmla="*/ 165 w 216"/>
                  <a:gd name="T75" fmla="*/ 84 h 144"/>
                  <a:gd name="T76" fmla="*/ 147 w 216"/>
                  <a:gd name="T77" fmla="*/ 58 h 144"/>
                  <a:gd name="T78" fmla="*/ 122 w 216"/>
                  <a:gd name="T79" fmla="*/ 51 h 144"/>
                  <a:gd name="T80" fmla="*/ 105 w 216"/>
                  <a:gd name="T81" fmla="*/ 51 h 144"/>
                  <a:gd name="T82" fmla="*/ 105 w 216"/>
                  <a:gd name="T83" fmla="*/ 51 h 144"/>
                  <a:gd name="T84" fmla="*/ 121 w 216"/>
                  <a:gd name="T85" fmla="*/ 51 h 144"/>
                  <a:gd name="T86" fmla="*/ 124 w 216"/>
                  <a:gd name="T87" fmla="*/ 46 h 144"/>
                  <a:gd name="T88" fmla="*/ 111 w 216"/>
                  <a:gd name="T89" fmla="*/ 38 h 144"/>
                  <a:gd name="T90" fmla="*/ 95 w 216"/>
                  <a:gd name="T91" fmla="*/ 28 h 144"/>
                  <a:gd name="T92" fmla="*/ 79 w 216"/>
                  <a:gd name="T93" fmla="*/ 22 h 144"/>
                  <a:gd name="T94" fmla="*/ 57 w 216"/>
                  <a:gd name="T95" fmla="*/ 22 h 144"/>
                  <a:gd name="T96" fmla="*/ 39 w 216"/>
                  <a:gd name="T97" fmla="*/ 23 h 144"/>
                  <a:gd name="T98" fmla="*/ 37 w 216"/>
                  <a:gd name="T99" fmla="*/ 23 h 144"/>
                  <a:gd name="T100" fmla="*/ 56 w 216"/>
                  <a:gd name="T101" fmla="*/ 23 h 144"/>
                  <a:gd name="T102" fmla="*/ 55 w 216"/>
                  <a:gd name="T103" fmla="*/ 10 h 144"/>
                  <a:gd name="T104" fmla="*/ 30 w 216"/>
                  <a:gd name="T105" fmla="*/ 0 h 1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6"/>
                  <a:gd name="T160" fmla="*/ 0 h 144"/>
                  <a:gd name="T161" fmla="*/ 216 w 216"/>
                  <a:gd name="T162" fmla="*/ 144 h 1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6" h="144">
                    <a:moveTo>
                      <a:pt x="21" y="2"/>
                    </a:moveTo>
                    <a:lnTo>
                      <a:pt x="14" y="3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1" y="52"/>
                    </a:lnTo>
                    <a:lnTo>
                      <a:pt x="19" y="56"/>
                    </a:lnTo>
                    <a:lnTo>
                      <a:pt x="26" y="58"/>
                    </a:lnTo>
                    <a:lnTo>
                      <a:pt x="33" y="52"/>
                    </a:lnTo>
                    <a:lnTo>
                      <a:pt x="47" y="49"/>
                    </a:lnTo>
                    <a:lnTo>
                      <a:pt x="55" y="48"/>
                    </a:lnTo>
                    <a:lnTo>
                      <a:pt x="63" y="51"/>
                    </a:lnTo>
                    <a:lnTo>
                      <a:pt x="72" y="54"/>
                    </a:lnTo>
                    <a:lnTo>
                      <a:pt x="80" y="62"/>
                    </a:lnTo>
                    <a:lnTo>
                      <a:pt x="73" y="56"/>
                    </a:lnTo>
                    <a:lnTo>
                      <a:pt x="65" y="51"/>
                    </a:lnTo>
                    <a:lnTo>
                      <a:pt x="55" y="48"/>
                    </a:lnTo>
                    <a:lnTo>
                      <a:pt x="46" y="52"/>
                    </a:lnTo>
                    <a:lnTo>
                      <a:pt x="50" y="61"/>
                    </a:lnTo>
                    <a:lnTo>
                      <a:pt x="59" y="75"/>
                    </a:lnTo>
                    <a:lnTo>
                      <a:pt x="69" y="88"/>
                    </a:lnTo>
                    <a:lnTo>
                      <a:pt x="82" y="95"/>
                    </a:lnTo>
                    <a:lnTo>
                      <a:pt x="93" y="95"/>
                    </a:lnTo>
                    <a:lnTo>
                      <a:pt x="104" y="95"/>
                    </a:lnTo>
                    <a:lnTo>
                      <a:pt x="111" y="94"/>
                    </a:lnTo>
                    <a:lnTo>
                      <a:pt x="118" y="92"/>
                    </a:lnTo>
                    <a:lnTo>
                      <a:pt x="111" y="94"/>
                    </a:lnTo>
                    <a:lnTo>
                      <a:pt x="104" y="95"/>
                    </a:lnTo>
                    <a:lnTo>
                      <a:pt x="95" y="95"/>
                    </a:lnTo>
                    <a:lnTo>
                      <a:pt x="89" y="95"/>
                    </a:lnTo>
                    <a:lnTo>
                      <a:pt x="98" y="104"/>
                    </a:lnTo>
                    <a:lnTo>
                      <a:pt x="112" y="114"/>
                    </a:lnTo>
                    <a:lnTo>
                      <a:pt x="119" y="117"/>
                    </a:lnTo>
                    <a:lnTo>
                      <a:pt x="128" y="121"/>
                    </a:lnTo>
                    <a:lnTo>
                      <a:pt x="137" y="124"/>
                    </a:lnTo>
                    <a:lnTo>
                      <a:pt x="145" y="126"/>
                    </a:lnTo>
                    <a:lnTo>
                      <a:pt x="158" y="123"/>
                    </a:lnTo>
                    <a:lnTo>
                      <a:pt x="170" y="123"/>
                    </a:lnTo>
                    <a:lnTo>
                      <a:pt x="177" y="123"/>
                    </a:lnTo>
                    <a:lnTo>
                      <a:pt x="186" y="127"/>
                    </a:lnTo>
                    <a:lnTo>
                      <a:pt x="180" y="123"/>
                    </a:lnTo>
                    <a:lnTo>
                      <a:pt x="171" y="123"/>
                    </a:lnTo>
                    <a:lnTo>
                      <a:pt x="160" y="123"/>
                    </a:lnTo>
                    <a:lnTo>
                      <a:pt x="154" y="127"/>
                    </a:lnTo>
                    <a:lnTo>
                      <a:pt x="161" y="134"/>
                    </a:lnTo>
                    <a:lnTo>
                      <a:pt x="174" y="141"/>
                    </a:lnTo>
                    <a:lnTo>
                      <a:pt x="186" y="144"/>
                    </a:lnTo>
                    <a:lnTo>
                      <a:pt x="196" y="144"/>
                    </a:lnTo>
                    <a:lnTo>
                      <a:pt x="201" y="141"/>
                    </a:lnTo>
                    <a:lnTo>
                      <a:pt x="207" y="137"/>
                    </a:lnTo>
                    <a:lnTo>
                      <a:pt x="212" y="130"/>
                    </a:lnTo>
                    <a:lnTo>
                      <a:pt x="216" y="126"/>
                    </a:lnTo>
                    <a:lnTo>
                      <a:pt x="216" y="118"/>
                    </a:lnTo>
                    <a:lnTo>
                      <a:pt x="214" y="111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0" y="100"/>
                    </a:lnTo>
                    <a:lnTo>
                      <a:pt x="204" y="94"/>
                    </a:lnTo>
                    <a:lnTo>
                      <a:pt x="199" y="88"/>
                    </a:lnTo>
                    <a:lnTo>
                      <a:pt x="193" y="90"/>
                    </a:lnTo>
                    <a:lnTo>
                      <a:pt x="183" y="94"/>
                    </a:lnTo>
                    <a:lnTo>
                      <a:pt x="168" y="98"/>
                    </a:lnTo>
                    <a:lnTo>
                      <a:pt x="160" y="97"/>
                    </a:lnTo>
                    <a:lnTo>
                      <a:pt x="153" y="95"/>
                    </a:lnTo>
                    <a:lnTo>
                      <a:pt x="144" y="91"/>
                    </a:lnTo>
                    <a:lnTo>
                      <a:pt x="137" y="85"/>
                    </a:lnTo>
                    <a:lnTo>
                      <a:pt x="142" y="90"/>
                    </a:lnTo>
                    <a:lnTo>
                      <a:pt x="153" y="95"/>
                    </a:lnTo>
                    <a:lnTo>
                      <a:pt x="163" y="97"/>
                    </a:lnTo>
                    <a:lnTo>
                      <a:pt x="174" y="95"/>
                    </a:lnTo>
                    <a:lnTo>
                      <a:pt x="165" y="84"/>
                    </a:lnTo>
                    <a:lnTo>
                      <a:pt x="157" y="71"/>
                    </a:lnTo>
                    <a:lnTo>
                      <a:pt x="147" y="58"/>
                    </a:lnTo>
                    <a:lnTo>
                      <a:pt x="135" y="54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5" y="51"/>
                    </a:lnTo>
                    <a:lnTo>
                      <a:pt x="101" y="55"/>
                    </a:lnTo>
                    <a:lnTo>
                      <a:pt x="105" y="51"/>
                    </a:lnTo>
                    <a:lnTo>
                      <a:pt x="114" y="51"/>
                    </a:lnTo>
                    <a:lnTo>
                      <a:pt x="121" y="51"/>
                    </a:lnTo>
                    <a:lnTo>
                      <a:pt x="129" y="52"/>
                    </a:lnTo>
                    <a:lnTo>
                      <a:pt x="124" y="46"/>
                    </a:lnTo>
                    <a:lnTo>
                      <a:pt x="118" y="42"/>
                    </a:lnTo>
                    <a:lnTo>
                      <a:pt x="111" y="38"/>
                    </a:lnTo>
                    <a:lnTo>
                      <a:pt x="104" y="33"/>
                    </a:lnTo>
                    <a:lnTo>
                      <a:pt x="95" y="28"/>
                    </a:lnTo>
                    <a:lnTo>
                      <a:pt x="88" y="25"/>
                    </a:lnTo>
                    <a:lnTo>
                      <a:pt x="79" y="22"/>
                    </a:lnTo>
                    <a:lnTo>
                      <a:pt x="72" y="22"/>
                    </a:lnTo>
                    <a:lnTo>
                      <a:pt x="57" y="22"/>
                    </a:lnTo>
                    <a:lnTo>
                      <a:pt x="47" y="23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37" y="23"/>
                    </a:lnTo>
                    <a:lnTo>
                      <a:pt x="47" y="25"/>
                    </a:lnTo>
                    <a:lnTo>
                      <a:pt x="56" y="23"/>
                    </a:lnTo>
                    <a:lnTo>
                      <a:pt x="63" y="22"/>
                    </a:lnTo>
                    <a:lnTo>
                      <a:pt x="55" y="10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8" name="Freeform 121">
                <a:extLst>
                  <a:ext uri="{FF2B5EF4-FFF2-40B4-BE49-F238E27FC236}">
                    <a16:creationId xmlns:a16="http://schemas.microsoft.com/office/drawing/2014/main" id="{9996AE89-567D-4A3B-BD95-BC6A6E7BE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3998"/>
                <a:ext cx="86" cy="89"/>
              </a:xfrm>
              <a:custGeom>
                <a:avLst/>
                <a:gdLst>
                  <a:gd name="T0" fmla="*/ 57 w 86"/>
                  <a:gd name="T1" fmla="*/ 4 h 89"/>
                  <a:gd name="T2" fmla="*/ 49 w 86"/>
                  <a:gd name="T3" fmla="*/ 0 h 89"/>
                  <a:gd name="T4" fmla="*/ 39 w 86"/>
                  <a:gd name="T5" fmla="*/ 1 h 89"/>
                  <a:gd name="T6" fmla="*/ 27 w 86"/>
                  <a:gd name="T7" fmla="*/ 2 h 89"/>
                  <a:gd name="T8" fmla="*/ 24 w 86"/>
                  <a:gd name="T9" fmla="*/ 10 h 89"/>
                  <a:gd name="T10" fmla="*/ 17 w 86"/>
                  <a:gd name="T11" fmla="*/ 13 h 89"/>
                  <a:gd name="T12" fmla="*/ 7 w 86"/>
                  <a:gd name="T13" fmla="*/ 21 h 89"/>
                  <a:gd name="T14" fmla="*/ 3 w 86"/>
                  <a:gd name="T15" fmla="*/ 26 h 89"/>
                  <a:gd name="T16" fmla="*/ 0 w 86"/>
                  <a:gd name="T17" fmla="*/ 34 h 89"/>
                  <a:gd name="T18" fmla="*/ 0 w 86"/>
                  <a:gd name="T19" fmla="*/ 43 h 89"/>
                  <a:gd name="T20" fmla="*/ 4 w 86"/>
                  <a:gd name="T21" fmla="*/ 53 h 89"/>
                  <a:gd name="T22" fmla="*/ 11 w 86"/>
                  <a:gd name="T23" fmla="*/ 62 h 89"/>
                  <a:gd name="T24" fmla="*/ 20 w 86"/>
                  <a:gd name="T25" fmla="*/ 70 h 89"/>
                  <a:gd name="T26" fmla="*/ 28 w 86"/>
                  <a:gd name="T27" fmla="*/ 76 h 89"/>
                  <a:gd name="T28" fmla="*/ 40 w 86"/>
                  <a:gd name="T29" fmla="*/ 83 h 89"/>
                  <a:gd name="T30" fmla="*/ 50 w 86"/>
                  <a:gd name="T31" fmla="*/ 86 h 89"/>
                  <a:gd name="T32" fmla="*/ 60 w 86"/>
                  <a:gd name="T33" fmla="*/ 89 h 89"/>
                  <a:gd name="T34" fmla="*/ 67 w 86"/>
                  <a:gd name="T35" fmla="*/ 86 h 89"/>
                  <a:gd name="T36" fmla="*/ 76 w 86"/>
                  <a:gd name="T37" fmla="*/ 82 h 89"/>
                  <a:gd name="T38" fmla="*/ 79 w 86"/>
                  <a:gd name="T39" fmla="*/ 73 h 89"/>
                  <a:gd name="T40" fmla="*/ 82 w 86"/>
                  <a:gd name="T41" fmla="*/ 67 h 89"/>
                  <a:gd name="T42" fmla="*/ 83 w 86"/>
                  <a:gd name="T43" fmla="*/ 62 h 89"/>
                  <a:gd name="T44" fmla="*/ 85 w 86"/>
                  <a:gd name="T45" fmla="*/ 59 h 89"/>
                  <a:gd name="T46" fmla="*/ 83 w 86"/>
                  <a:gd name="T47" fmla="*/ 53 h 89"/>
                  <a:gd name="T48" fmla="*/ 82 w 86"/>
                  <a:gd name="T49" fmla="*/ 50 h 89"/>
                  <a:gd name="T50" fmla="*/ 85 w 86"/>
                  <a:gd name="T51" fmla="*/ 44 h 89"/>
                  <a:gd name="T52" fmla="*/ 86 w 86"/>
                  <a:gd name="T53" fmla="*/ 38 h 89"/>
                  <a:gd name="T54" fmla="*/ 85 w 86"/>
                  <a:gd name="T55" fmla="*/ 31 h 89"/>
                  <a:gd name="T56" fmla="*/ 82 w 86"/>
                  <a:gd name="T57" fmla="*/ 24 h 89"/>
                  <a:gd name="T58" fmla="*/ 76 w 86"/>
                  <a:gd name="T59" fmla="*/ 15 h 89"/>
                  <a:gd name="T60" fmla="*/ 70 w 86"/>
                  <a:gd name="T61" fmla="*/ 10 h 89"/>
                  <a:gd name="T62" fmla="*/ 63 w 86"/>
                  <a:gd name="T63" fmla="*/ 4 h 89"/>
                  <a:gd name="T64" fmla="*/ 57 w 86"/>
                  <a:gd name="T65" fmla="*/ 4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"/>
                  <a:gd name="T100" fmla="*/ 0 h 89"/>
                  <a:gd name="T101" fmla="*/ 86 w 86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" h="89">
                    <a:moveTo>
                      <a:pt x="57" y="4"/>
                    </a:moveTo>
                    <a:lnTo>
                      <a:pt x="49" y="0"/>
                    </a:lnTo>
                    <a:lnTo>
                      <a:pt x="39" y="1"/>
                    </a:lnTo>
                    <a:lnTo>
                      <a:pt x="27" y="2"/>
                    </a:lnTo>
                    <a:lnTo>
                      <a:pt x="24" y="10"/>
                    </a:lnTo>
                    <a:lnTo>
                      <a:pt x="17" y="13"/>
                    </a:lnTo>
                    <a:lnTo>
                      <a:pt x="7" y="21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4" y="53"/>
                    </a:lnTo>
                    <a:lnTo>
                      <a:pt x="11" y="62"/>
                    </a:lnTo>
                    <a:lnTo>
                      <a:pt x="20" y="70"/>
                    </a:lnTo>
                    <a:lnTo>
                      <a:pt x="28" y="76"/>
                    </a:lnTo>
                    <a:lnTo>
                      <a:pt x="40" y="83"/>
                    </a:lnTo>
                    <a:lnTo>
                      <a:pt x="50" y="86"/>
                    </a:lnTo>
                    <a:lnTo>
                      <a:pt x="60" y="89"/>
                    </a:lnTo>
                    <a:lnTo>
                      <a:pt x="67" y="86"/>
                    </a:lnTo>
                    <a:lnTo>
                      <a:pt x="76" y="82"/>
                    </a:lnTo>
                    <a:lnTo>
                      <a:pt x="79" y="73"/>
                    </a:lnTo>
                    <a:lnTo>
                      <a:pt x="82" y="67"/>
                    </a:lnTo>
                    <a:lnTo>
                      <a:pt x="83" y="62"/>
                    </a:lnTo>
                    <a:lnTo>
                      <a:pt x="85" y="59"/>
                    </a:lnTo>
                    <a:lnTo>
                      <a:pt x="83" y="53"/>
                    </a:lnTo>
                    <a:lnTo>
                      <a:pt x="82" y="50"/>
                    </a:lnTo>
                    <a:lnTo>
                      <a:pt x="85" y="44"/>
                    </a:lnTo>
                    <a:lnTo>
                      <a:pt x="86" y="38"/>
                    </a:lnTo>
                    <a:lnTo>
                      <a:pt x="85" y="31"/>
                    </a:lnTo>
                    <a:lnTo>
                      <a:pt x="82" y="24"/>
                    </a:lnTo>
                    <a:lnTo>
                      <a:pt x="76" y="15"/>
                    </a:lnTo>
                    <a:lnTo>
                      <a:pt x="70" y="10"/>
                    </a:lnTo>
                    <a:lnTo>
                      <a:pt x="63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9" name="Freeform 122">
                <a:extLst>
                  <a:ext uri="{FF2B5EF4-FFF2-40B4-BE49-F238E27FC236}">
                    <a16:creationId xmlns:a16="http://schemas.microsoft.com/office/drawing/2014/main" id="{5CD7A957-3CE3-4EEC-99D6-041BA82EE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" y="3913"/>
                <a:ext cx="387" cy="170"/>
              </a:xfrm>
              <a:custGeom>
                <a:avLst/>
                <a:gdLst>
                  <a:gd name="T0" fmla="*/ 40 w 387"/>
                  <a:gd name="T1" fmla="*/ 43 h 170"/>
                  <a:gd name="T2" fmla="*/ 42 w 387"/>
                  <a:gd name="T3" fmla="*/ 36 h 170"/>
                  <a:gd name="T4" fmla="*/ 47 w 387"/>
                  <a:gd name="T5" fmla="*/ 30 h 170"/>
                  <a:gd name="T6" fmla="*/ 55 w 387"/>
                  <a:gd name="T7" fmla="*/ 21 h 170"/>
                  <a:gd name="T8" fmla="*/ 66 w 387"/>
                  <a:gd name="T9" fmla="*/ 14 h 170"/>
                  <a:gd name="T10" fmla="*/ 79 w 387"/>
                  <a:gd name="T11" fmla="*/ 5 h 170"/>
                  <a:gd name="T12" fmla="*/ 96 w 387"/>
                  <a:gd name="T13" fmla="*/ 1 h 170"/>
                  <a:gd name="T14" fmla="*/ 118 w 387"/>
                  <a:gd name="T15" fmla="*/ 0 h 170"/>
                  <a:gd name="T16" fmla="*/ 145 w 387"/>
                  <a:gd name="T17" fmla="*/ 3 h 170"/>
                  <a:gd name="T18" fmla="*/ 157 w 387"/>
                  <a:gd name="T19" fmla="*/ 8 h 170"/>
                  <a:gd name="T20" fmla="*/ 177 w 387"/>
                  <a:gd name="T21" fmla="*/ 23 h 170"/>
                  <a:gd name="T22" fmla="*/ 200 w 387"/>
                  <a:gd name="T23" fmla="*/ 41 h 170"/>
                  <a:gd name="T24" fmla="*/ 229 w 387"/>
                  <a:gd name="T25" fmla="*/ 63 h 170"/>
                  <a:gd name="T26" fmla="*/ 256 w 387"/>
                  <a:gd name="T27" fmla="*/ 82 h 170"/>
                  <a:gd name="T28" fmla="*/ 281 w 387"/>
                  <a:gd name="T29" fmla="*/ 98 h 170"/>
                  <a:gd name="T30" fmla="*/ 301 w 387"/>
                  <a:gd name="T31" fmla="*/ 105 h 170"/>
                  <a:gd name="T32" fmla="*/ 312 w 387"/>
                  <a:gd name="T33" fmla="*/ 103 h 170"/>
                  <a:gd name="T34" fmla="*/ 318 w 387"/>
                  <a:gd name="T35" fmla="*/ 93 h 170"/>
                  <a:gd name="T36" fmla="*/ 328 w 387"/>
                  <a:gd name="T37" fmla="*/ 87 h 170"/>
                  <a:gd name="T38" fmla="*/ 338 w 387"/>
                  <a:gd name="T39" fmla="*/ 83 h 170"/>
                  <a:gd name="T40" fmla="*/ 351 w 387"/>
                  <a:gd name="T41" fmla="*/ 82 h 170"/>
                  <a:gd name="T42" fmla="*/ 361 w 387"/>
                  <a:gd name="T43" fmla="*/ 80 h 170"/>
                  <a:gd name="T44" fmla="*/ 373 w 387"/>
                  <a:gd name="T45" fmla="*/ 83 h 170"/>
                  <a:gd name="T46" fmla="*/ 380 w 387"/>
                  <a:gd name="T47" fmla="*/ 86 h 170"/>
                  <a:gd name="T48" fmla="*/ 387 w 387"/>
                  <a:gd name="T49" fmla="*/ 93 h 170"/>
                  <a:gd name="T50" fmla="*/ 347 w 387"/>
                  <a:gd name="T51" fmla="*/ 128 h 170"/>
                  <a:gd name="T52" fmla="*/ 341 w 387"/>
                  <a:gd name="T53" fmla="*/ 132 h 170"/>
                  <a:gd name="T54" fmla="*/ 337 w 387"/>
                  <a:gd name="T55" fmla="*/ 139 h 170"/>
                  <a:gd name="T56" fmla="*/ 327 w 387"/>
                  <a:gd name="T57" fmla="*/ 148 h 170"/>
                  <a:gd name="T58" fmla="*/ 318 w 387"/>
                  <a:gd name="T59" fmla="*/ 157 h 170"/>
                  <a:gd name="T60" fmla="*/ 304 w 387"/>
                  <a:gd name="T61" fmla="*/ 162 h 170"/>
                  <a:gd name="T62" fmla="*/ 288 w 387"/>
                  <a:gd name="T63" fmla="*/ 168 h 170"/>
                  <a:gd name="T64" fmla="*/ 266 w 387"/>
                  <a:gd name="T65" fmla="*/ 170 h 170"/>
                  <a:gd name="T66" fmla="*/ 242 w 387"/>
                  <a:gd name="T67" fmla="*/ 168 h 170"/>
                  <a:gd name="T68" fmla="*/ 227 w 387"/>
                  <a:gd name="T69" fmla="*/ 161 h 170"/>
                  <a:gd name="T70" fmla="*/ 207 w 387"/>
                  <a:gd name="T71" fmla="*/ 147 h 170"/>
                  <a:gd name="T72" fmla="*/ 183 w 387"/>
                  <a:gd name="T73" fmla="*/ 126 h 170"/>
                  <a:gd name="T74" fmla="*/ 155 w 387"/>
                  <a:gd name="T75" fmla="*/ 108 h 170"/>
                  <a:gd name="T76" fmla="*/ 127 w 387"/>
                  <a:gd name="T77" fmla="*/ 87 h 170"/>
                  <a:gd name="T78" fmla="*/ 104 w 387"/>
                  <a:gd name="T79" fmla="*/ 73 h 170"/>
                  <a:gd name="T80" fmla="*/ 83 w 387"/>
                  <a:gd name="T81" fmla="*/ 64 h 170"/>
                  <a:gd name="T82" fmla="*/ 73 w 387"/>
                  <a:gd name="T83" fmla="*/ 69 h 170"/>
                  <a:gd name="T84" fmla="*/ 65 w 387"/>
                  <a:gd name="T85" fmla="*/ 76 h 170"/>
                  <a:gd name="T86" fmla="*/ 56 w 387"/>
                  <a:gd name="T87" fmla="*/ 82 h 170"/>
                  <a:gd name="T88" fmla="*/ 45 w 387"/>
                  <a:gd name="T89" fmla="*/ 85 h 170"/>
                  <a:gd name="T90" fmla="*/ 34 w 387"/>
                  <a:gd name="T91" fmla="*/ 87 h 170"/>
                  <a:gd name="T92" fmla="*/ 22 w 387"/>
                  <a:gd name="T93" fmla="*/ 87 h 170"/>
                  <a:gd name="T94" fmla="*/ 13 w 387"/>
                  <a:gd name="T95" fmla="*/ 86 h 170"/>
                  <a:gd name="T96" fmla="*/ 4 w 387"/>
                  <a:gd name="T97" fmla="*/ 82 h 170"/>
                  <a:gd name="T98" fmla="*/ 0 w 387"/>
                  <a:gd name="T99" fmla="*/ 77 h 170"/>
                  <a:gd name="T100" fmla="*/ 40 w 387"/>
                  <a:gd name="T101" fmla="*/ 43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7"/>
                  <a:gd name="T154" fmla="*/ 0 h 170"/>
                  <a:gd name="T155" fmla="*/ 387 w 387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7" h="170">
                    <a:moveTo>
                      <a:pt x="40" y="43"/>
                    </a:moveTo>
                    <a:lnTo>
                      <a:pt x="42" y="36"/>
                    </a:lnTo>
                    <a:lnTo>
                      <a:pt x="47" y="30"/>
                    </a:lnTo>
                    <a:lnTo>
                      <a:pt x="55" y="21"/>
                    </a:lnTo>
                    <a:lnTo>
                      <a:pt x="66" y="14"/>
                    </a:lnTo>
                    <a:lnTo>
                      <a:pt x="79" y="5"/>
                    </a:lnTo>
                    <a:lnTo>
                      <a:pt x="96" y="1"/>
                    </a:lnTo>
                    <a:lnTo>
                      <a:pt x="118" y="0"/>
                    </a:lnTo>
                    <a:lnTo>
                      <a:pt x="145" y="3"/>
                    </a:lnTo>
                    <a:lnTo>
                      <a:pt x="157" y="8"/>
                    </a:lnTo>
                    <a:lnTo>
                      <a:pt x="177" y="23"/>
                    </a:lnTo>
                    <a:lnTo>
                      <a:pt x="200" y="41"/>
                    </a:lnTo>
                    <a:lnTo>
                      <a:pt x="229" y="63"/>
                    </a:lnTo>
                    <a:lnTo>
                      <a:pt x="256" y="82"/>
                    </a:lnTo>
                    <a:lnTo>
                      <a:pt x="281" y="98"/>
                    </a:lnTo>
                    <a:lnTo>
                      <a:pt x="301" y="105"/>
                    </a:lnTo>
                    <a:lnTo>
                      <a:pt x="312" y="103"/>
                    </a:lnTo>
                    <a:lnTo>
                      <a:pt x="318" y="93"/>
                    </a:lnTo>
                    <a:lnTo>
                      <a:pt x="328" y="87"/>
                    </a:lnTo>
                    <a:lnTo>
                      <a:pt x="338" y="83"/>
                    </a:lnTo>
                    <a:lnTo>
                      <a:pt x="351" y="82"/>
                    </a:lnTo>
                    <a:lnTo>
                      <a:pt x="361" y="80"/>
                    </a:lnTo>
                    <a:lnTo>
                      <a:pt x="373" y="83"/>
                    </a:lnTo>
                    <a:lnTo>
                      <a:pt x="380" y="86"/>
                    </a:lnTo>
                    <a:lnTo>
                      <a:pt x="387" y="93"/>
                    </a:lnTo>
                    <a:lnTo>
                      <a:pt x="347" y="128"/>
                    </a:lnTo>
                    <a:lnTo>
                      <a:pt x="341" y="132"/>
                    </a:lnTo>
                    <a:lnTo>
                      <a:pt x="337" y="139"/>
                    </a:lnTo>
                    <a:lnTo>
                      <a:pt x="327" y="148"/>
                    </a:lnTo>
                    <a:lnTo>
                      <a:pt x="318" y="157"/>
                    </a:lnTo>
                    <a:lnTo>
                      <a:pt x="304" y="162"/>
                    </a:lnTo>
                    <a:lnTo>
                      <a:pt x="288" y="168"/>
                    </a:lnTo>
                    <a:lnTo>
                      <a:pt x="266" y="170"/>
                    </a:lnTo>
                    <a:lnTo>
                      <a:pt x="242" y="168"/>
                    </a:lnTo>
                    <a:lnTo>
                      <a:pt x="227" y="161"/>
                    </a:lnTo>
                    <a:lnTo>
                      <a:pt x="207" y="147"/>
                    </a:lnTo>
                    <a:lnTo>
                      <a:pt x="183" y="126"/>
                    </a:lnTo>
                    <a:lnTo>
                      <a:pt x="155" y="108"/>
                    </a:lnTo>
                    <a:lnTo>
                      <a:pt x="127" y="87"/>
                    </a:lnTo>
                    <a:lnTo>
                      <a:pt x="104" y="73"/>
                    </a:lnTo>
                    <a:lnTo>
                      <a:pt x="83" y="64"/>
                    </a:lnTo>
                    <a:lnTo>
                      <a:pt x="73" y="69"/>
                    </a:lnTo>
                    <a:lnTo>
                      <a:pt x="65" y="76"/>
                    </a:lnTo>
                    <a:lnTo>
                      <a:pt x="56" y="82"/>
                    </a:lnTo>
                    <a:lnTo>
                      <a:pt x="45" y="85"/>
                    </a:lnTo>
                    <a:lnTo>
                      <a:pt x="34" y="87"/>
                    </a:lnTo>
                    <a:lnTo>
                      <a:pt x="22" y="87"/>
                    </a:lnTo>
                    <a:lnTo>
                      <a:pt x="13" y="86"/>
                    </a:lnTo>
                    <a:lnTo>
                      <a:pt x="4" y="82"/>
                    </a:lnTo>
                    <a:lnTo>
                      <a:pt x="0" y="77"/>
                    </a:lnTo>
                    <a:lnTo>
                      <a:pt x="40" y="43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0" name="Freeform 123">
                <a:extLst>
                  <a:ext uri="{FF2B5EF4-FFF2-40B4-BE49-F238E27FC236}">
                    <a16:creationId xmlns:a16="http://schemas.microsoft.com/office/drawing/2014/main" id="{856C7EF3-AEF0-486C-B328-6FA8E6B5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3946"/>
                <a:ext cx="272" cy="129"/>
              </a:xfrm>
              <a:custGeom>
                <a:avLst/>
                <a:gdLst>
                  <a:gd name="T0" fmla="*/ 272 w 272"/>
                  <a:gd name="T1" fmla="*/ 93 h 129"/>
                  <a:gd name="T2" fmla="*/ 267 w 272"/>
                  <a:gd name="T3" fmla="*/ 92 h 129"/>
                  <a:gd name="T4" fmla="*/ 261 w 272"/>
                  <a:gd name="T5" fmla="*/ 95 h 129"/>
                  <a:gd name="T6" fmla="*/ 252 w 272"/>
                  <a:gd name="T7" fmla="*/ 96 h 129"/>
                  <a:gd name="T8" fmla="*/ 244 w 272"/>
                  <a:gd name="T9" fmla="*/ 101 h 129"/>
                  <a:gd name="T10" fmla="*/ 232 w 272"/>
                  <a:gd name="T11" fmla="*/ 102 h 129"/>
                  <a:gd name="T12" fmla="*/ 223 w 272"/>
                  <a:gd name="T13" fmla="*/ 105 h 129"/>
                  <a:gd name="T14" fmla="*/ 213 w 272"/>
                  <a:gd name="T15" fmla="*/ 105 h 129"/>
                  <a:gd name="T16" fmla="*/ 206 w 272"/>
                  <a:gd name="T17" fmla="*/ 105 h 129"/>
                  <a:gd name="T18" fmla="*/ 193 w 272"/>
                  <a:gd name="T19" fmla="*/ 96 h 129"/>
                  <a:gd name="T20" fmla="*/ 176 w 272"/>
                  <a:gd name="T21" fmla="*/ 83 h 129"/>
                  <a:gd name="T22" fmla="*/ 151 w 272"/>
                  <a:gd name="T23" fmla="*/ 63 h 129"/>
                  <a:gd name="T24" fmla="*/ 127 w 272"/>
                  <a:gd name="T25" fmla="*/ 44 h 129"/>
                  <a:gd name="T26" fmla="*/ 99 w 272"/>
                  <a:gd name="T27" fmla="*/ 24 h 129"/>
                  <a:gd name="T28" fmla="*/ 75 w 272"/>
                  <a:gd name="T29" fmla="*/ 10 h 129"/>
                  <a:gd name="T30" fmla="*/ 53 w 272"/>
                  <a:gd name="T31" fmla="*/ 0 h 129"/>
                  <a:gd name="T32" fmla="*/ 39 w 272"/>
                  <a:gd name="T33" fmla="*/ 0 h 129"/>
                  <a:gd name="T34" fmla="*/ 30 w 272"/>
                  <a:gd name="T35" fmla="*/ 1 h 129"/>
                  <a:gd name="T36" fmla="*/ 23 w 272"/>
                  <a:gd name="T37" fmla="*/ 6 h 129"/>
                  <a:gd name="T38" fmla="*/ 16 w 272"/>
                  <a:gd name="T39" fmla="*/ 8 h 129"/>
                  <a:gd name="T40" fmla="*/ 12 w 272"/>
                  <a:gd name="T41" fmla="*/ 13 h 129"/>
                  <a:gd name="T42" fmla="*/ 3 w 272"/>
                  <a:gd name="T43" fmla="*/ 20 h 129"/>
                  <a:gd name="T44" fmla="*/ 0 w 272"/>
                  <a:gd name="T45" fmla="*/ 27 h 129"/>
                  <a:gd name="T46" fmla="*/ 3 w 272"/>
                  <a:gd name="T47" fmla="*/ 23 h 129"/>
                  <a:gd name="T48" fmla="*/ 12 w 272"/>
                  <a:gd name="T49" fmla="*/ 21 h 129"/>
                  <a:gd name="T50" fmla="*/ 19 w 272"/>
                  <a:gd name="T51" fmla="*/ 20 h 129"/>
                  <a:gd name="T52" fmla="*/ 29 w 272"/>
                  <a:gd name="T53" fmla="*/ 21 h 129"/>
                  <a:gd name="T54" fmla="*/ 38 w 272"/>
                  <a:gd name="T55" fmla="*/ 21 h 129"/>
                  <a:gd name="T56" fmla="*/ 46 w 272"/>
                  <a:gd name="T57" fmla="*/ 26 h 129"/>
                  <a:gd name="T58" fmla="*/ 53 w 272"/>
                  <a:gd name="T59" fmla="*/ 30 h 129"/>
                  <a:gd name="T60" fmla="*/ 59 w 272"/>
                  <a:gd name="T61" fmla="*/ 34 h 129"/>
                  <a:gd name="T62" fmla="*/ 66 w 272"/>
                  <a:gd name="T63" fmla="*/ 40 h 129"/>
                  <a:gd name="T64" fmla="*/ 82 w 272"/>
                  <a:gd name="T65" fmla="*/ 52 h 129"/>
                  <a:gd name="T66" fmla="*/ 101 w 272"/>
                  <a:gd name="T67" fmla="*/ 66 h 129"/>
                  <a:gd name="T68" fmla="*/ 124 w 272"/>
                  <a:gd name="T69" fmla="*/ 82 h 129"/>
                  <a:gd name="T70" fmla="*/ 147 w 272"/>
                  <a:gd name="T71" fmla="*/ 96 h 129"/>
                  <a:gd name="T72" fmla="*/ 169 w 272"/>
                  <a:gd name="T73" fmla="*/ 111 h 129"/>
                  <a:gd name="T74" fmla="*/ 184 w 272"/>
                  <a:gd name="T75" fmla="*/ 121 h 129"/>
                  <a:gd name="T76" fmla="*/ 197 w 272"/>
                  <a:gd name="T77" fmla="*/ 128 h 129"/>
                  <a:gd name="T78" fmla="*/ 202 w 272"/>
                  <a:gd name="T79" fmla="*/ 128 h 129"/>
                  <a:gd name="T80" fmla="*/ 210 w 272"/>
                  <a:gd name="T81" fmla="*/ 129 h 129"/>
                  <a:gd name="T82" fmla="*/ 222 w 272"/>
                  <a:gd name="T83" fmla="*/ 128 h 129"/>
                  <a:gd name="T84" fmla="*/ 235 w 272"/>
                  <a:gd name="T85" fmla="*/ 126 h 129"/>
                  <a:gd name="T86" fmla="*/ 246 w 272"/>
                  <a:gd name="T87" fmla="*/ 121 h 129"/>
                  <a:gd name="T88" fmla="*/ 258 w 272"/>
                  <a:gd name="T89" fmla="*/ 115 h 129"/>
                  <a:gd name="T90" fmla="*/ 265 w 272"/>
                  <a:gd name="T91" fmla="*/ 106 h 129"/>
                  <a:gd name="T92" fmla="*/ 272 w 272"/>
                  <a:gd name="T93" fmla="*/ 93 h 1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2"/>
                  <a:gd name="T142" fmla="*/ 0 h 129"/>
                  <a:gd name="T143" fmla="*/ 272 w 272"/>
                  <a:gd name="T144" fmla="*/ 129 h 1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2" h="129">
                    <a:moveTo>
                      <a:pt x="272" y="93"/>
                    </a:moveTo>
                    <a:lnTo>
                      <a:pt x="267" y="92"/>
                    </a:lnTo>
                    <a:lnTo>
                      <a:pt x="261" y="95"/>
                    </a:lnTo>
                    <a:lnTo>
                      <a:pt x="252" y="96"/>
                    </a:lnTo>
                    <a:lnTo>
                      <a:pt x="244" y="101"/>
                    </a:lnTo>
                    <a:lnTo>
                      <a:pt x="232" y="102"/>
                    </a:lnTo>
                    <a:lnTo>
                      <a:pt x="223" y="105"/>
                    </a:lnTo>
                    <a:lnTo>
                      <a:pt x="213" y="105"/>
                    </a:lnTo>
                    <a:lnTo>
                      <a:pt x="206" y="105"/>
                    </a:lnTo>
                    <a:lnTo>
                      <a:pt x="193" y="96"/>
                    </a:lnTo>
                    <a:lnTo>
                      <a:pt x="176" y="83"/>
                    </a:lnTo>
                    <a:lnTo>
                      <a:pt x="151" y="63"/>
                    </a:lnTo>
                    <a:lnTo>
                      <a:pt x="127" y="44"/>
                    </a:lnTo>
                    <a:lnTo>
                      <a:pt x="99" y="24"/>
                    </a:lnTo>
                    <a:lnTo>
                      <a:pt x="75" y="1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30" y="1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12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12" y="21"/>
                    </a:lnTo>
                    <a:lnTo>
                      <a:pt x="19" y="20"/>
                    </a:lnTo>
                    <a:lnTo>
                      <a:pt x="29" y="21"/>
                    </a:lnTo>
                    <a:lnTo>
                      <a:pt x="38" y="21"/>
                    </a:lnTo>
                    <a:lnTo>
                      <a:pt x="46" y="26"/>
                    </a:lnTo>
                    <a:lnTo>
                      <a:pt x="53" y="30"/>
                    </a:lnTo>
                    <a:lnTo>
                      <a:pt x="59" y="34"/>
                    </a:lnTo>
                    <a:lnTo>
                      <a:pt x="66" y="40"/>
                    </a:lnTo>
                    <a:lnTo>
                      <a:pt x="82" y="52"/>
                    </a:lnTo>
                    <a:lnTo>
                      <a:pt x="101" y="66"/>
                    </a:lnTo>
                    <a:lnTo>
                      <a:pt x="124" y="82"/>
                    </a:lnTo>
                    <a:lnTo>
                      <a:pt x="147" y="96"/>
                    </a:lnTo>
                    <a:lnTo>
                      <a:pt x="169" y="111"/>
                    </a:lnTo>
                    <a:lnTo>
                      <a:pt x="184" y="121"/>
                    </a:lnTo>
                    <a:lnTo>
                      <a:pt x="197" y="128"/>
                    </a:lnTo>
                    <a:lnTo>
                      <a:pt x="202" y="128"/>
                    </a:lnTo>
                    <a:lnTo>
                      <a:pt x="210" y="129"/>
                    </a:lnTo>
                    <a:lnTo>
                      <a:pt x="222" y="128"/>
                    </a:lnTo>
                    <a:lnTo>
                      <a:pt x="235" y="126"/>
                    </a:lnTo>
                    <a:lnTo>
                      <a:pt x="246" y="121"/>
                    </a:lnTo>
                    <a:lnTo>
                      <a:pt x="258" y="115"/>
                    </a:lnTo>
                    <a:lnTo>
                      <a:pt x="265" y="106"/>
                    </a:lnTo>
                    <a:lnTo>
                      <a:pt x="272" y="93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1" name="Freeform 124">
                <a:extLst>
                  <a:ext uri="{FF2B5EF4-FFF2-40B4-BE49-F238E27FC236}">
                    <a16:creationId xmlns:a16="http://schemas.microsoft.com/office/drawing/2014/main" id="{8B21397D-B533-40C1-B641-C98A0051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" y="3962"/>
                <a:ext cx="238" cy="105"/>
              </a:xfrm>
              <a:custGeom>
                <a:avLst/>
                <a:gdLst>
                  <a:gd name="T0" fmla="*/ 238 w 238"/>
                  <a:gd name="T1" fmla="*/ 86 h 105"/>
                  <a:gd name="T2" fmla="*/ 229 w 238"/>
                  <a:gd name="T3" fmla="*/ 90 h 105"/>
                  <a:gd name="T4" fmla="*/ 220 w 238"/>
                  <a:gd name="T5" fmla="*/ 95 h 105"/>
                  <a:gd name="T6" fmla="*/ 208 w 238"/>
                  <a:gd name="T7" fmla="*/ 99 h 105"/>
                  <a:gd name="T8" fmla="*/ 196 w 238"/>
                  <a:gd name="T9" fmla="*/ 103 h 105"/>
                  <a:gd name="T10" fmla="*/ 182 w 238"/>
                  <a:gd name="T11" fmla="*/ 103 h 105"/>
                  <a:gd name="T12" fmla="*/ 170 w 238"/>
                  <a:gd name="T13" fmla="*/ 105 h 105"/>
                  <a:gd name="T14" fmla="*/ 157 w 238"/>
                  <a:gd name="T15" fmla="*/ 102 h 105"/>
                  <a:gd name="T16" fmla="*/ 150 w 238"/>
                  <a:gd name="T17" fmla="*/ 99 h 105"/>
                  <a:gd name="T18" fmla="*/ 137 w 238"/>
                  <a:gd name="T19" fmla="*/ 89 h 105"/>
                  <a:gd name="T20" fmla="*/ 120 w 238"/>
                  <a:gd name="T21" fmla="*/ 74 h 105"/>
                  <a:gd name="T22" fmla="*/ 98 w 238"/>
                  <a:gd name="T23" fmla="*/ 59 h 105"/>
                  <a:gd name="T24" fmla="*/ 75 w 238"/>
                  <a:gd name="T25" fmla="*/ 43 h 105"/>
                  <a:gd name="T26" fmla="*/ 51 w 238"/>
                  <a:gd name="T27" fmla="*/ 26 h 105"/>
                  <a:gd name="T28" fmla="*/ 29 w 238"/>
                  <a:gd name="T29" fmla="*/ 13 h 105"/>
                  <a:gd name="T30" fmla="*/ 12 w 238"/>
                  <a:gd name="T31" fmla="*/ 3 h 105"/>
                  <a:gd name="T32" fmla="*/ 0 w 238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8"/>
                  <a:gd name="T52" fmla="*/ 0 h 105"/>
                  <a:gd name="T53" fmla="*/ 238 w 238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8" h="105">
                    <a:moveTo>
                      <a:pt x="238" y="86"/>
                    </a:moveTo>
                    <a:lnTo>
                      <a:pt x="229" y="90"/>
                    </a:lnTo>
                    <a:lnTo>
                      <a:pt x="220" y="95"/>
                    </a:lnTo>
                    <a:lnTo>
                      <a:pt x="208" y="99"/>
                    </a:lnTo>
                    <a:lnTo>
                      <a:pt x="196" y="103"/>
                    </a:lnTo>
                    <a:lnTo>
                      <a:pt x="182" y="103"/>
                    </a:lnTo>
                    <a:lnTo>
                      <a:pt x="170" y="105"/>
                    </a:lnTo>
                    <a:lnTo>
                      <a:pt x="157" y="102"/>
                    </a:lnTo>
                    <a:lnTo>
                      <a:pt x="150" y="99"/>
                    </a:lnTo>
                    <a:lnTo>
                      <a:pt x="137" y="89"/>
                    </a:lnTo>
                    <a:lnTo>
                      <a:pt x="120" y="74"/>
                    </a:lnTo>
                    <a:lnTo>
                      <a:pt x="98" y="59"/>
                    </a:lnTo>
                    <a:lnTo>
                      <a:pt x="75" y="43"/>
                    </a:lnTo>
                    <a:lnTo>
                      <a:pt x="51" y="26"/>
                    </a:lnTo>
                    <a:lnTo>
                      <a:pt x="29" y="1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2" name="Freeform 125">
                <a:extLst>
                  <a:ext uri="{FF2B5EF4-FFF2-40B4-BE49-F238E27FC236}">
                    <a16:creationId xmlns:a16="http://schemas.microsoft.com/office/drawing/2014/main" id="{393F3093-41F2-4BDD-98C2-5F1A7DAC6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" y="3934"/>
                <a:ext cx="216" cy="144"/>
              </a:xfrm>
              <a:custGeom>
                <a:avLst/>
                <a:gdLst>
                  <a:gd name="T0" fmla="*/ 14 w 216"/>
                  <a:gd name="T1" fmla="*/ 3 h 144"/>
                  <a:gd name="T2" fmla="*/ 4 w 216"/>
                  <a:gd name="T3" fmla="*/ 15 h 144"/>
                  <a:gd name="T4" fmla="*/ 0 w 216"/>
                  <a:gd name="T5" fmla="*/ 28 h 144"/>
                  <a:gd name="T6" fmla="*/ 3 w 216"/>
                  <a:gd name="T7" fmla="*/ 41 h 144"/>
                  <a:gd name="T8" fmla="*/ 7 w 216"/>
                  <a:gd name="T9" fmla="*/ 45 h 144"/>
                  <a:gd name="T10" fmla="*/ 19 w 216"/>
                  <a:gd name="T11" fmla="*/ 56 h 144"/>
                  <a:gd name="T12" fmla="*/ 33 w 216"/>
                  <a:gd name="T13" fmla="*/ 52 h 144"/>
                  <a:gd name="T14" fmla="*/ 55 w 216"/>
                  <a:gd name="T15" fmla="*/ 48 h 144"/>
                  <a:gd name="T16" fmla="*/ 72 w 216"/>
                  <a:gd name="T17" fmla="*/ 54 h 144"/>
                  <a:gd name="T18" fmla="*/ 73 w 216"/>
                  <a:gd name="T19" fmla="*/ 56 h 144"/>
                  <a:gd name="T20" fmla="*/ 55 w 216"/>
                  <a:gd name="T21" fmla="*/ 48 h 144"/>
                  <a:gd name="T22" fmla="*/ 50 w 216"/>
                  <a:gd name="T23" fmla="*/ 61 h 144"/>
                  <a:gd name="T24" fmla="*/ 69 w 216"/>
                  <a:gd name="T25" fmla="*/ 88 h 144"/>
                  <a:gd name="T26" fmla="*/ 93 w 216"/>
                  <a:gd name="T27" fmla="*/ 95 h 144"/>
                  <a:gd name="T28" fmla="*/ 111 w 216"/>
                  <a:gd name="T29" fmla="*/ 94 h 144"/>
                  <a:gd name="T30" fmla="*/ 111 w 216"/>
                  <a:gd name="T31" fmla="*/ 94 h 144"/>
                  <a:gd name="T32" fmla="*/ 95 w 216"/>
                  <a:gd name="T33" fmla="*/ 95 h 144"/>
                  <a:gd name="T34" fmla="*/ 98 w 216"/>
                  <a:gd name="T35" fmla="*/ 104 h 144"/>
                  <a:gd name="T36" fmla="*/ 119 w 216"/>
                  <a:gd name="T37" fmla="*/ 117 h 144"/>
                  <a:gd name="T38" fmla="*/ 137 w 216"/>
                  <a:gd name="T39" fmla="*/ 124 h 144"/>
                  <a:gd name="T40" fmla="*/ 158 w 216"/>
                  <a:gd name="T41" fmla="*/ 123 h 144"/>
                  <a:gd name="T42" fmla="*/ 177 w 216"/>
                  <a:gd name="T43" fmla="*/ 123 h 144"/>
                  <a:gd name="T44" fmla="*/ 180 w 216"/>
                  <a:gd name="T45" fmla="*/ 123 h 144"/>
                  <a:gd name="T46" fmla="*/ 160 w 216"/>
                  <a:gd name="T47" fmla="*/ 123 h 144"/>
                  <a:gd name="T48" fmla="*/ 161 w 216"/>
                  <a:gd name="T49" fmla="*/ 134 h 144"/>
                  <a:gd name="T50" fmla="*/ 186 w 216"/>
                  <a:gd name="T51" fmla="*/ 144 h 144"/>
                  <a:gd name="T52" fmla="*/ 202 w 216"/>
                  <a:gd name="T53" fmla="*/ 141 h 144"/>
                  <a:gd name="T54" fmla="*/ 212 w 216"/>
                  <a:gd name="T55" fmla="*/ 130 h 144"/>
                  <a:gd name="T56" fmla="*/ 216 w 216"/>
                  <a:gd name="T57" fmla="*/ 118 h 144"/>
                  <a:gd name="T58" fmla="*/ 213 w 216"/>
                  <a:gd name="T59" fmla="*/ 105 h 144"/>
                  <a:gd name="T60" fmla="*/ 210 w 216"/>
                  <a:gd name="T61" fmla="*/ 100 h 144"/>
                  <a:gd name="T62" fmla="*/ 199 w 216"/>
                  <a:gd name="T63" fmla="*/ 88 h 144"/>
                  <a:gd name="T64" fmla="*/ 187 w 216"/>
                  <a:gd name="T65" fmla="*/ 91 h 144"/>
                  <a:gd name="T66" fmla="*/ 176 w 216"/>
                  <a:gd name="T67" fmla="*/ 95 h 144"/>
                  <a:gd name="T68" fmla="*/ 160 w 216"/>
                  <a:gd name="T69" fmla="*/ 97 h 144"/>
                  <a:gd name="T70" fmla="*/ 144 w 216"/>
                  <a:gd name="T71" fmla="*/ 91 h 144"/>
                  <a:gd name="T72" fmla="*/ 142 w 216"/>
                  <a:gd name="T73" fmla="*/ 90 h 144"/>
                  <a:gd name="T74" fmla="*/ 163 w 216"/>
                  <a:gd name="T75" fmla="*/ 97 h 144"/>
                  <a:gd name="T76" fmla="*/ 165 w 216"/>
                  <a:gd name="T77" fmla="*/ 84 h 144"/>
                  <a:gd name="T78" fmla="*/ 147 w 216"/>
                  <a:gd name="T79" fmla="*/ 58 h 144"/>
                  <a:gd name="T80" fmla="*/ 122 w 216"/>
                  <a:gd name="T81" fmla="*/ 51 h 144"/>
                  <a:gd name="T82" fmla="*/ 105 w 216"/>
                  <a:gd name="T83" fmla="*/ 51 h 144"/>
                  <a:gd name="T84" fmla="*/ 105 w 216"/>
                  <a:gd name="T85" fmla="*/ 51 h 144"/>
                  <a:gd name="T86" fmla="*/ 121 w 216"/>
                  <a:gd name="T87" fmla="*/ 51 h 144"/>
                  <a:gd name="T88" fmla="*/ 124 w 216"/>
                  <a:gd name="T89" fmla="*/ 46 h 144"/>
                  <a:gd name="T90" fmla="*/ 111 w 216"/>
                  <a:gd name="T91" fmla="*/ 38 h 144"/>
                  <a:gd name="T92" fmla="*/ 95 w 216"/>
                  <a:gd name="T93" fmla="*/ 28 h 144"/>
                  <a:gd name="T94" fmla="*/ 79 w 216"/>
                  <a:gd name="T95" fmla="*/ 22 h 144"/>
                  <a:gd name="T96" fmla="*/ 57 w 216"/>
                  <a:gd name="T97" fmla="*/ 22 h 144"/>
                  <a:gd name="T98" fmla="*/ 39 w 216"/>
                  <a:gd name="T99" fmla="*/ 23 h 144"/>
                  <a:gd name="T100" fmla="*/ 36 w 216"/>
                  <a:gd name="T101" fmla="*/ 23 h 144"/>
                  <a:gd name="T102" fmla="*/ 56 w 216"/>
                  <a:gd name="T103" fmla="*/ 23 h 144"/>
                  <a:gd name="T104" fmla="*/ 55 w 216"/>
                  <a:gd name="T105" fmla="*/ 10 h 144"/>
                  <a:gd name="T106" fmla="*/ 30 w 216"/>
                  <a:gd name="T107" fmla="*/ 0 h 1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6"/>
                  <a:gd name="T163" fmla="*/ 0 h 144"/>
                  <a:gd name="T164" fmla="*/ 216 w 216"/>
                  <a:gd name="T165" fmla="*/ 144 h 1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6" h="144">
                    <a:moveTo>
                      <a:pt x="21" y="2"/>
                    </a:moveTo>
                    <a:lnTo>
                      <a:pt x="14" y="3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1" y="52"/>
                    </a:lnTo>
                    <a:lnTo>
                      <a:pt x="19" y="56"/>
                    </a:lnTo>
                    <a:lnTo>
                      <a:pt x="26" y="58"/>
                    </a:lnTo>
                    <a:lnTo>
                      <a:pt x="33" y="52"/>
                    </a:lnTo>
                    <a:lnTo>
                      <a:pt x="47" y="49"/>
                    </a:lnTo>
                    <a:lnTo>
                      <a:pt x="55" y="48"/>
                    </a:lnTo>
                    <a:lnTo>
                      <a:pt x="63" y="51"/>
                    </a:lnTo>
                    <a:lnTo>
                      <a:pt x="72" y="54"/>
                    </a:lnTo>
                    <a:lnTo>
                      <a:pt x="81" y="62"/>
                    </a:lnTo>
                    <a:lnTo>
                      <a:pt x="73" y="56"/>
                    </a:lnTo>
                    <a:lnTo>
                      <a:pt x="65" y="51"/>
                    </a:lnTo>
                    <a:lnTo>
                      <a:pt x="55" y="48"/>
                    </a:lnTo>
                    <a:lnTo>
                      <a:pt x="46" y="52"/>
                    </a:lnTo>
                    <a:lnTo>
                      <a:pt x="50" y="61"/>
                    </a:lnTo>
                    <a:lnTo>
                      <a:pt x="59" y="75"/>
                    </a:lnTo>
                    <a:lnTo>
                      <a:pt x="69" y="88"/>
                    </a:lnTo>
                    <a:lnTo>
                      <a:pt x="82" y="95"/>
                    </a:lnTo>
                    <a:lnTo>
                      <a:pt x="93" y="95"/>
                    </a:lnTo>
                    <a:lnTo>
                      <a:pt x="104" y="95"/>
                    </a:lnTo>
                    <a:lnTo>
                      <a:pt x="111" y="94"/>
                    </a:lnTo>
                    <a:lnTo>
                      <a:pt x="118" y="92"/>
                    </a:lnTo>
                    <a:lnTo>
                      <a:pt x="111" y="94"/>
                    </a:lnTo>
                    <a:lnTo>
                      <a:pt x="104" y="95"/>
                    </a:lnTo>
                    <a:lnTo>
                      <a:pt x="95" y="95"/>
                    </a:lnTo>
                    <a:lnTo>
                      <a:pt x="89" y="95"/>
                    </a:lnTo>
                    <a:lnTo>
                      <a:pt x="98" y="104"/>
                    </a:lnTo>
                    <a:lnTo>
                      <a:pt x="112" y="114"/>
                    </a:lnTo>
                    <a:lnTo>
                      <a:pt x="119" y="117"/>
                    </a:lnTo>
                    <a:lnTo>
                      <a:pt x="128" y="121"/>
                    </a:lnTo>
                    <a:lnTo>
                      <a:pt x="137" y="124"/>
                    </a:lnTo>
                    <a:lnTo>
                      <a:pt x="145" y="126"/>
                    </a:lnTo>
                    <a:lnTo>
                      <a:pt x="158" y="123"/>
                    </a:lnTo>
                    <a:lnTo>
                      <a:pt x="170" y="123"/>
                    </a:lnTo>
                    <a:lnTo>
                      <a:pt x="177" y="123"/>
                    </a:lnTo>
                    <a:lnTo>
                      <a:pt x="186" y="127"/>
                    </a:lnTo>
                    <a:lnTo>
                      <a:pt x="180" y="123"/>
                    </a:lnTo>
                    <a:lnTo>
                      <a:pt x="171" y="123"/>
                    </a:lnTo>
                    <a:lnTo>
                      <a:pt x="160" y="123"/>
                    </a:lnTo>
                    <a:lnTo>
                      <a:pt x="154" y="127"/>
                    </a:lnTo>
                    <a:lnTo>
                      <a:pt x="161" y="134"/>
                    </a:lnTo>
                    <a:lnTo>
                      <a:pt x="174" y="141"/>
                    </a:lnTo>
                    <a:lnTo>
                      <a:pt x="186" y="144"/>
                    </a:lnTo>
                    <a:lnTo>
                      <a:pt x="196" y="144"/>
                    </a:lnTo>
                    <a:lnTo>
                      <a:pt x="202" y="141"/>
                    </a:lnTo>
                    <a:lnTo>
                      <a:pt x="209" y="137"/>
                    </a:lnTo>
                    <a:lnTo>
                      <a:pt x="212" y="130"/>
                    </a:lnTo>
                    <a:lnTo>
                      <a:pt x="216" y="126"/>
                    </a:lnTo>
                    <a:lnTo>
                      <a:pt x="216" y="118"/>
                    </a:lnTo>
                    <a:lnTo>
                      <a:pt x="214" y="111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0" y="100"/>
                    </a:lnTo>
                    <a:lnTo>
                      <a:pt x="204" y="94"/>
                    </a:lnTo>
                    <a:lnTo>
                      <a:pt x="199" y="88"/>
                    </a:lnTo>
                    <a:lnTo>
                      <a:pt x="193" y="90"/>
                    </a:lnTo>
                    <a:lnTo>
                      <a:pt x="187" y="91"/>
                    </a:lnTo>
                    <a:lnTo>
                      <a:pt x="183" y="94"/>
                    </a:lnTo>
                    <a:lnTo>
                      <a:pt x="176" y="95"/>
                    </a:lnTo>
                    <a:lnTo>
                      <a:pt x="168" y="98"/>
                    </a:lnTo>
                    <a:lnTo>
                      <a:pt x="160" y="97"/>
                    </a:lnTo>
                    <a:lnTo>
                      <a:pt x="153" y="95"/>
                    </a:lnTo>
                    <a:lnTo>
                      <a:pt x="144" y="91"/>
                    </a:lnTo>
                    <a:lnTo>
                      <a:pt x="137" y="85"/>
                    </a:lnTo>
                    <a:lnTo>
                      <a:pt x="142" y="90"/>
                    </a:lnTo>
                    <a:lnTo>
                      <a:pt x="153" y="95"/>
                    </a:lnTo>
                    <a:lnTo>
                      <a:pt x="163" y="97"/>
                    </a:lnTo>
                    <a:lnTo>
                      <a:pt x="173" y="95"/>
                    </a:lnTo>
                    <a:lnTo>
                      <a:pt x="165" y="84"/>
                    </a:lnTo>
                    <a:lnTo>
                      <a:pt x="157" y="71"/>
                    </a:lnTo>
                    <a:lnTo>
                      <a:pt x="147" y="58"/>
                    </a:lnTo>
                    <a:lnTo>
                      <a:pt x="135" y="54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5" y="51"/>
                    </a:lnTo>
                    <a:lnTo>
                      <a:pt x="101" y="55"/>
                    </a:lnTo>
                    <a:lnTo>
                      <a:pt x="105" y="51"/>
                    </a:lnTo>
                    <a:lnTo>
                      <a:pt x="114" y="51"/>
                    </a:lnTo>
                    <a:lnTo>
                      <a:pt x="121" y="51"/>
                    </a:lnTo>
                    <a:lnTo>
                      <a:pt x="129" y="52"/>
                    </a:lnTo>
                    <a:lnTo>
                      <a:pt x="124" y="46"/>
                    </a:lnTo>
                    <a:lnTo>
                      <a:pt x="118" y="42"/>
                    </a:lnTo>
                    <a:lnTo>
                      <a:pt x="111" y="38"/>
                    </a:lnTo>
                    <a:lnTo>
                      <a:pt x="104" y="33"/>
                    </a:lnTo>
                    <a:lnTo>
                      <a:pt x="95" y="28"/>
                    </a:lnTo>
                    <a:lnTo>
                      <a:pt x="88" y="25"/>
                    </a:lnTo>
                    <a:lnTo>
                      <a:pt x="79" y="22"/>
                    </a:lnTo>
                    <a:lnTo>
                      <a:pt x="72" y="22"/>
                    </a:lnTo>
                    <a:lnTo>
                      <a:pt x="57" y="22"/>
                    </a:lnTo>
                    <a:lnTo>
                      <a:pt x="47" y="23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6" y="25"/>
                    </a:lnTo>
                    <a:lnTo>
                      <a:pt x="56" y="23"/>
                    </a:lnTo>
                    <a:lnTo>
                      <a:pt x="63" y="22"/>
                    </a:lnTo>
                    <a:lnTo>
                      <a:pt x="55" y="10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3" name="Freeform 126">
                <a:extLst>
                  <a:ext uri="{FF2B5EF4-FFF2-40B4-BE49-F238E27FC236}">
                    <a16:creationId xmlns:a16="http://schemas.microsoft.com/office/drawing/2014/main" id="{78D7AAAB-1551-4059-B369-9290FDA56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3998"/>
                <a:ext cx="90" cy="89"/>
              </a:xfrm>
              <a:custGeom>
                <a:avLst/>
                <a:gdLst>
                  <a:gd name="T0" fmla="*/ 59 w 90"/>
                  <a:gd name="T1" fmla="*/ 4 h 89"/>
                  <a:gd name="T2" fmla="*/ 51 w 90"/>
                  <a:gd name="T3" fmla="*/ 0 h 89"/>
                  <a:gd name="T4" fmla="*/ 41 w 90"/>
                  <a:gd name="T5" fmla="*/ 1 h 89"/>
                  <a:gd name="T6" fmla="*/ 30 w 90"/>
                  <a:gd name="T7" fmla="*/ 2 h 89"/>
                  <a:gd name="T8" fmla="*/ 26 w 90"/>
                  <a:gd name="T9" fmla="*/ 10 h 89"/>
                  <a:gd name="T10" fmla="*/ 19 w 90"/>
                  <a:gd name="T11" fmla="*/ 13 h 89"/>
                  <a:gd name="T12" fmla="*/ 9 w 90"/>
                  <a:gd name="T13" fmla="*/ 21 h 89"/>
                  <a:gd name="T14" fmla="*/ 3 w 90"/>
                  <a:gd name="T15" fmla="*/ 26 h 89"/>
                  <a:gd name="T16" fmla="*/ 0 w 90"/>
                  <a:gd name="T17" fmla="*/ 34 h 89"/>
                  <a:gd name="T18" fmla="*/ 0 w 90"/>
                  <a:gd name="T19" fmla="*/ 43 h 89"/>
                  <a:gd name="T20" fmla="*/ 6 w 90"/>
                  <a:gd name="T21" fmla="*/ 53 h 89"/>
                  <a:gd name="T22" fmla="*/ 13 w 90"/>
                  <a:gd name="T23" fmla="*/ 62 h 89"/>
                  <a:gd name="T24" fmla="*/ 22 w 90"/>
                  <a:gd name="T25" fmla="*/ 70 h 89"/>
                  <a:gd name="T26" fmla="*/ 30 w 90"/>
                  <a:gd name="T27" fmla="*/ 76 h 89"/>
                  <a:gd name="T28" fmla="*/ 42 w 90"/>
                  <a:gd name="T29" fmla="*/ 83 h 89"/>
                  <a:gd name="T30" fmla="*/ 52 w 90"/>
                  <a:gd name="T31" fmla="*/ 86 h 89"/>
                  <a:gd name="T32" fmla="*/ 62 w 90"/>
                  <a:gd name="T33" fmla="*/ 89 h 89"/>
                  <a:gd name="T34" fmla="*/ 69 w 90"/>
                  <a:gd name="T35" fmla="*/ 86 h 89"/>
                  <a:gd name="T36" fmla="*/ 78 w 90"/>
                  <a:gd name="T37" fmla="*/ 82 h 89"/>
                  <a:gd name="T38" fmla="*/ 81 w 90"/>
                  <a:gd name="T39" fmla="*/ 73 h 89"/>
                  <a:gd name="T40" fmla="*/ 84 w 90"/>
                  <a:gd name="T41" fmla="*/ 67 h 89"/>
                  <a:gd name="T42" fmla="*/ 85 w 90"/>
                  <a:gd name="T43" fmla="*/ 62 h 89"/>
                  <a:gd name="T44" fmla="*/ 87 w 90"/>
                  <a:gd name="T45" fmla="*/ 59 h 89"/>
                  <a:gd name="T46" fmla="*/ 85 w 90"/>
                  <a:gd name="T47" fmla="*/ 53 h 89"/>
                  <a:gd name="T48" fmla="*/ 84 w 90"/>
                  <a:gd name="T49" fmla="*/ 50 h 89"/>
                  <a:gd name="T50" fmla="*/ 88 w 90"/>
                  <a:gd name="T51" fmla="*/ 44 h 89"/>
                  <a:gd name="T52" fmla="*/ 90 w 90"/>
                  <a:gd name="T53" fmla="*/ 38 h 89"/>
                  <a:gd name="T54" fmla="*/ 87 w 90"/>
                  <a:gd name="T55" fmla="*/ 31 h 89"/>
                  <a:gd name="T56" fmla="*/ 84 w 90"/>
                  <a:gd name="T57" fmla="*/ 24 h 89"/>
                  <a:gd name="T58" fmla="*/ 78 w 90"/>
                  <a:gd name="T59" fmla="*/ 15 h 89"/>
                  <a:gd name="T60" fmla="*/ 72 w 90"/>
                  <a:gd name="T61" fmla="*/ 10 h 89"/>
                  <a:gd name="T62" fmla="*/ 65 w 90"/>
                  <a:gd name="T63" fmla="*/ 4 h 89"/>
                  <a:gd name="T64" fmla="*/ 59 w 90"/>
                  <a:gd name="T65" fmla="*/ 4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"/>
                  <a:gd name="T100" fmla="*/ 0 h 89"/>
                  <a:gd name="T101" fmla="*/ 90 w 90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" h="89">
                    <a:moveTo>
                      <a:pt x="59" y="4"/>
                    </a:moveTo>
                    <a:lnTo>
                      <a:pt x="51" y="0"/>
                    </a:lnTo>
                    <a:lnTo>
                      <a:pt x="41" y="1"/>
                    </a:lnTo>
                    <a:lnTo>
                      <a:pt x="30" y="2"/>
                    </a:lnTo>
                    <a:lnTo>
                      <a:pt x="26" y="10"/>
                    </a:lnTo>
                    <a:lnTo>
                      <a:pt x="19" y="13"/>
                    </a:lnTo>
                    <a:lnTo>
                      <a:pt x="9" y="21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6" y="53"/>
                    </a:lnTo>
                    <a:lnTo>
                      <a:pt x="13" y="62"/>
                    </a:lnTo>
                    <a:lnTo>
                      <a:pt x="22" y="70"/>
                    </a:lnTo>
                    <a:lnTo>
                      <a:pt x="30" y="76"/>
                    </a:lnTo>
                    <a:lnTo>
                      <a:pt x="42" y="83"/>
                    </a:lnTo>
                    <a:lnTo>
                      <a:pt x="52" y="86"/>
                    </a:lnTo>
                    <a:lnTo>
                      <a:pt x="62" y="89"/>
                    </a:lnTo>
                    <a:lnTo>
                      <a:pt x="69" y="86"/>
                    </a:lnTo>
                    <a:lnTo>
                      <a:pt x="78" y="82"/>
                    </a:lnTo>
                    <a:lnTo>
                      <a:pt x="81" y="73"/>
                    </a:lnTo>
                    <a:lnTo>
                      <a:pt x="84" y="67"/>
                    </a:lnTo>
                    <a:lnTo>
                      <a:pt x="85" y="62"/>
                    </a:lnTo>
                    <a:lnTo>
                      <a:pt x="87" y="59"/>
                    </a:lnTo>
                    <a:lnTo>
                      <a:pt x="85" y="53"/>
                    </a:lnTo>
                    <a:lnTo>
                      <a:pt x="84" y="50"/>
                    </a:lnTo>
                    <a:lnTo>
                      <a:pt x="88" y="44"/>
                    </a:lnTo>
                    <a:lnTo>
                      <a:pt x="90" y="38"/>
                    </a:lnTo>
                    <a:lnTo>
                      <a:pt x="87" y="31"/>
                    </a:lnTo>
                    <a:lnTo>
                      <a:pt x="84" y="24"/>
                    </a:lnTo>
                    <a:lnTo>
                      <a:pt x="78" y="15"/>
                    </a:lnTo>
                    <a:lnTo>
                      <a:pt x="72" y="10"/>
                    </a:lnTo>
                    <a:lnTo>
                      <a:pt x="65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4" name="Freeform 127">
                <a:extLst>
                  <a:ext uri="{FF2B5EF4-FFF2-40B4-BE49-F238E27FC236}">
                    <a16:creationId xmlns:a16="http://schemas.microsoft.com/office/drawing/2014/main" id="{B9C6E554-EF98-4736-A3F2-7B70C063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3913"/>
                <a:ext cx="386" cy="170"/>
              </a:xfrm>
              <a:custGeom>
                <a:avLst/>
                <a:gdLst>
                  <a:gd name="T0" fmla="*/ 39 w 386"/>
                  <a:gd name="T1" fmla="*/ 43 h 170"/>
                  <a:gd name="T2" fmla="*/ 41 w 386"/>
                  <a:gd name="T3" fmla="*/ 36 h 170"/>
                  <a:gd name="T4" fmla="*/ 46 w 386"/>
                  <a:gd name="T5" fmla="*/ 30 h 170"/>
                  <a:gd name="T6" fmla="*/ 54 w 386"/>
                  <a:gd name="T7" fmla="*/ 21 h 170"/>
                  <a:gd name="T8" fmla="*/ 65 w 386"/>
                  <a:gd name="T9" fmla="*/ 14 h 170"/>
                  <a:gd name="T10" fmla="*/ 78 w 386"/>
                  <a:gd name="T11" fmla="*/ 5 h 170"/>
                  <a:gd name="T12" fmla="*/ 95 w 386"/>
                  <a:gd name="T13" fmla="*/ 1 h 170"/>
                  <a:gd name="T14" fmla="*/ 117 w 386"/>
                  <a:gd name="T15" fmla="*/ 0 h 170"/>
                  <a:gd name="T16" fmla="*/ 143 w 386"/>
                  <a:gd name="T17" fmla="*/ 3 h 170"/>
                  <a:gd name="T18" fmla="*/ 154 w 386"/>
                  <a:gd name="T19" fmla="*/ 8 h 170"/>
                  <a:gd name="T20" fmla="*/ 175 w 386"/>
                  <a:gd name="T21" fmla="*/ 23 h 170"/>
                  <a:gd name="T22" fmla="*/ 199 w 386"/>
                  <a:gd name="T23" fmla="*/ 41 h 170"/>
                  <a:gd name="T24" fmla="*/ 228 w 386"/>
                  <a:gd name="T25" fmla="*/ 63 h 170"/>
                  <a:gd name="T26" fmla="*/ 255 w 386"/>
                  <a:gd name="T27" fmla="*/ 82 h 170"/>
                  <a:gd name="T28" fmla="*/ 280 w 386"/>
                  <a:gd name="T29" fmla="*/ 98 h 170"/>
                  <a:gd name="T30" fmla="*/ 300 w 386"/>
                  <a:gd name="T31" fmla="*/ 105 h 170"/>
                  <a:gd name="T32" fmla="*/ 312 w 386"/>
                  <a:gd name="T33" fmla="*/ 103 h 170"/>
                  <a:gd name="T34" fmla="*/ 317 w 386"/>
                  <a:gd name="T35" fmla="*/ 93 h 170"/>
                  <a:gd name="T36" fmla="*/ 327 w 386"/>
                  <a:gd name="T37" fmla="*/ 87 h 170"/>
                  <a:gd name="T38" fmla="*/ 337 w 386"/>
                  <a:gd name="T39" fmla="*/ 83 h 170"/>
                  <a:gd name="T40" fmla="*/ 350 w 386"/>
                  <a:gd name="T41" fmla="*/ 82 h 170"/>
                  <a:gd name="T42" fmla="*/ 360 w 386"/>
                  <a:gd name="T43" fmla="*/ 80 h 170"/>
                  <a:gd name="T44" fmla="*/ 372 w 386"/>
                  <a:gd name="T45" fmla="*/ 83 h 170"/>
                  <a:gd name="T46" fmla="*/ 379 w 386"/>
                  <a:gd name="T47" fmla="*/ 86 h 170"/>
                  <a:gd name="T48" fmla="*/ 386 w 386"/>
                  <a:gd name="T49" fmla="*/ 93 h 170"/>
                  <a:gd name="T50" fmla="*/ 346 w 386"/>
                  <a:gd name="T51" fmla="*/ 128 h 170"/>
                  <a:gd name="T52" fmla="*/ 340 w 386"/>
                  <a:gd name="T53" fmla="*/ 132 h 170"/>
                  <a:gd name="T54" fmla="*/ 336 w 386"/>
                  <a:gd name="T55" fmla="*/ 139 h 170"/>
                  <a:gd name="T56" fmla="*/ 326 w 386"/>
                  <a:gd name="T57" fmla="*/ 148 h 170"/>
                  <a:gd name="T58" fmla="*/ 317 w 386"/>
                  <a:gd name="T59" fmla="*/ 157 h 170"/>
                  <a:gd name="T60" fmla="*/ 304 w 386"/>
                  <a:gd name="T61" fmla="*/ 162 h 170"/>
                  <a:gd name="T62" fmla="*/ 287 w 386"/>
                  <a:gd name="T63" fmla="*/ 168 h 170"/>
                  <a:gd name="T64" fmla="*/ 267 w 386"/>
                  <a:gd name="T65" fmla="*/ 170 h 170"/>
                  <a:gd name="T66" fmla="*/ 242 w 386"/>
                  <a:gd name="T67" fmla="*/ 168 h 170"/>
                  <a:gd name="T68" fmla="*/ 228 w 386"/>
                  <a:gd name="T69" fmla="*/ 161 h 170"/>
                  <a:gd name="T70" fmla="*/ 208 w 386"/>
                  <a:gd name="T71" fmla="*/ 147 h 170"/>
                  <a:gd name="T72" fmla="*/ 183 w 386"/>
                  <a:gd name="T73" fmla="*/ 126 h 170"/>
                  <a:gd name="T74" fmla="*/ 156 w 386"/>
                  <a:gd name="T75" fmla="*/ 108 h 170"/>
                  <a:gd name="T76" fmla="*/ 127 w 386"/>
                  <a:gd name="T77" fmla="*/ 87 h 170"/>
                  <a:gd name="T78" fmla="*/ 103 w 386"/>
                  <a:gd name="T79" fmla="*/ 73 h 170"/>
                  <a:gd name="T80" fmla="*/ 84 w 386"/>
                  <a:gd name="T81" fmla="*/ 64 h 170"/>
                  <a:gd name="T82" fmla="*/ 74 w 386"/>
                  <a:gd name="T83" fmla="*/ 69 h 170"/>
                  <a:gd name="T84" fmla="*/ 65 w 386"/>
                  <a:gd name="T85" fmla="*/ 76 h 170"/>
                  <a:gd name="T86" fmla="*/ 55 w 386"/>
                  <a:gd name="T87" fmla="*/ 82 h 170"/>
                  <a:gd name="T88" fmla="*/ 44 w 386"/>
                  <a:gd name="T89" fmla="*/ 85 h 170"/>
                  <a:gd name="T90" fmla="*/ 33 w 386"/>
                  <a:gd name="T91" fmla="*/ 87 h 170"/>
                  <a:gd name="T92" fmla="*/ 22 w 386"/>
                  <a:gd name="T93" fmla="*/ 87 h 170"/>
                  <a:gd name="T94" fmla="*/ 12 w 386"/>
                  <a:gd name="T95" fmla="*/ 86 h 170"/>
                  <a:gd name="T96" fmla="*/ 3 w 386"/>
                  <a:gd name="T97" fmla="*/ 82 h 170"/>
                  <a:gd name="T98" fmla="*/ 0 w 386"/>
                  <a:gd name="T99" fmla="*/ 77 h 170"/>
                  <a:gd name="T100" fmla="*/ 39 w 386"/>
                  <a:gd name="T101" fmla="*/ 43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6"/>
                  <a:gd name="T154" fmla="*/ 0 h 170"/>
                  <a:gd name="T155" fmla="*/ 386 w 386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6" h="170">
                    <a:moveTo>
                      <a:pt x="39" y="43"/>
                    </a:moveTo>
                    <a:lnTo>
                      <a:pt x="41" y="36"/>
                    </a:lnTo>
                    <a:lnTo>
                      <a:pt x="46" y="30"/>
                    </a:lnTo>
                    <a:lnTo>
                      <a:pt x="54" y="21"/>
                    </a:lnTo>
                    <a:lnTo>
                      <a:pt x="65" y="14"/>
                    </a:lnTo>
                    <a:lnTo>
                      <a:pt x="78" y="5"/>
                    </a:lnTo>
                    <a:lnTo>
                      <a:pt x="95" y="1"/>
                    </a:lnTo>
                    <a:lnTo>
                      <a:pt x="117" y="0"/>
                    </a:lnTo>
                    <a:lnTo>
                      <a:pt x="143" y="3"/>
                    </a:lnTo>
                    <a:lnTo>
                      <a:pt x="154" y="8"/>
                    </a:lnTo>
                    <a:lnTo>
                      <a:pt x="175" y="23"/>
                    </a:lnTo>
                    <a:lnTo>
                      <a:pt x="199" y="41"/>
                    </a:lnTo>
                    <a:lnTo>
                      <a:pt x="228" y="63"/>
                    </a:lnTo>
                    <a:lnTo>
                      <a:pt x="255" y="82"/>
                    </a:lnTo>
                    <a:lnTo>
                      <a:pt x="280" y="98"/>
                    </a:lnTo>
                    <a:lnTo>
                      <a:pt x="300" y="105"/>
                    </a:lnTo>
                    <a:lnTo>
                      <a:pt x="312" y="103"/>
                    </a:lnTo>
                    <a:lnTo>
                      <a:pt x="317" y="93"/>
                    </a:lnTo>
                    <a:lnTo>
                      <a:pt x="327" y="87"/>
                    </a:lnTo>
                    <a:lnTo>
                      <a:pt x="337" y="83"/>
                    </a:lnTo>
                    <a:lnTo>
                      <a:pt x="350" y="82"/>
                    </a:lnTo>
                    <a:lnTo>
                      <a:pt x="360" y="80"/>
                    </a:lnTo>
                    <a:lnTo>
                      <a:pt x="372" y="83"/>
                    </a:lnTo>
                    <a:lnTo>
                      <a:pt x="379" y="86"/>
                    </a:lnTo>
                    <a:lnTo>
                      <a:pt x="386" y="93"/>
                    </a:lnTo>
                    <a:lnTo>
                      <a:pt x="346" y="128"/>
                    </a:lnTo>
                    <a:lnTo>
                      <a:pt x="340" y="132"/>
                    </a:lnTo>
                    <a:lnTo>
                      <a:pt x="336" y="139"/>
                    </a:lnTo>
                    <a:lnTo>
                      <a:pt x="326" y="148"/>
                    </a:lnTo>
                    <a:lnTo>
                      <a:pt x="317" y="157"/>
                    </a:lnTo>
                    <a:lnTo>
                      <a:pt x="304" y="162"/>
                    </a:lnTo>
                    <a:lnTo>
                      <a:pt x="287" y="168"/>
                    </a:lnTo>
                    <a:lnTo>
                      <a:pt x="267" y="170"/>
                    </a:lnTo>
                    <a:lnTo>
                      <a:pt x="242" y="168"/>
                    </a:lnTo>
                    <a:lnTo>
                      <a:pt x="228" y="161"/>
                    </a:lnTo>
                    <a:lnTo>
                      <a:pt x="208" y="147"/>
                    </a:lnTo>
                    <a:lnTo>
                      <a:pt x="183" y="126"/>
                    </a:lnTo>
                    <a:lnTo>
                      <a:pt x="156" y="108"/>
                    </a:lnTo>
                    <a:lnTo>
                      <a:pt x="127" y="87"/>
                    </a:lnTo>
                    <a:lnTo>
                      <a:pt x="103" y="73"/>
                    </a:lnTo>
                    <a:lnTo>
                      <a:pt x="84" y="64"/>
                    </a:lnTo>
                    <a:lnTo>
                      <a:pt x="74" y="69"/>
                    </a:lnTo>
                    <a:lnTo>
                      <a:pt x="65" y="76"/>
                    </a:lnTo>
                    <a:lnTo>
                      <a:pt x="55" y="82"/>
                    </a:lnTo>
                    <a:lnTo>
                      <a:pt x="44" y="85"/>
                    </a:lnTo>
                    <a:lnTo>
                      <a:pt x="33" y="87"/>
                    </a:lnTo>
                    <a:lnTo>
                      <a:pt x="22" y="87"/>
                    </a:lnTo>
                    <a:lnTo>
                      <a:pt x="12" y="86"/>
                    </a:lnTo>
                    <a:lnTo>
                      <a:pt x="3" y="82"/>
                    </a:lnTo>
                    <a:lnTo>
                      <a:pt x="0" y="77"/>
                    </a:lnTo>
                    <a:lnTo>
                      <a:pt x="39" y="43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5" name="Freeform 128">
                <a:extLst>
                  <a:ext uri="{FF2B5EF4-FFF2-40B4-BE49-F238E27FC236}">
                    <a16:creationId xmlns:a16="http://schemas.microsoft.com/office/drawing/2014/main" id="{BC487D7E-C3C2-400E-A637-1D0A1A5C8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3946"/>
                <a:ext cx="272" cy="129"/>
              </a:xfrm>
              <a:custGeom>
                <a:avLst/>
                <a:gdLst>
                  <a:gd name="T0" fmla="*/ 272 w 272"/>
                  <a:gd name="T1" fmla="*/ 93 h 129"/>
                  <a:gd name="T2" fmla="*/ 267 w 272"/>
                  <a:gd name="T3" fmla="*/ 92 h 129"/>
                  <a:gd name="T4" fmla="*/ 261 w 272"/>
                  <a:gd name="T5" fmla="*/ 95 h 129"/>
                  <a:gd name="T6" fmla="*/ 252 w 272"/>
                  <a:gd name="T7" fmla="*/ 96 h 129"/>
                  <a:gd name="T8" fmla="*/ 244 w 272"/>
                  <a:gd name="T9" fmla="*/ 101 h 129"/>
                  <a:gd name="T10" fmla="*/ 232 w 272"/>
                  <a:gd name="T11" fmla="*/ 102 h 129"/>
                  <a:gd name="T12" fmla="*/ 223 w 272"/>
                  <a:gd name="T13" fmla="*/ 105 h 129"/>
                  <a:gd name="T14" fmla="*/ 215 w 272"/>
                  <a:gd name="T15" fmla="*/ 105 h 129"/>
                  <a:gd name="T16" fmla="*/ 208 w 272"/>
                  <a:gd name="T17" fmla="*/ 105 h 129"/>
                  <a:gd name="T18" fmla="*/ 195 w 272"/>
                  <a:gd name="T19" fmla="*/ 96 h 129"/>
                  <a:gd name="T20" fmla="*/ 176 w 272"/>
                  <a:gd name="T21" fmla="*/ 83 h 129"/>
                  <a:gd name="T22" fmla="*/ 151 w 272"/>
                  <a:gd name="T23" fmla="*/ 63 h 129"/>
                  <a:gd name="T24" fmla="*/ 127 w 272"/>
                  <a:gd name="T25" fmla="*/ 44 h 129"/>
                  <a:gd name="T26" fmla="*/ 99 w 272"/>
                  <a:gd name="T27" fmla="*/ 24 h 129"/>
                  <a:gd name="T28" fmla="*/ 75 w 272"/>
                  <a:gd name="T29" fmla="*/ 10 h 129"/>
                  <a:gd name="T30" fmla="*/ 53 w 272"/>
                  <a:gd name="T31" fmla="*/ 0 h 129"/>
                  <a:gd name="T32" fmla="*/ 39 w 272"/>
                  <a:gd name="T33" fmla="*/ 0 h 129"/>
                  <a:gd name="T34" fmla="*/ 30 w 272"/>
                  <a:gd name="T35" fmla="*/ 1 h 129"/>
                  <a:gd name="T36" fmla="*/ 23 w 272"/>
                  <a:gd name="T37" fmla="*/ 6 h 129"/>
                  <a:gd name="T38" fmla="*/ 16 w 272"/>
                  <a:gd name="T39" fmla="*/ 8 h 129"/>
                  <a:gd name="T40" fmla="*/ 12 w 272"/>
                  <a:gd name="T41" fmla="*/ 13 h 129"/>
                  <a:gd name="T42" fmla="*/ 3 w 272"/>
                  <a:gd name="T43" fmla="*/ 20 h 129"/>
                  <a:gd name="T44" fmla="*/ 0 w 272"/>
                  <a:gd name="T45" fmla="*/ 27 h 129"/>
                  <a:gd name="T46" fmla="*/ 3 w 272"/>
                  <a:gd name="T47" fmla="*/ 23 h 129"/>
                  <a:gd name="T48" fmla="*/ 12 w 272"/>
                  <a:gd name="T49" fmla="*/ 21 h 129"/>
                  <a:gd name="T50" fmla="*/ 19 w 272"/>
                  <a:gd name="T51" fmla="*/ 20 h 129"/>
                  <a:gd name="T52" fmla="*/ 29 w 272"/>
                  <a:gd name="T53" fmla="*/ 21 h 129"/>
                  <a:gd name="T54" fmla="*/ 38 w 272"/>
                  <a:gd name="T55" fmla="*/ 21 h 129"/>
                  <a:gd name="T56" fmla="*/ 46 w 272"/>
                  <a:gd name="T57" fmla="*/ 26 h 129"/>
                  <a:gd name="T58" fmla="*/ 53 w 272"/>
                  <a:gd name="T59" fmla="*/ 30 h 129"/>
                  <a:gd name="T60" fmla="*/ 61 w 272"/>
                  <a:gd name="T61" fmla="*/ 34 h 129"/>
                  <a:gd name="T62" fmla="*/ 66 w 272"/>
                  <a:gd name="T63" fmla="*/ 40 h 129"/>
                  <a:gd name="T64" fmla="*/ 82 w 272"/>
                  <a:gd name="T65" fmla="*/ 52 h 129"/>
                  <a:gd name="T66" fmla="*/ 101 w 272"/>
                  <a:gd name="T67" fmla="*/ 66 h 129"/>
                  <a:gd name="T68" fmla="*/ 124 w 272"/>
                  <a:gd name="T69" fmla="*/ 82 h 129"/>
                  <a:gd name="T70" fmla="*/ 147 w 272"/>
                  <a:gd name="T71" fmla="*/ 96 h 129"/>
                  <a:gd name="T72" fmla="*/ 169 w 272"/>
                  <a:gd name="T73" fmla="*/ 111 h 129"/>
                  <a:gd name="T74" fmla="*/ 184 w 272"/>
                  <a:gd name="T75" fmla="*/ 121 h 129"/>
                  <a:gd name="T76" fmla="*/ 197 w 272"/>
                  <a:gd name="T77" fmla="*/ 128 h 129"/>
                  <a:gd name="T78" fmla="*/ 202 w 272"/>
                  <a:gd name="T79" fmla="*/ 128 h 129"/>
                  <a:gd name="T80" fmla="*/ 212 w 272"/>
                  <a:gd name="T81" fmla="*/ 129 h 129"/>
                  <a:gd name="T82" fmla="*/ 222 w 272"/>
                  <a:gd name="T83" fmla="*/ 128 h 129"/>
                  <a:gd name="T84" fmla="*/ 235 w 272"/>
                  <a:gd name="T85" fmla="*/ 126 h 129"/>
                  <a:gd name="T86" fmla="*/ 246 w 272"/>
                  <a:gd name="T87" fmla="*/ 121 h 129"/>
                  <a:gd name="T88" fmla="*/ 258 w 272"/>
                  <a:gd name="T89" fmla="*/ 115 h 129"/>
                  <a:gd name="T90" fmla="*/ 265 w 272"/>
                  <a:gd name="T91" fmla="*/ 106 h 129"/>
                  <a:gd name="T92" fmla="*/ 272 w 272"/>
                  <a:gd name="T93" fmla="*/ 93 h 1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2"/>
                  <a:gd name="T142" fmla="*/ 0 h 129"/>
                  <a:gd name="T143" fmla="*/ 272 w 272"/>
                  <a:gd name="T144" fmla="*/ 129 h 1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2" h="129">
                    <a:moveTo>
                      <a:pt x="272" y="93"/>
                    </a:moveTo>
                    <a:lnTo>
                      <a:pt x="267" y="92"/>
                    </a:lnTo>
                    <a:lnTo>
                      <a:pt x="261" y="95"/>
                    </a:lnTo>
                    <a:lnTo>
                      <a:pt x="252" y="96"/>
                    </a:lnTo>
                    <a:lnTo>
                      <a:pt x="244" y="101"/>
                    </a:lnTo>
                    <a:lnTo>
                      <a:pt x="232" y="102"/>
                    </a:lnTo>
                    <a:lnTo>
                      <a:pt x="223" y="105"/>
                    </a:lnTo>
                    <a:lnTo>
                      <a:pt x="215" y="105"/>
                    </a:lnTo>
                    <a:lnTo>
                      <a:pt x="208" y="105"/>
                    </a:lnTo>
                    <a:lnTo>
                      <a:pt x="195" y="96"/>
                    </a:lnTo>
                    <a:lnTo>
                      <a:pt x="176" y="83"/>
                    </a:lnTo>
                    <a:lnTo>
                      <a:pt x="151" y="63"/>
                    </a:lnTo>
                    <a:lnTo>
                      <a:pt x="127" y="44"/>
                    </a:lnTo>
                    <a:lnTo>
                      <a:pt x="99" y="24"/>
                    </a:lnTo>
                    <a:lnTo>
                      <a:pt x="75" y="1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30" y="1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12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12" y="21"/>
                    </a:lnTo>
                    <a:lnTo>
                      <a:pt x="19" y="20"/>
                    </a:lnTo>
                    <a:lnTo>
                      <a:pt x="29" y="21"/>
                    </a:lnTo>
                    <a:lnTo>
                      <a:pt x="38" y="21"/>
                    </a:lnTo>
                    <a:lnTo>
                      <a:pt x="46" y="26"/>
                    </a:lnTo>
                    <a:lnTo>
                      <a:pt x="53" y="30"/>
                    </a:lnTo>
                    <a:lnTo>
                      <a:pt x="61" y="34"/>
                    </a:lnTo>
                    <a:lnTo>
                      <a:pt x="66" y="40"/>
                    </a:lnTo>
                    <a:lnTo>
                      <a:pt x="82" y="52"/>
                    </a:lnTo>
                    <a:lnTo>
                      <a:pt x="101" y="66"/>
                    </a:lnTo>
                    <a:lnTo>
                      <a:pt x="124" y="82"/>
                    </a:lnTo>
                    <a:lnTo>
                      <a:pt x="147" y="96"/>
                    </a:lnTo>
                    <a:lnTo>
                      <a:pt x="169" y="111"/>
                    </a:lnTo>
                    <a:lnTo>
                      <a:pt x="184" y="121"/>
                    </a:lnTo>
                    <a:lnTo>
                      <a:pt x="197" y="128"/>
                    </a:lnTo>
                    <a:lnTo>
                      <a:pt x="202" y="128"/>
                    </a:lnTo>
                    <a:lnTo>
                      <a:pt x="212" y="129"/>
                    </a:lnTo>
                    <a:lnTo>
                      <a:pt x="222" y="128"/>
                    </a:lnTo>
                    <a:lnTo>
                      <a:pt x="235" y="126"/>
                    </a:lnTo>
                    <a:lnTo>
                      <a:pt x="246" y="121"/>
                    </a:lnTo>
                    <a:lnTo>
                      <a:pt x="258" y="115"/>
                    </a:lnTo>
                    <a:lnTo>
                      <a:pt x="265" y="106"/>
                    </a:lnTo>
                    <a:lnTo>
                      <a:pt x="272" y="93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6" name="Freeform 129">
                <a:extLst>
                  <a:ext uri="{FF2B5EF4-FFF2-40B4-BE49-F238E27FC236}">
                    <a16:creationId xmlns:a16="http://schemas.microsoft.com/office/drawing/2014/main" id="{C5AE76A1-6978-48D1-BAA7-54CEC2DA8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3962"/>
                <a:ext cx="238" cy="105"/>
              </a:xfrm>
              <a:custGeom>
                <a:avLst/>
                <a:gdLst>
                  <a:gd name="T0" fmla="*/ 238 w 238"/>
                  <a:gd name="T1" fmla="*/ 86 h 105"/>
                  <a:gd name="T2" fmla="*/ 229 w 238"/>
                  <a:gd name="T3" fmla="*/ 90 h 105"/>
                  <a:gd name="T4" fmla="*/ 221 w 238"/>
                  <a:gd name="T5" fmla="*/ 95 h 105"/>
                  <a:gd name="T6" fmla="*/ 208 w 238"/>
                  <a:gd name="T7" fmla="*/ 99 h 105"/>
                  <a:gd name="T8" fmla="*/ 196 w 238"/>
                  <a:gd name="T9" fmla="*/ 103 h 105"/>
                  <a:gd name="T10" fmla="*/ 182 w 238"/>
                  <a:gd name="T11" fmla="*/ 103 h 105"/>
                  <a:gd name="T12" fmla="*/ 170 w 238"/>
                  <a:gd name="T13" fmla="*/ 105 h 105"/>
                  <a:gd name="T14" fmla="*/ 157 w 238"/>
                  <a:gd name="T15" fmla="*/ 102 h 105"/>
                  <a:gd name="T16" fmla="*/ 150 w 238"/>
                  <a:gd name="T17" fmla="*/ 99 h 105"/>
                  <a:gd name="T18" fmla="*/ 137 w 238"/>
                  <a:gd name="T19" fmla="*/ 89 h 105"/>
                  <a:gd name="T20" fmla="*/ 120 w 238"/>
                  <a:gd name="T21" fmla="*/ 74 h 105"/>
                  <a:gd name="T22" fmla="*/ 98 w 238"/>
                  <a:gd name="T23" fmla="*/ 59 h 105"/>
                  <a:gd name="T24" fmla="*/ 75 w 238"/>
                  <a:gd name="T25" fmla="*/ 43 h 105"/>
                  <a:gd name="T26" fmla="*/ 51 w 238"/>
                  <a:gd name="T27" fmla="*/ 26 h 105"/>
                  <a:gd name="T28" fmla="*/ 29 w 238"/>
                  <a:gd name="T29" fmla="*/ 13 h 105"/>
                  <a:gd name="T30" fmla="*/ 12 w 238"/>
                  <a:gd name="T31" fmla="*/ 3 h 105"/>
                  <a:gd name="T32" fmla="*/ 0 w 238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8"/>
                  <a:gd name="T52" fmla="*/ 0 h 105"/>
                  <a:gd name="T53" fmla="*/ 238 w 238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8" h="105">
                    <a:moveTo>
                      <a:pt x="238" y="86"/>
                    </a:moveTo>
                    <a:lnTo>
                      <a:pt x="229" y="90"/>
                    </a:lnTo>
                    <a:lnTo>
                      <a:pt x="221" y="95"/>
                    </a:lnTo>
                    <a:lnTo>
                      <a:pt x="208" y="99"/>
                    </a:lnTo>
                    <a:lnTo>
                      <a:pt x="196" y="103"/>
                    </a:lnTo>
                    <a:lnTo>
                      <a:pt x="182" y="103"/>
                    </a:lnTo>
                    <a:lnTo>
                      <a:pt x="170" y="105"/>
                    </a:lnTo>
                    <a:lnTo>
                      <a:pt x="157" y="102"/>
                    </a:lnTo>
                    <a:lnTo>
                      <a:pt x="150" y="99"/>
                    </a:lnTo>
                    <a:lnTo>
                      <a:pt x="137" y="89"/>
                    </a:lnTo>
                    <a:lnTo>
                      <a:pt x="120" y="74"/>
                    </a:lnTo>
                    <a:lnTo>
                      <a:pt x="98" y="59"/>
                    </a:lnTo>
                    <a:lnTo>
                      <a:pt x="75" y="43"/>
                    </a:lnTo>
                    <a:lnTo>
                      <a:pt x="51" y="26"/>
                    </a:lnTo>
                    <a:lnTo>
                      <a:pt x="29" y="1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7" name="Freeform 130">
                <a:extLst>
                  <a:ext uri="{FF2B5EF4-FFF2-40B4-BE49-F238E27FC236}">
                    <a16:creationId xmlns:a16="http://schemas.microsoft.com/office/drawing/2014/main" id="{D0D3F561-4F2C-45C8-8BBD-8588D43BC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" y="3934"/>
                <a:ext cx="217" cy="144"/>
              </a:xfrm>
              <a:custGeom>
                <a:avLst/>
                <a:gdLst>
                  <a:gd name="T0" fmla="*/ 14 w 217"/>
                  <a:gd name="T1" fmla="*/ 3 h 144"/>
                  <a:gd name="T2" fmla="*/ 4 w 217"/>
                  <a:gd name="T3" fmla="*/ 15 h 144"/>
                  <a:gd name="T4" fmla="*/ 0 w 217"/>
                  <a:gd name="T5" fmla="*/ 28 h 144"/>
                  <a:gd name="T6" fmla="*/ 3 w 217"/>
                  <a:gd name="T7" fmla="*/ 41 h 144"/>
                  <a:gd name="T8" fmla="*/ 7 w 217"/>
                  <a:gd name="T9" fmla="*/ 45 h 144"/>
                  <a:gd name="T10" fmla="*/ 19 w 217"/>
                  <a:gd name="T11" fmla="*/ 56 h 144"/>
                  <a:gd name="T12" fmla="*/ 33 w 217"/>
                  <a:gd name="T13" fmla="*/ 52 h 144"/>
                  <a:gd name="T14" fmla="*/ 55 w 217"/>
                  <a:gd name="T15" fmla="*/ 48 h 144"/>
                  <a:gd name="T16" fmla="*/ 72 w 217"/>
                  <a:gd name="T17" fmla="*/ 54 h 144"/>
                  <a:gd name="T18" fmla="*/ 73 w 217"/>
                  <a:gd name="T19" fmla="*/ 56 h 144"/>
                  <a:gd name="T20" fmla="*/ 55 w 217"/>
                  <a:gd name="T21" fmla="*/ 48 h 144"/>
                  <a:gd name="T22" fmla="*/ 50 w 217"/>
                  <a:gd name="T23" fmla="*/ 61 h 144"/>
                  <a:gd name="T24" fmla="*/ 69 w 217"/>
                  <a:gd name="T25" fmla="*/ 88 h 144"/>
                  <a:gd name="T26" fmla="*/ 93 w 217"/>
                  <a:gd name="T27" fmla="*/ 95 h 144"/>
                  <a:gd name="T28" fmla="*/ 111 w 217"/>
                  <a:gd name="T29" fmla="*/ 94 h 144"/>
                  <a:gd name="T30" fmla="*/ 111 w 217"/>
                  <a:gd name="T31" fmla="*/ 94 h 144"/>
                  <a:gd name="T32" fmla="*/ 95 w 217"/>
                  <a:gd name="T33" fmla="*/ 95 h 144"/>
                  <a:gd name="T34" fmla="*/ 98 w 217"/>
                  <a:gd name="T35" fmla="*/ 104 h 144"/>
                  <a:gd name="T36" fmla="*/ 119 w 217"/>
                  <a:gd name="T37" fmla="*/ 117 h 144"/>
                  <a:gd name="T38" fmla="*/ 137 w 217"/>
                  <a:gd name="T39" fmla="*/ 124 h 144"/>
                  <a:gd name="T40" fmla="*/ 158 w 217"/>
                  <a:gd name="T41" fmla="*/ 123 h 144"/>
                  <a:gd name="T42" fmla="*/ 177 w 217"/>
                  <a:gd name="T43" fmla="*/ 123 h 144"/>
                  <a:gd name="T44" fmla="*/ 180 w 217"/>
                  <a:gd name="T45" fmla="*/ 123 h 144"/>
                  <a:gd name="T46" fmla="*/ 160 w 217"/>
                  <a:gd name="T47" fmla="*/ 123 h 144"/>
                  <a:gd name="T48" fmla="*/ 161 w 217"/>
                  <a:gd name="T49" fmla="*/ 134 h 144"/>
                  <a:gd name="T50" fmla="*/ 186 w 217"/>
                  <a:gd name="T51" fmla="*/ 144 h 144"/>
                  <a:gd name="T52" fmla="*/ 203 w 217"/>
                  <a:gd name="T53" fmla="*/ 141 h 144"/>
                  <a:gd name="T54" fmla="*/ 213 w 217"/>
                  <a:gd name="T55" fmla="*/ 130 h 144"/>
                  <a:gd name="T56" fmla="*/ 216 w 217"/>
                  <a:gd name="T57" fmla="*/ 118 h 144"/>
                  <a:gd name="T58" fmla="*/ 213 w 217"/>
                  <a:gd name="T59" fmla="*/ 105 h 144"/>
                  <a:gd name="T60" fmla="*/ 210 w 217"/>
                  <a:gd name="T61" fmla="*/ 100 h 144"/>
                  <a:gd name="T62" fmla="*/ 199 w 217"/>
                  <a:gd name="T63" fmla="*/ 88 h 144"/>
                  <a:gd name="T64" fmla="*/ 187 w 217"/>
                  <a:gd name="T65" fmla="*/ 91 h 144"/>
                  <a:gd name="T66" fmla="*/ 176 w 217"/>
                  <a:gd name="T67" fmla="*/ 95 h 144"/>
                  <a:gd name="T68" fmla="*/ 160 w 217"/>
                  <a:gd name="T69" fmla="*/ 97 h 144"/>
                  <a:gd name="T70" fmla="*/ 144 w 217"/>
                  <a:gd name="T71" fmla="*/ 91 h 144"/>
                  <a:gd name="T72" fmla="*/ 142 w 217"/>
                  <a:gd name="T73" fmla="*/ 90 h 144"/>
                  <a:gd name="T74" fmla="*/ 163 w 217"/>
                  <a:gd name="T75" fmla="*/ 97 h 144"/>
                  <a:gd name="T76" fmla="*/ 166 w 217"/>
                  <a:gd name="T77" fmla="*/ 84 h 144"/>
                  <a:gd name="T78" fmla="*/ 147 w 217"/>
                  <a:gd name="T79" fmla="*/ 58 h 144"/>
                  <a:gd name="T80" fmla="*/ 122 w 217"/>
                  <a:gd name="T81" fmla="*/ 51 h 144"/>
                  <a:gd name="T82" fmla="*/ 105 w 217"/>
                  <a:gd name="T83" fmla="*/ 51 h 144"/>
                  <a:gd name="T84" fmla="*/ 105 w 217"/>
                  <a:gd name="T85" fmla="*/ 51 h 144"/>
                  <a:gd name="T86" fmla="*/ 122 w 217"/>
                  <a:gd name="T87" fmla="*/ 51 h 144"/>
                  <a:gd name="T88" fmla="*/ 124 w 217"/>
                  <a:gd name="T89" fmla="*/ 46 h 144"/>
                  <a:gd name="T90" fmla="*/ 111 w 217"/>
                  <a:gd name="T91" fmla="*/ 38 h 144"/>
                  <a:gd name="T92" fmla="*/ 95 w 217"/>
                  <a:gd name="T93" fmla="*/ 28 h 144"/>
                  <a:gd name="T94" fmla="*/ 79 w 217"/>
                  <a:gd name="T95" fmla="*/ 22 h 144"/>
                  <a:gd name="T96" fmla="*/ 57 w 217"/>
                  <a:gd name="T97" fmla="*/ 22 h 144"/>
                  <a:gd name="T98" fmla="*/ 37 w 217"/>
                  <a:gd name="T99" fmla="*/ 23 h 144"/>
                  <a:gd name="T100" fmla="*/ 36 w 217"/>
                  <a:gd name="T101" fmla="*/ 23 h 144"/>
                  <a:gd name="T102" fmla="*/ 56 w 217"/>
                  <a:gd name="T103" fmla="*/ 23 h 144"/>
                  <a:gd name="T104" fmla="*/ 55 w 217"/>
                  <a:gd name="T105" fmla="*/ 10 h 144"/>
                  <a:gd name="T106" fmla="*/ 30 w 217"/>
                  <a:gd name="T107" fmla="*/ 0 h 1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7"/>
                  <a:gd name="T163" fmla="*/ 0 h 144"/>
                  <a:gd name="T164" fmla="*/ 217 w 217"/>
                  <a:gd name="T165" fmla="*/ 144 h 1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7" h="144">
                    <a:moveTo>
                      <a:pt x="21" y="2"/>
                    </a:moveTo>
                    <a:lnTo>
                      <a:pt x="14" y="3"/>
                    </a:lnTo>
                    <a:lnTo>
                      <a:pt x="9" y="9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3" y="52"/>
                    </a:lnTo>
                    <a:lnTo>
                      <a:pt x="19" y="56"/>
                    </a:lnTo>
                    <a:lnTo>
                      <a:pt x="26" y="58"/>
                    </a:lnTo>
                    <a:lnTo>
                      <a:pt x="33" y="52"/>
                    </a:lnTo>
                    <a:lnTo>
                      <a:pt x="47" y="49"/>
                    </a:lnTo>
                    <a:lnTo>
                      <a:pt x="55" y="48"/>
                    </a:lnTo>
                    <a:lnTo>
                      <a:pt x="63" y="51"/>
                    </a:lnTo>
                    <a:lnTo>
                      <a:pt x="72" y="54"/>
                    </a:lnTo>
                    <a:lnTo>
                      <a:pt x="81" y="62"/>
                    </a:lnTo>
                    <a:lnTo>
                      <a:pt x="73" y="56"/>
                    </a:lnTo>
                    <a:lnTo>
                      <a:pt x="65" y="51"/>
                    </a:lnTo>
                    <a:lnTo>
                      <a:pt x="55" y="48"/>
                    </a:lnTo>
                    <a:lnTo>
                      <a:pt x="46" y="52"/>
                    </a:lnTo>
                    <a:lnTo>
                      <a:pt x="50" y="61"/>
                    </a:lnTo>
                    <a:lnTo>
                      <a:pt x="59" y="75"/>
                    </a:lnTo>
                    <a:lnTo>
                      <a:pt x="69" y="88"/>
                    </a:lnTo>
                    <a:lnTo>
                      <a:pt x="82" y="95"/>
                    </a:lnTo>
                    <a:lnTo>
                      <a:pt x="93" y="95"/>
                    </a:lnTo>
                    <a:lnTo>
                      <a:pt x="104" y="95"/>
                    </a:lnTo>
                    <a:lnTo>
                      <a:pt x="111" y="94"/>
                    </a:lnTo>
                    <a:lnTo>
                      <a:pt x="118" y="92"/>
                    </a:lnTo>
                    <a:lnTo>
                      <a:pt x="111" y="94"/>
                    </a:lnTo>
                    <a:lnTo>
                      <a:pt x="104" y="95"/>
                    </a:lnTo>
                    <a:lnTo>
                      <a:pt x="95" y="95"/>
                    </a:lnTo>
                    <a:lnTo>
                      <a:pt x="89" y="95"/>
                    </a:lnTo>
                    <a:lnTo>
                      <a:pt x="98" y="104"/>
                    </a:lnTo>
                    <a:lnTo>
                      <a:pt x="112" y="114"/>
                    </a:lnTo>
                    <a:lnTo>
                      <a:pt x="119" y="117"/>
                    </a:lnTo>
                    <a:lnTo>
                      <a:pt x="128" y="121"/>
                    </a:lnTo>
                    <a:lnTo>
                      <a:pt x="137" y="124"/>
                    </a:lnTo>
                    <a:lnTo>
                      <a:pt x="145" y="126"/>
                    </a:lnTo>
                    <a:lnTo>
                      <a:pt x="158" y="123"/>
                    </a:lnTo>
                    <a:lnTo>
                      <a:pt x="168" y="123"/>
                    </a:lnTo>
                    <a:lnTo>
                      <a:pt x="177" y="123"/>
                    </a:lnTo>
                    <a:lnTo>
                      <a:pt x="186" y="127"/>
                    </a:lnTo>
                    <a:lnTo>
                      <a:pt x="180" y="123"/>
                    </a:lnTo>
                    <a:lnTo>
                      <a:pt x="171" y="123"/>
                    </a:lnTo>
                    <a:lnTo>
                      <a:pt x="160" y="123"/>
                    </a:lnTo>
                    <a:lnTo>
                      <a:pt x="154" y="127"/>
                    </a:lnTo>
                    <a:lnTo>
                      <a:pt x="161" y="134"/>
                    </a:lnTo>
                    <a:lnTo>
                      <a:pt x="174" y="141"/>
                    </a:lnTo>
                    <a:lnTo>
                      <a:pt x="186" y="144"/>
                    </a:lnTo>
                    <a:lnTo>
                      <a:pt x="197" y="144"/>
                    </a:lnTo>
                    <a:lnTo>
                      <a:pt x="203" y="141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7" y="126"/>
                    </a:lnTo>
                    <a:lnTo>
                      <a:pt x="216" y="118"/>
                    </a:lnTo>
                    <a:lnTo>
                      <a:pt x="214" y="111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0" y="100"/>
                    </a:lnTo>
                    <a:lnTo>
                      <a:pt x="204" y="94"/>
                    </a:lnTo>
                    <a:lnTo>
                      <a:pt x="199" y="88"/>
                    </a:lnTo>
                    <a:lnTo>
                      <a:pt x="193" y="90"/>
                    </a:lnTo>
                    <a:lnTo>
                      <a:pt x="187" y="91"/>
                    </a:lnTo>
                    <a:lnTo>
                      <a:pt x="183" y="94"/>
                    </a:lnTo>
                    <a:lnTo>
                      <a:pt x="176" y="95"/>
                    </a:lnTo>
                    <a:lnTo>
                      <a:pt x="168" y="98"/>
                    </a:lnTo>
                    <a:lnTo>
                      <a:pt x="160" y="97"/>
                    </a:lnTo>
                    <a:lnTo>
                      <a:pt x="153" y="95"/>
                    </a:lnTo>
                    <a:lnTo>
                      <a:pt x="144" y="91"/>
                    </a:lnTo>
                    <a:lnTo>
                      <a:pt x="137" y="85"/>
                    </a:lnTo>
                    <a:lnTo>
                      <a:pt x="142" y="90"/>
                    </a:lnTo>
                    <a:lnTo>
                      <a:pt x="153" y="95"/>
                    </a:lnTo>
                    <a:lnTo>
                      <a:pt x="163" y="97"/>
                    </a:lnTo>
                    <a:lnTo>
                      <a:pt x="173" y="95"/>
                    </a:lnTo>
                    <a:lnTo>
                      <a:pt x="166" y="84"/>
                    </a:lnTo>
                    <a:lnTo>
                      <a:pt x="157" y="71"/>
                    </a:lnTo>
                    <a:lnTo>
                      <a:pt x="147" y="58"/>
                    </a:lnTo>
                    <a:lnTo>
                      <a:pt x="135" y="54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5" y="51"/>
                    </a:lnTo>
                    <a:lnTo>
                      <a:pt x="101" y="55"/>
                    </a:lnTo>
                    <a:lnTo>
                      <a:pt x="105" y="51"/>
                    </a:lnTo>
                    <a:lnTo>
                      <a:pt x="114" y="51"/>
                    </a:lnTo>
                    <a:lnTo>
                      <a:pt x="122" y="51"/>
                    </a:lnTo>
                    <a:lnTo>
                      <a:pt x="130" y="52"/>
                    </a:lnTo>
                    <a:lnTo>
                      <a:pt x="124" y="46"/>
                    </a:lnTo>
                    <a:lnTo>
                      <a:pt x="118" y="42"/>
                    </a:lnTo>
                    <a:lnTo>
                      <a:pt x="111" y="38"/>
                    </a:lnTo>
                    <a:lnTo>
                      <a:pt x="104" y="33"/>
                    </a:lnTo>
                    <a:lnTo>
                      <a:pt x="95" y="28"/>
                    </a:lnTo>
                    <a:lnTo>
                      <a:pt x="88" y="25"/>
                    </a:lnTo>
                    <a:lnTo>
                      <a:pt x="79" y="22"/>
                    </a:lnTo>
                    <a:lnTo>
                      <a:pt x="72" y="22"/>
                    </a:lnTo>
                    <a:lnTo>
                      <a:pt x="57" y="22"/>
                    </a:lnTo>
                    <a:lnTo>
                      <a:pt x="47" y="23"/>
                    </a:lnTo>
                    <a:lnTo>
                      <a:pt x="37" y="23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6" y="25"/>
                    </a:lnTo>
                    <a:lnTo>
                      <a:pt x="56" y="23"/>
                    </a:lnTo>
                    <a:lnTo>
                      <a:pt x="63" y="22"/>
                    </a:lnTo>
                    <a:lnTo>
                      <a:pt x="55" y="10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8" name="Freeform 131">
                <a:extLst>
                  <a:ext uri="{FF2B5EF4-FFF2-40B4-BE49-F238E27FC236}">
                    <a16:creationId xmlns:a16="http://schemas.microsoft.com/office/drawing/2014/main" id="{CD1B5AC4-AAD5-41CB-9207-78E4FD11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" y="3998"/>
                <a:ext cx="88" cy="89"/>
              </a:xfrm>
              <a:custGeom>
                <a:avLst/>
                <a:gdLst>
                  <a:gd name="T0" fmla="*/ 57 w 88"/>
                  <a:gd name="T1" fmla="*/ 4 h 89"/>
                  <a:gd name="T2" fmla="*/ 49 w 88"/>
                  <a:gd name="T3" fmla="*/ 0 h 89"/>
                  <a:gd name="T4" fmla="*/ 39 w 88"/>
                  <a:gd name="T5" fmla="*/ 1 h 89"/>
                  <a:gd name="T6" fmla="*/ 29 w 88"/>
                  <a:gd name="T7" fmla="*/ 2 h 89"/>
                  <a:gd name="T8" fmla="*/ 24 w 88"/>
                  <a:gd name="T9" fmla="*/ 10 h 89"/>
                  <a:gd name="T10" fmla="*/ 17 w 88"/>
                  <a:gd name="T11" fmla="*/ 13 h 89"/>
                  <a:gd name="T12" fmla="*/ 7 w 88"/>
                  <a:gd name="T13" fmla="*/ 21 h 89"/>
                  <a:gd name="T14" fmla="*/ 1 w 88"/>
                  <a:gd name="T15" fmla="*/ 26 h 89"/>
                  <a:gd name="T16" fmla="*/ 0 w 88"/>
                  <a:gd name="T17" fmla="*/ 34 h 89"/>
                  <a:gd name="T18" fmla="*/ 0 w 88"/>
                  <a:gd name="T19" fmla="*/ 43 h 89"/>
                  <a:gd name="T20" fmla="*/ 5 w 88"/>
                  <a:gd name="T21" fmla="*/ 53 h 89"/>
                  <a:gd name="T22" fmla="*/ 11 w 88"/>
                  <a:gd name="T23" fmla="*/ 62 h 89"/>
                  <a:gd name="T24" fmla="*/ 20 w 88"/>
                  <a:gd name="T25" fmla="*/ 70 h 89"/>
                  <a:gd name="T26" fmla="*/ 29 w 88"/>
                  <a:gd name="T27" fmla="*/ 76 h 89"/>
                  <a:gd name="T28" fmla="*/ 40 w 88"/>
                  <a:gd name="T29" fmla="*/ 83 h 89"/>
                  <a:gd name="T30" fmla="*/ 50 w 88"/>
                  <a:gd name="T31" fmla="*/ 86 h 89"/>
                  <a:gd name="T32" fmla="*/ 60 w 88"/>
                  <a:gd name="T33" fmla="*/ 89 h 89"/>
                  <a:gd name="T34" fmla="*/ 67 w 88"/>
                  <a:gd name="T35" fmla="*/ 86 h 89"/>
                  <a:gd name="T36" fmla="*/ 76 w 88"/>
                  <a:gd name="T37" fmla="*/ 82 h 89"/>
                  <a:gd name="T38" fmla="*/ 79 w 88"/>
                  <a:gd name="T39" fmla="*/ 73 h 89"/>
                  <a:gd name="T40" fmla="*/ 82 w 88"/>
                  <a:gd name="T41" fmla="*/ 67 h 89"/>
                  <a:gd name="T42" fmla="*/ 83 w 88"/>
                  <a:gd name="T43" fmla="*/ 62 h 89"/>
                  <a:gd name="T44" fmla="*/ 85 w 88"/>
                  <a:gd name="T45" fmla="*/ 59 h 89"/>
                  <a:gd name="T46" fmla="*/ 83 w 88"/>
                  <a:gd name="T47" fmla="*/ 53 h 89"/>
                  <a:gd name="T48" fmla="*/ 82 w 88"/>
                  <a:gd name="T49" fmla="*/ 50 h 89"/>
                  <a:gd name="T50" fmla="*/ 86 w 88"/>
                  <a:gd name="T51" fmla="*/ 44 h 89"/>
                  <a:gd name="T52" fmla="*/ 88 w 88"/>
                  <a:gd name="T53" fmla="*/ 38 h 89"/>
                  <a:gd name="T54" fmla="*/ 85 w 88"/>
                  <a:gd name="T55" fmla="*/ 31 h 89"/>
                  <a:gd name="T56" fmla="*/ 82 w 88"/>
                  <a:gd name="T57" fmla="*/ 24 h 89"/>
                  <a:gd name="T58" fmla="*/ 76 w 88"/>
                  <a:gd name="T59" fmla="*/ 15 h 89"/>
                  <a:gd name="T60" fmla="*/ 70 w 88"/>
                  <a:gd name="T61" fmla="*/ 10 h 89"/>
                  <a:gd name="T62" fmla="*/ 63 w 88"/>
                  <a:gd name="T63" fmla="*/ 4 h 89"/>
                  <a:gd name="T64" fmla="*/ 57 w 88"/>
                  <a:gd name="T65" fmla="*/ 4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9"/>
                  <a:gd name="T101" fmla="*/ 88 w 88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9">
                    <a:moveTo>
                      <a:pt x="57" y="4"/>
                    </a:moveTo>
                    <a:lnTo>
                      <a:pt x="49" y="0"/>
                    </a:lnTo>
                    <a:lnTo>
                      <a:pt x="39" y="1"/>
                    </a:lnTo>
                    <a:lnTo>
                      <a:pt x="29" y="2"/>
                    </a:lnTo>
                    <a:lnTo>
                      <a:pt x="24" y="10"/>
                    </a:lnTo>
                    <a:lnTo>
                      <a:pt x="17" y="13"/>
                    </a:lnTo>
                    <a:lnTo>
                      <a:pt x="7" y="21"/>
                    </a:lnTo>
                    <a:lnTo>
                      <a:pt x="1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5" y="53"/>
                    </a:lnTo>
                    <a:lnTo>
                      <a:pt x="11" y="62"/>
                    </a:lnTo>
                    <a:lnTo>
                      <a:pt x="20" y="70"/>
                    </a:lnTo>
                    <a:lnTo>
                      <a:pt x="29" y="76"/>
                    </a:lnTo>
                    <a:lnTo>
                      <a:pt x="40" y="83"/>
                    </a:lnTo>
                    <a:lnTo>
                      <a:pt x="50" y="86"/>
                    </a:lnTo>
                    <a:lnTo>
                      <a:pt x="60" y="89"/>
                    </a:lnTo>
                    <a:lnTo>
                      <a:pt x="67" y="86"/>
                    </a:lnTo>
                    <a:lnTo>
                      <a:pt x="76" y="82"/>
                    </a:lnTo>
                    <a:lnTo>
                      <a:pt x="79" y="73"/>
                    </a:lnTo>
                    <a:lnTo>
                      <a:pt x="82" y="67"/>
                    </a:lnTo>
                    <a:lnTo>
                      <a:pt x="83" y="62"/>
                    </a:lnTo>
                    <a:lnTo>
                      <a:pt x="85" y="59"/>
                    </a:lnTo>
                    <a:lnTo>
                      <a:pt x="83" y="53"/>
                    </a:lnTo>
                    <a:lnTo>
                      <a:pt x="82" y="50"/>
                    </a:lnTo>
                    <a:lnTo>
                      <a:pt x="86" y="44"/>
                    </a:lnTo>
                    <a:lnTo>
                      <a:pt x="88" y="38"/>
                    </a:lnTo>
                    <a:lnTo>
                      <a:pt x="85" y="31"/>
                    </a:lnTo>
                    <a:lnTo>
                      <a:pt x="82" y="24"/>
                    </a:lnTo>
                    <a:lnTo>
                      <a:pt x="76" y="15"/>
                    </a:lnTo>
                    <a:lnTo>
                      <a:pt x="70" y="10"/>
                    </a:lnTo>
                    <a:lnTo>
                      <a:pt x="63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9" name="Freeform 132">
                <a:extLst>
                  <a:ext uri="{FF2B5EF4-FFF2-40B4-BE49-F238E27FC236}">
                    <a16:creationId xmlns:a16="http://schemas.microsoft.com/office/drawing/2014/main" id="{C6C7E1BE-0788-4DF1-A442-AEFFB22F1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3913"/>
                <a:ext cx="386" cy="170"/>
              </a:xfrm>
              <a:custGeom>
                <a:avLst/>
                <a:gdLst>
                  <a:gd name="T0" fmla="*/ 39 w 386"/>
                  <a:gd name="T1" fmla="*/ 43 h 170"/>
                  <a:gd name="T2" fmla="*/ 41 w 386"/>
                  <a:gd name="T3" fmla="*/ 36 h 170"/>
                  <a:gd name="T4" fmla="*/ 46 w 386"/>
                  <a:gd name="T5" fmla="*/ 30 h 170"/>
                  <a:gd name="T6" fmla="*/ 54 w 386"/>
                  <a:gd name="T7" fmla="*/ 21 h 170"/>
                  <a:gd name="T8" fmla="*/ 65 w 386"/>
                  <a:gd name="T9" fmla="*/ 14 h 170"/>
                  <a:gd name="T10" fmla="*/ 78 w 386"/>
                  <a:gd name="T11" fmla="*/ 5 h 170"/>
                  <a:gd name="T12" fmla="*/ 95 w 386"/>
                  <a:gd name="T13" fmla="*/ 1 h 170"/>
                  <a:gd name="T14" fmla="*/ 117 w 386"/>
                  <a:gd name="T15" fmla="*/ 0 h 170"/>
                  <a:gd name="T16" fmla="*/ 143 w 386"/>
                  <a:gd name="T17" fmla="*/ 3 h 170"/>
                  <a:gd name="T18" fmla="*/ 155 w 386"/>
                  <a:gd name="T19" fmla="*/ 8 h 170"/>
                  <a:gd name="T20" fmla="*/ 175 w 386"/>
                  <a:gd name="T21" fmla="*/ 23 h 170"/>
                  <a:gd name="T22" fmla="*/ 201 w 386"/>
                  <a:gd name="T23" fmla="*/ 41 h 170"/>
                  <a:gd name="T24" fmla="*/ 229 w 386"/>
                  <a:gd name="T25" fmla="*/ 63 h 170"/>
                  <a:gd name="T26" fmla="*/ 255 w 386"/>
                  <a:gd name="T27" fmla="*/ 82 h 170"/>
                  <a:gd name="T28" fmla="*/ 281 w 386"/>
                  <a:gd name="T29" fmla="*/ 98 h 170"/>
                  <a:gd name="T30" fmla="*/ 300 w 386"/>
                  <a:gd name="T31" fmla="*/ 105 h 170"/>
                  <a:gd name="T32" fmla="*/ 312 w 386"/>
                  <a:gd name="T33" fmla="*/ 103 h 170"/>
                  <a:gd name="T34" fmla="*/ 317 w 386"/>
                  <a:gd name="T35" fmla="*/ 93 h 170"/>
                  <a:gd name="T36" fmla="*/ 327 w 386"/>
                  <a:gd name="T37" fmla="*/ 87 h 170"/>
                  <a:gd name="T38" fmla="*/ 337 w 386"/>
                  <a:gd name="T39" fmla="*/ 83 h 170"/>
                  <a:gd name="T40" fmla="*/ 350 w 386"/>
                  <a:gd name="T41" fmla="*/ 82 h 170"/>
                  <a:gd name="T42" fmla="*/ 360 w 386"/>
                  <a:gd name="T43" fmla="*/ 80 h 170"/>
                  <a:gd name="T44" fmla="*/ 372 w 386"/>
                  <a:gd name="T45" fmla="*/ 83 h 170"/>
                  <a:gd name="T46" fmla="*/ 379 w 386"/>
                  <a:gd name="T47" fmla="*/ 86 h 170"/>
                  <a:gd name="T48" fmla="*/ 386 w 386"/>
                  <a:gd name="T49" fmla="*/ 93 h 170"/>
                  <a:gd name="T50" fmla="*/ 346 w 386"/>
                  <a:gd name="T51" fmla="*/ 128 h 170"/>
                  <a:gd name="T52" fmla="*/ 340 w 386"/>
                  <a:gd name="T53" fmla="*/ 132 h 170"/>
                  <a:gd name="T54" fmla="*/ 336 w 386"/>
                  <a:gd name="T55" fmla="*/ 139 h 170"/>
                  <a:gd name="T56" fmla="*/ 326 w 386"/>
                  <a:gd name="T57" fmla="*/ 148 h 170"/>
                  <a:gd name="T58" fmla="*/ 317 w 386"/>
                  <a:gd name="T59" fmla="*/ 157 h 170"/>
                  <a:gd name="T60" fmla="*/ 304 w 386"/>
                  <a:gd name="T61" fmla="*/ 162 h 170"/>
                  <a:gd name="T62" fmla="*/ 287 w 386"/>
                  <a:gd name="T63" fmla="*/ 168 h 170"/>
                  <a:gd name="T64" fmla="*/ 267 w 386"/>
                  <a:gd name="T65" fmla="*/ 170 h 170"/>
                  <a:gd name="T66" fmla="*/ 242 w 386"/>
                  <a:gd name="T67" fmla="*/ 168 h 170"/>
                  <a:gd name="T68" fmla="*/ 228 w 386"/>
                  <a:gd name="T69" fmla="*/ 161 h 170"/>
                  <a:gd name="T70" fmla="*/ 208 w 386"/>
                  <a:gd name="T71" fmla="*/ 147 h 170"/>
                  <a:gd name="T72" fmla="*/ 183 w 386"/>
                  <a:gd name="T73" fmla="*/ 126 h 170"/>
                  <a:gd name="T74" fmla="*/ 156 w 386"/>
                  <a:gd name="T75" fmla="*/ 108 h 170"/>
                  <a:gd name="T76" fmla="*/ 127 w 386"/>
                  <a:gd name="T77" fmla="*/ 87 h 170"/>
                  <a:gd name="T78" fmla="*/ 103 w 386"/>
                  <a:gd name="T79" fmla="*/ 73 h 170"/>
                  <a:gd name="T80" fmla="*/ 84 w 386"/>
                  <a:gd name="T81" fmla="*/ 64 h 170"/>
                  <a:gd name="T82" fmla="*/ 74 w 386"/>
                  <a:gd name="T83" fmla="*/ 69 h 170"/>
                  <a:gd name="T84" fmla="*/ 65 w 386"/>
                  <a:gd name="T85" fmla="*/ 76 h 170"/>
                  <a:gd name="T86" fmla="*/ 55 w 386"/>
                  <a:gd name="T87" fmla="*/ 82 h 170"/>
                  <a:gd name="T88" fmla="*/ 44 w 386"/>
                  <a:gd name="T89" fmla="*/ 85 h 170"/>
                  <a:gd name="T90" fmla="*/ 34 w 386"/>
                  <a:gd name="T91" fmla="*/ 87 h 170"/>
                  <a:gd name="T92" fmla="*/ 21 w 386"/>
                  <a:gd name="T93" fmla="*/ 87 h 170"/>
                  <a:gd name="T94" fmla="*/ 12 w 386"/>
                  <a:gd name="T95" fmla="*/ 86 h 170"/>
                  <a:gd name="T96" fmla="*/ 3 w 386"/>
                  <a:gd name="T97" fmla="*/ 82 h 170"/>
                  <a:gd name="T98" fmla="*/ 0 w 386"/>
                  <a:gd name="T99" fmla="*/ 77 h 170"/>
                  <a:gd name="T100" fmla="*/ 39 w 386"/>
                  <a:gd name="T101" fmla="*/ 43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6"/>
                  <a:gd name="T154" fmla="*/ 0 h 170"/>
                  <a:gd name="T155" fmla="*/ 386 w 386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6" h="170">
                    <a:moveTo>
                      <a:pt x="39" y="43"/>
                    </a:moveTo>
                    <a:lnTo>
                      <a:pt x="41" y="36"/>
                    </a:lnTo>
                    <a:lnTo>
                      <a:pt x="46" y="30"/>
                    </a:lnTo>
                    <a:lnTo>
                      <a:pt x="54" y="21"/>
                    </a:lnTo>
                    <a:lnTo>
                      <a:pt x="65" y="14"/>
                    </a:lnTo>
                    <a:lnTo>
                      <a:pt x="78" y="5"/>
                    </a:lnTo>
                    <a:lnTo>
                      <a:pt x="95" y="1"/>
                    </a:lnTo>
                    <a:lnTo>
                      <a:pt x="117" y="0"/>
                    </a:lnTo>
                    <a:lnTo>
                      <a:pt x="143" y="3"/>
                    </a:lnTo>
                    <a:lnTo>
                      <a:pt x="155" y="8"/>
                    </a:lnTo>
                    <a:lnTo>
                      <a:pt x="175" y="23"/>
                    </a:lnTo>
                    <a:lnTo>
                      <a:pt x="201" y="41"/>
                    </a:lnTo>
                    <a:lnTo>
                      <a:pt x="229" y="63"/>
                    </a:lnTo>
                    <a:lnTo>
                      <a:pt x="255" y="82"/>
                    </a:lnTo>
                    <a:lnTo>
                      <a:pt x="281" y="98"/>
                    </a:lnTo>
                    <a:lnTo>
                      <a:pt x="300" y="105"/>
                    </a:lnTo>
                    <a:lnTo>
                      <a:pt x="312" y="103"/>
                    </a:lnTo>
                    <a:lnTo>
                      <a:pt x="317" y="93"/>
                    </a:lnTo>
                    <a:lnTo>
                      <a:pt x="327" y="87"/>
                    </a:lnTo>
                    <a:lnTo>
                      <a:pt x="337" y="83"/>
                    </a:lnTo>
                    <a:lnTo>
                      <a:pt x="350" y="82"/>
                    </a:lnTo>
                    <a:lnTo>
                      <a:pt x="360" y="80"/>
                    </a:lnTo>
                    <a:lnTo>
                      <a:pt x="372" y="83"/>
                    </a:lnTo>
                    <a:lnTo>
                      <a:pt x="379" y="86"/>
                    </a:lnTo>
                    <a:lnTo>
                      <a:pt x="386" y="93"/>
                    </a:lnTo>
                    <a:lnTo>
                      <a:pt x="346" y="128"/>
                    </a:lnTo>
                    <a:lnTo>
                      <a:pt x="340" y="132"/>
                    </a:lnTo>
                    <a:lnTo>
                      <a:pt x="336" y="139"/>
                    </a:lnTo>
                    <a:lnTo>
                      <a:pt x="326" y="148"/>
                    </a:lnTo>
                    <a:lnTo>
                      <a:pt x="317" y="157"/>
                    </a:lnTo>
                    <a:lnTo>
                      <a:pt x="304" y="162"/>
                    </a:lnTo>
                    <a:lnTo>
                      <a:pt x="287" y="168"/>
                    </a:lnTo>
                    <a:lnTo>
                      <a:pt x="267" y="170"/>
                    </a:lnTo>
                    <a:lnTo>
                      <a:pt x="242" y="168"/>
                    </a:lnTo>
                    <a:lnTo>
                      <a:pt x="228" y="161"/>
                    </a:lnTo>
                    <a:lnTo>
                      <a:pt x="208" y="147"/>
                    </a:lnTo>
                    <a:lnTo>
                      <a:pt x="183" y="126"/>
                    </a:lnTo>
                    <a:lnTo>
                      <a:pt x="156" y="108"/>
                    </a:lnTo>
                    <a:lnTo>
                      <a:pt x="127" y="87"/>
                    </a:lnTo>
                    <a:lnTo>
                      <a:pt x="103" y="73"/>
                    </a:lnTo>
                    <a:lnTo>
                      <a:pt x="84" y="64"/>
                    </a:lnTo>
                    <a:lnTo>
                      <a:pt x="74" y="69"/>
                    </a:lnTo>
                    <a:lnTo>
                      <a:pt x="65" y="76"/>
                    </a:lnTo>
                    <a:lnTo>
                      <a:pt x="55" y="82"/>
                    </a:lnTo>
                    <a:lnTo>
                      <a:pt x="44" y="85"/>
                    </a:lnTo>
                    <a:lnTo>
                      <a:pt x="34" y="87"/>
                    </a:lnTo>
                    <a:lnTo>
                      <a:pt x="21" y="87"/>
                    </a:lnTo>
                    <a:lnTo>
                      <a:pt x="12" y="86"/>
                    </a:lnTo>
                    <a:lnTo>
                      <a:pt x="3" y="82"/>
                    </a:lnTo>
                    <a:lnTo>
                      <a:pt x="0" y="77"/>
                    </a:lnTo>
                    <a:lnTo>
                      <a:pt x="39" y="43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0" name="Freeform 133">
                <a:extLst>
                  <a:ext uri="{FF2B5EF4-FFF2-40B4-BE49-F238E27FC236}">
                    <a16:creationId xmlns:a16="http://schemas.microsoft.com/office/drawing/2014/main" id="{8EA202C1-8DA7-4B4D-BADB-1DAAC499A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3946"/>
                <a:ext cx="273" cy="129"/>
              </a:xfrm>
              <a:custGeom>
                <a:avLst/>
                <a:gdLst>
                  <a:gd name="T0" fmla="*/ 273 w 273"/>
                  <a:gd name="T1" fmla="*/ 93 h 129"/>
                  <a:gd name="T2" fmla="*/ 268 w 273"/>
                  <a:gd name="T3" fmla="*/ 92 h 129"/>
                  <a:gd name="T4" fmla="*/ 262 w 273"/>
                  <a:gd name="T5" fmla="*/ 95 h 129"/>
                  <a:gd name="T6" fmla="*/ 253 w 273"/>
                  <a:gd name="T7" fmla="*/ 96 h 129"/>
                  <a:gd name="T8" fmla="*/ 245 w 273"/>
                  <a:gd name="T9" fmla="*/ 101 h 129"/>
                  <a:gd name="T10" fmla="*/ 233 w 273"/>
                  <a:gd name="T11" fmla="*/ 102 h 129"/>
                  <a:gd name="T12" fmla="*/ 224 w 273"/>
                  <a:gd name="T13" fmla="*/ 105 h 129"/>
                  <a:gd name="T14" fmla="*/ 216 w 273"/>
                  <a:gd name="T15" fmla="*/ 105 h 129"/>
                  <a:gd name="T16" fmla="*/ 209 w 273"/>
                  <a:gd name="T17" fmla="*/ 105 h 129"/>
                  <a:gd name="T18" fmla="*/ 196 w 273"/>
                  <a:gd name="T19" fmla="*/ 96 h 129"/>
                  <a:gd name="T20" fmla="*/ 177 w 273"/>
                  <a:gd name="T21" fmla="*/ 83 h 129"/>
                  <a:gd name="T22" fmla="*/ 154 w 273"/>
                  <a:gd name="T23" fmla="*/ 63 h 129"/>
                  <a:gd name="T24" fmla="*/ 129 w 273"/>
                  <a:gd name="T25" fmla="*/ 44 h 129"/>
                  <a:gd name="T26" fmla="*/ 102 w 273"/>
                  <a:gd name="T27" fmla="*/ 24 h 129"/>
                  <a:gd name="T28" fmla="*/ 77 w 273"/>
                  <a:gd name="T29" fmla="*/ 10 h 129"/>
                  <a:gd name="T30" fmla="*/ 56 w 273"/>
                  <a:gd name="T31" fmla="*/ 0 h 129"/>
                  <a:gd name="T32" fmla="*/ 41 w 273"/>
                  <a:gd name="T33" fmla="*/ 0 h 129"/>
                  <a:gd name="T34" fmla="*/ 33 w 273"/>
                  <a:gd name="T35" fmla="*/ 1 h 129"/>
                  <a:gd name="T36" fmla="*/ 24 w 273"/>
                  <a:gd name="T37" fmla="*/ 6 h 129"/>
                  <a:gd name="T38" fmla="*/ 17 w 273"/>
                  <a:gd name="T39" fmla="*/ 8 h 129"/>
                  <a:gd name="T40" fmla="*/ 13 w 273"/>
                  <a:gd name="T41" fmla="*/ 13 h 129"/>
                  <a:gd name="T42" fmla="*/ 4 w 273"/>
                  <a:gd name="T43" fmla="*/ 20 h 129"/>
                  <a:gd name="T44" fmla="*/ 0 w 273"/>
                  <a:gd name="T45" fmla="*/ 27 h 129"/>
                  <a:gd name="T46" fmla="*/ 4 w 273"/>
                  <a:gd name="T47" fmla="*/ 23 h 129"/>
                  <a:gd name="T48" fmla="*/ 11 w 273"/>
                  <a:gd name="T49" fmla="*/ 21 h 129"/>
                  <a:gd name="T50" fmla="*/ 20 w 273"/>
                  <a:gd name="T51" fmla="*/ 20 h 129"/>
                  <a:gd name="T52" fmla="*/ 30 w 273"/>
                  <a:gd name="T53" fmla="*/ 21 h 129"/>
                  <a:gd name="T54" fmla="*/ 39 w 273"/>
                  <a:gd name="T55" fmla="*/ 21 h 129"/>
                  <a:gd name="T56" fmla="*/ 47 w 273"/>
                  <a:gd name="T57" fmla="*/ 26 h 129"/>
                  <a:gd name="T58" fmla="*/ 54 w 273"/>
                  <a:gd name="T59" fmla="*/ 30 h 129"/>
                  <a:gd name="T60" fmla="*/ 62 w 273"/>
                  <a:gd name="T61" fmla="*/ 34 h 129"/>
                  <a:gd name="T62" fmla="*/ 69 w 273"/>
                  <a:gd name="T63" fmla="*/ 40 h 129"/>
                  <a:gd name="T64" fmla="*/ 85 w 273"/>
                  <a:gd name="T65" fmla="*/ 52 h 129"/>
                  <a:gd name="T66" fmla="*/ 103 w 273"/>
                  <a:gd name="T67" fmla="*/ 66 h 129"/>
                  <a:gd name="T68" fmla="*/ 126 w 273"/>
                  <a:gd name="T69" fmla="*/ 82 h 129"/>
                  <a:gd name="T70" fmla="*/ 148 w 273"/>
                  <a:gd name="T71" fmla="*/ 96 h 129"/>
                  <a:gd name="T72" fmla="*/ 170 w 273"/>
                  <a:gd name="T73" fmla="*/ 111 h 129"/>
                  <a:gd name="T74" fmla="*/ 187 w 273"/>
                  <a:gd name="T75" fmla="*/ 121 h 129"/>
                  <a:gd name="T76" fmla="*/ 200 w 273"/>
                  <a:gd name="T77" fmla="*/ 128 h 129"/>
                  <a:gd name="T78" fmla="*/ 204 w 273"/>
                  <a:gd name="T79" fmla="*/ 128 h 129"/>
                  <a:gd name="T80" fmla="*/ 213 w 273"/>
                  <a:gd name="T81" fmla="*/ 129 h 129"/>
                  <a:gd name="T82" fmla="*/ 223 w 273"/>
                  <a:gd name="T83" fmla="*/ 128 h 129"/>
                  <a:gd name="T84" fmla="*/ 236 w 273"/>
                  <a:gd name="T85" fmla="*/ 126 h 129"/>
                  <a:gd name="T86" fmla="*/ 247 w 273"/>
                  <a:gd name="T87" fmla="*/ 121 h 129"/>
                  <a:gd name="T88" fmla="*/ 259 w 273"/>
                  <a:gd name="T89" fmla="*/ 115 h 129"/>
                  <a:gd name="T90" fmla="*/ 266 w 273"/>
                  <a:gd name="T91" fmla="*/ 106 h 129"/>
                  <a:gd name="T92" fmla="*/ 273 w 273"/>
                  <a:gd name="T93" fmla="*/ 93 h 1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3"/>
                  <a:gd name="T142" fmla="*/ 0 h 129"/>
                  <a:gd name="T143" fmla="*/ 273 w 273"/>
                  <a:gd name="T144" fmla="*/ 129 h 1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3" h="129">
                    <a:moveTo>
                      <a:pt x="273" y="93"/>
                    </a:moveTo>
                    <a:lnTo>
                      <a:pt x="268" y="92"/>
                    </a:lnTo>
                    <a:lnTo>
                      <a:pt x="262" y="95"/>
                    </a:lnTo>
                    <a:lnTo>
                      <a:pt x="253" y="96"/>
                    </a:lnTo>
                    <a:lnTo>
                      <a:pt x="245" y="101"/>
                    </a:lnTo>
                    <a:lnTo>
                      <a:pt x="233" y="102"/>
                    </a:lnTo>
                    <a:lnTo>
                      <a:pt x="224" y="105"/>
                    </a:lnTo>
                    <a:lnTo>
                      <a:pt x="216" y="105"/>
                    </a:lnTo>
                    <a:lnTo>
                      <a:pt x="209" y="105"/>
                    </a:lnTo>
                    <a:lnTo>
                      <a:pt x="196" y="96"/>
                    </a:lnTo>
                    <a:lnTo>
                      <a:pt x="177" y="83"/>
                    </a:lnTo>
                    <a:lnTo>
                      <a:pt x="154" y="63"/>
                    </a:lnTo>
                    <a:lnTo>
                      <a:pt x="129" y="44"/>
                    </a:lnTo>
                    <a:lnTo>
                      <a:pt x="102" y="24"/>
                    </a:lnTo>
                    <a:lnTo>
                      <a:pt x="77" y="10"/>
                    </a:lnTo>
                    <a:lnTo>
                      <a:pt x="56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4" y="6"/>
                    </a:lnTo>
                    <a:lnTo>
                      <a:pt x="17" y="8"/>
                    </a:lnTo>
                    <a:lnTo>
                      <a:pt x="13" y="13"/>
                    </a:lnTo>
                    <a:lnTo>
                      <a:pt x="4" y="20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1" y="21"/>
                    </a:lnTo>
                    <a:lnTo>
                      <a:pt x="20" y="20"/>
                    </a:lnTo>
                    <a:lnTo>
                      <a:pt x="30" y="21"/>
                    </a:lnTo>
                    <a:lnTo>
                      <a:pt x="39" y="21"/>
                    </a:lnTo>
                    <a:lnTo>
                      <a:pt x="47" y="26"/>
                    </a:lnTo>
                    <a:lnTo>
                      <a:pt x="54" y="30"/>
                    </a:lnTo>
                    <a:lnTo>
                      <a:pt x="62" y="34"/>
                    </a:lnTo>
                    <a:lnTo>
                      <a:pt x="69" y="40"/>
                    </a:lnTo>
                    <a:lnTo>
                      <a:pt x="85" y="52"/>
                    </a:lnTo>
                    <a:lnTo>
                      <a:pt x="103" y="66"/>
                    </a:lnTo>
                    <a:lnTo>
                      <a:pt x="126" y="82"/>
                    </a:lnTo>
                    <a:lnTo>
                      <a:pt x="148" y="96"/>
                    </a:lnTo>
                    <a:lnTo>
                      <a:pt x="170" y="111"/>
                    </a:lnTo>
                    <a:lnTo>
                      <a:pt x="187" y="121"/>
                    </a:lnTo>
                    <a:lnTo>
                      <a:pt x="200" y="128"/>
                    </a:lnTo>
                    <a:lnTo>
                      <a:pt x="204" y="128"/>
                    </a:lnTo>
                    <a:lnTo>
                      <a:pt x="213" y="129"/>
                    </a:lnTo>
                    <a:lnTo>
                      <a:pt x="223" y="128"/>
                    </a:lnTo>
                    <a:lnTo>
                      <a:pt x="236" y="126"/>
                    </a:lnTo>
                    <a:lnTo>
                      <a:pt x="247" y="121"/>
                    </a:lnTo>
                    <a:lnTo>
                      <a:pt x="259" y="115"/>
                    </a:lnTo>
                    <a:lnTo>
                      <a:pt x="266" y="106"/>
                    </a:lnTo>
                    <a:lnTo>
                      <a:pt x="273" y="93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1" name="Freeform 134">
                <a:extLst>
                  <a:ext uri="{FF2B5EF4-FFF2-40B4-BE49-F238E27FC236}">
                    <a16:creationId xmlns:a16="http://schemas.microsoft.com/office/drawing/2014/main" id="{E323F2E2-F2E5-4FC1-BB82-5D9012CE9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3962"/>
                <a:ext cx="238" cy="105"/>
              </a:xfrm>
              <a:custGeom>
                <a:avLst/>
                <a:gdLst>
                  <a:gd name="T0" fmla="*/ 238 w 238"/>
                  <a:gd name="T1" fmla="*/ 86 h 105"/>
                  <a:gd name="T2" fmla="*/ 229 w 238"/>
                  <a:gd name="T3" fmla="*/ 90 h 105"/>
                  <a:gd name="T4" fmla="*/ 221 w 238"/>
                  <a:gd name="T5" fmla="*/ 95 h 105"/>
                  <a:gd name="T6" fmla="*/ 208 w 238"/>
                  <a:gd name="T7" fmla="*/ 99 h 105"/>
                  <a:gd name="T8" fmla="*/ 196 w 238"/>
                  <a:gd name="T9" fmla="*/ 103 h 105"/>
                  <a:gd name="T10" fmla="*/ 182 w 238"/>
                  <a:gd name="T11" fmla="*/ 103 h 105"/>
                  <a:gd name="T12" fmla="*/ 170 w 238"/>
                  <a:gd name="T13" fmla="*/ 105 h 105"/>
                  <a:gd name="T14" fmla="*/ 157 w 238"/>
                  <a:gd name="T15" fmla="*/ 102 h 105"/>
                  <a:gd name="T16" fmla="*/ 150 w 238"/>
                  <a:gd name="T17" fmla="*/ 99 h 105"/>
                  <a:gd name="T18" fmla="*/ 137 w 238"/>
                  <a:gd name="T19" fmla="*/ 89 h 105"/>
                  <a:gd name="T20" fmla="*/ 120 w 238"/>
                  <a:gd name="T21" fmla="*/ 74 h 105"/>
                  <a:gd name="T22" fmla="*/ 98 w 238"/>
                  <a:gd name="T23" fmla="*/ 59 h 105"/>
                  <a:gd name="T24" fmla="*/ 75 w 238"/>
                  <a:gd name="T25" fmla="*/ 43 h 105"/>
                  <a:gd name="T26" fmla="*/ 51 w 238"/>
                  <a:gd name="T27" fmla="*/ 26 h 105"/>
                  <a:gd name="T28" fmla="*/ 30 w 238"/>
                  <a:gd name="T29" fmla="*/ 13 h 105"/>
                  <a:gd name="T30" fmla="*/ 12 w 238"/>
                  <a:gd name="T31" fmla="*/ 3 h 105"/>
                  <a:gd name="T32" fmla="*/ 0 w 238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8"/>
                  <a:gd name="T52" fmla="*/ 0 h 105"/>
                  <a:gd name="T53" fmla="*/ 238 w 238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8" h="105">
                    <a:moveTo>
                      <a:pt x="238" y="86"/>
                    </a:moveTo>
                    <a:lnTo>
                      <a:pt x="229" y="90"/>
                    </a:lnTo>
                    <a:lnTo>
                      <a:pt x="221" y="95"/>
                    </a:lnTo>
                    <a:lnTo>
                      <a:pt x="208" y="99"/>
                    </a:lnTo>
                    <a:lnTo>
                      <a:pt x="196" y="103"/>
                    </a:lnTo>
                    <a:lnTo>
                      <a:pt x="182" y="103"/>
                    </a:lnTo>
                    <a:lnTo>
                      <a:pt x="170" y="105"/>
                    </a:lnTo>
                    <a:lnTo>
                      <a:pt x="157" y="102"/>
                    </a:lnTo>
                    <a:lnTo>
                      <a:pt x="150" y="99"/>
                    </a:lnTo>
                    <a:lnTo>
                      <a:pt x="137" y="89"/>
                    </a:lnTo>
                    <a:lnTo>
                      <a:pt x="120" y="74"/>
                    </a:lnTo>
                    <a:lnTo>
                      <a:pt x="98" y="59"/>
                    </a:lnTo>
                    <a:lnTo>
                      <a:pt x="75" y="43"/>
                    </a:lnTo>
                    <a:lnTo>
                      <a:pt x="51" y="26"/>
                    </a:lnTo>
                    <a:lnTo>
                      <a:pt x="30" y="1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2" name="Freeform 135">
                <a:extLst>
                  <a:ext uri="{FF2B5EF4-FFF2-40B4-BE49-F238E27FC236}">
                    <a16:creationId xmlns:a16="http://schemas.microsoft.com/office/drawing/2014/main" id="{B719234F-6F1A-4926-BE8C-F195295F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3934"/>
                <a:ext cx="217" cy="144"/>
              </a:xfrm>
              <a:custGeom>
                <a:avLst/>
                <a:gdLst>
                  <a:gd name="T0" fmla="*/ 14 w 217"/>
                  <a:gd name="T1" fmla="*/ 3 h 144"/>
                  <a:gd name="T2" fmla="*/ 4 w 217"/>
                  <a:gd name="T3" fmla="*/ 15 h 144"/>
                  <a:gd name="T4" fmla="*/ 0 w 217"/>
                  <a:gd name="T5" fmla="*/ 28 h 144"/>
                  <a:gd name="T6" fmla="*/ 3 w 217"/>
                  <a:gd name="T7" fmla="*/ 41 h 144"/>
                  <a:gd name="T8" fmla="*/ 7 w 217"/>
                  <a:gd name="T9" fmla="*/ 45 h 144"/>
                  <a:gd name="T10" fmla="*/ 19 w 217"/>
                  <a:gd name="T11" fmla="*/ 56 h 144"/>
                  <a:gd name="T12" fmla="*/ 29 w 217"/>
                  <a:gd name="T13" fmla="*/ 55 h 144"/>
                  <a:gd name="T14" fmla="*/ 40 w 217"/>
                  <a:gd name="T15" fmla="*/ 49 h 144"/>
                  <a:gd name="T16" fmla="*/ 56 w 217"/>
                  <a:gd name="T17" fmla="*/ 48 h 144"/>
                  <a:gd name="T18" fmla="*/ 73 w 217"/>
                  <a:gd name="T19" fmla="*/ 54 h 144"/>
                  <a:gd name="T20" fmla="*/ 75 w 217"/>
                  <a:gd name="T21" fmla="*/ 56 h 144"/>
                  <a:gd name="T22" fmla="*/ 55 w 217"/>
                  <a:gd name="T23" fmla="*/ 48 h 144"/>
                  <a:gd name="T24" fmla="*/ 50 w 217"/>
                  <a:gd name="T25" fmla="*/ 61 h 144"/>
                  <a:gd name="T26" fmla="*/ 69 w 217"/>
                  <a:gd name="T27" fmla="*/ 88 h 144"/>
                  <a:gd name="T28" fmla="*/ 94 w 217"/>
                  <a:gd name="T29" fmla="*/ 95 h 144"/>
                  <a:gd name="T30" fmla="*/ 111 w 217"/>
                  <a:gd name="T31" fmla="*/ 94 h 144"/>
                  <a:gd name="T32" fmla="*/ 111 w 217"/>
                  <a:gd name="T33" fmla="*/ 94 h 144"/>
                  <a:gd name="T34" fmla="*/ 95 w 217"/>
                  <a:gd name="T35" fmla="*/ 95 h 144"/>
                  <a:gd name="T36" fmla="*/ 98 w 217"/>
                  <a:gd name="T37" fmla="*/ 104 h 144"/>
                  <a:gd name="T38" fmla="*/ 119 w 217"/>
                  <a:gd name="T39" fmla="*/ 117 h 144"/>
                  <a:gd name="T40" fmla="*/ 137 w 217"/>
                  <a:gd name="T41" fmla="*/ 124 h 144"/>
                  <a:gd name="T42" fmla="*/ 158 w 217"/>
                  <a:gd name="T43" fmla="*/ 123 h 144"/>
                  <a:gd name="T44" fmla="*/ 179 w 217"/>
                  <a:gd name="T45" fmla="*/ 123 h 144"/>
                  <a:gd name="T46" fmla="*/ 180 w 217"/>
                  <a:gd name="T47" fmla="*/ 123 h 144"/>
                  <a:gd name="T48" fmla="*/ 161 w 217"/>
                  <a:gd name="T49" fmla="*/ 123 h 144"/>
                  <a:gd name="T50" fmla="*/ 163 w 217"/>
                  <a:gd name="T51" fmla="*/ 134 h 144"/>
                  <a:gd name="T52" fmla="*/ 186 w 217"/>
                  <a:gd name="T53" fmla="*/ 144 h 144"/>
                  <a:gd name="T54" fmla="*/ 203 w 217"/>
                  <a:gd name="T55" fmla="*/ 141 h 144"/>
                  <a:gd name="T56" fmla="*/ 213 w 217"/>
                  <a:gd name="T57" fmla="*/ 130 h 144"/>
                  <a:gd name="T58" fmla="*/ 216 w 217"/>
                  <a:gd name="T59" fmla="*/ 118 h 144"/>
                  <a:gd name="T60" fmla="*/ 213 w 217"/>
                  <a:gd name="T61" fmla="*/ 105 h 144"/>
                  <a:gd name="T62" fmla="*/ 210 w 217"/>
                  <a:gd name="T63" fmla="*/ 100 h 144"/>
                  <a:gd name="T64" fmla="*/ 199 w 217"/>
                  <a:gd name="T65" fmla="*/ 88 h 144"/>
                  <a:gd name="T66" fmla="*/ 187 w 217"/>
                  <a:gd name="T67" fmla="*/ 91 h 144"/>
                  <a:gd name="T68" fmla="*/ 176 w 217"/>
                  <a:gd name="T69" fmla="*/ 95 h 144"/>
                  <a:gd name="T70" fmla="*/ 160 w 217"/>
                  <a:gd name="T71" fmla="*/ 97 h 144"/>
                  <a:gd name="T72" fmla="*/ 144 w 217"/>
                  <a:gd name="T73" fmla="*/ 91 h 144"/>
                  <a:gd name="T74" fmla="*/ 142 w 217"/>
                  <a:gd name="T75" fmla="*/ 90 h 144"/>
                  <a:gd name="T76" fmla="*/ 163 w 217"/>
                  <a:gd name="T77" fmla="*/ 97 h 144"/>
                  <a:gd name="T78" fmla="*/ 166 w 217"/>
                  <a:gd name="T79" fmla="*/ 84 h 144"/>
                  <a:gd name="T80" fmla="*/ 147 w 217"/>
                  <a:gd name="T81" fmla="*/ 58 h 144"/>
                  <a:gd name="T82" fmla="*/ 122 w 217"/>
                  <a:gd name="T83" fmla="*/ 51 h 144"/>
                  <a:gd name="T84" fmla="*/ 105 w 217"/>
                  <a:gd name="T85" fmla="*/ 51 h 144"/>
                  <a:gd name="T86" fmla="*/ 105 w 217"/>
                  <a:gd name="T87" fmla="*/ 51 h 144"/>
                  <a:gd name="T88" fmla="*/ 122 w 217"/>
                  <a:gd name="T89" fmla="*/ 51 h 144"/>
                  <a:gd name="T90" fmla="*/ 124 w 217"/>
                  <a:gd name="T91" fmla="*/ 46 h 144"/>
                  <a:gd name="T92" fmla="*/ 111 w 217"/>
                  <a:gd name="T93" fmla="*/ 38 h 144"/>
                  <a:gd name="T94" fmla="*/ 95 w 217"/>
                  <a:gd name="T95" fmla="*/ 28 h 144"/>
                  <a:gd name="T96" fmla="*/ 79 w 217"/>
                  <a:gd name="T97" fmla="*/ 22 h 144"/>
                  <a:gd name="T98" fmla="*/ 58 w 217"/>
                  <a:gd name="T99" fmla="*/ 22 h 144"/>
                  <a:gd name="T100" fmla="*/ 37 w 217"/>
                  <a:gd name="T101" fmla="*/ 23 h 144"/>
                  <a:gd name="T102" fmla="*/ 36 w 217"/>
                  <a:gd name="T103" fmla="*/ 23 h 144"/>
                  <a:gd name="T104" fmla="*/ 56 w 217"/>
                  <a:gd name="T105" fmla="*/ 23 h 144"/>
                  <a:gd name="T106" fmla="*/ 55 w 217"/>
                  <a:gd name="T107" fmla="*/ 10 h 144"/>
                  <a:gd name="T108" fmla="*/ 30 w 217"/>
                  <a:gd name="T109" fmla="*/ 0 h 1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7"/>
                  <a:gd name="T166" fmla="*/ 0 h 144"/>
                  <a:gd name="T167" fmla="*/ 217 w 217"/>
                  <a:gd name="T168" fmla="*/ 144 h 1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7" h="144">
                    <a:moveTo>
                      <a:pt x="21" y="2"/>
                    </a:moveTo>
                    <a:lnTo>
                      <a:pt x="14" y="3"/>
                    </a:lnTo>
                    <a:lnTo>
                      <a:pt x="9" y="9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3" y="52"/>
                    </a:lnTo>
                    <a:lnTo>
                      <a:pt x="19" y="56"/>
                    </a:lnTo>
                    <a:lnTo>
                      <a:pt x="26" y="58"/>
                    </a:lnTo>
                    <a:lnTo>
                      <a:pt x="29" y="55"/>
                    </a:lnTo>
                    <a:lnTo>
                      <a:pt x="33" y="52"/>
                    </a:lnTo>
                    <a:lnTo>
                      <a:pt x="40" y="49"/>
                    </a:lnTo>
                    <a:lnTo>
                      <a:pt x="49" y="49"/>
                    </a:lnTo>
                    <a:lnTo>
                      <a:pt x="56" y="48"/>
                    </a:lnTo>
                    <a:lnTo>
                      <a:pt x="65" y="51"/>
                    </a:lnTo>
                    <a:lnTo>
                      <a:pt x="73" y="54"/>
                    </a:lnTo>
                    <a:lnTo>
                      <a:pt x="82" y="62"/>
                    </a:lnTo>
                    <a:lnTo>
                      <a:pt x="75" y="56"/>
                    </a:lnTo>
                    <a:lnTo>
                      <a:pt x="65" y="51"/>
                    </a:lnTo>
                    <a:lnTo>
                      <a:pt x="55" y="48"/>
                    </a:lnTo>
                    <a:lnTo>
                      <a:pt x="45" y="52"/>
                    </a:lnTo>
                    <a:lnTo>
                      <a:pt x="50" y="61"/>
                    </a:lnTo>
                    <a:lnTo>
                      <a:pt x="59" y="75"/>
                    </a:lnTo>
                    <a:lnTo>
                      <a:pt x="69" y="88"/>
                    </a:lnTo>
                    <a:lnTo>
                      <a:pt x="82" y="95"/>
                    </a:lnTo>
                    <a:lnTo>
                      <a:pt x="94" y="95"/>
                    </a:lnTo>
                    <a:lnTo>
                      <a:pt x="104" y="95"/>
                    </a:lnTo>
                    <a:lnTo>
                      <a:pt x="111" y="94"/>
                    </a:lnTo>
                    <a:lnTo>
                      <a:pt x="118" y="92"/>
                    </a:lnTo>
                    <a:lnTo>
                      <a:pt x="111" y="94"/>
                    </a:lnTo>
                    <a:lnTo>
                      <a:pt x="104" y="95"/>
                    </a:lnTo>
                    <a:lnTo>
                      <a:pt x="95" y="95"/>
                    </a:lnTo>
                    <a:lnTo>
                      <a:pt x="89" y="95"/>
                    </a:lnTo>
                    <a:lnTo>
                      <a:pt x="98" y="104"/>
                    </a:lnTo>
                    <a:lnTo>
                      <a:pt x="112" y="114"/>
                    </a:lnTo>
                    <a:lnTo>
                      <a:pt x="119" y="117"/>
                    </a:lnTo>
                    <a:lnTo>
                      <a:pt x="128" y="121"/>
                    </a:lnTo>
                    <a:lnTo>
                      <a:pt x="137" y="124"/>
                    </a:lnTo>
                    <a:lnTo>
                      <a:pt x="145" y="126"/>
                    </a:lnTo>
                    <a:lnTo>
                      <a:pt x="158" y="123"/>
                    </a:lnTo>
                    <a:lnTo>
                      <a:pt x="170" y="123"/>
                    </a:lnTo>
                    <a:lnTo>
                      <a:pt x="179" y="123"/>
                    </a:lnTo>
                    <a:lnTo>
                      <a:pt x="187" y="127"/>
                    </a:lnTo>
                    <a:lnTo>
                      <a:pt x="180" y="123"/>
                    </a:lnTo>
                    <a:lnTo>
                      <a:pt x="171" y="123"/>
                    </a:lnTo>
                    <a:lnTo>
                      <a:pt x="161" y="123"/>
                    </a:lnTo>
                    <a:lnTo>
                      <a:pt x="155" y="127"/>
                    </a:lnTo>
                    <a:lnTo>
                      <a:pt x="163" y="134"/>
                    </a:lnTo>
                    <a:lnTo>
                      <a:pt x="174" y="141"/>
                    </a:lnTo>
                    <a:lnTo>
                      <a:pt x="186" y="144"/>
                    </a:lnTo>
                    <a:lnTo>
                      <a:pt x="197" y="144"/>
                    </a:lnTo>
                    <a:lnTo>
                      <a:pt x="203" y="141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7" y="126"/>
                    </a:lnTo>
                    <a:lnTo>
                      <a:pt x="216" y="118"/>
                    </a:lnTo>
                    <a:lnTo>
                      <a:pt x="215" y="111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0" y="100"/>
                    </a:lnTo>
                    <a:lnTo>
                      <a:pt x="204" y="94"/>
                    </a:lnTo>
                    <a:lnTo>
                      <a:pt x="199" y="88"/>
                    </a:lnTo>
                    <a:lnTo>
                      <a:pt x="193" y="90"/>
                    </a:lnTo>
                    <a:lnTo>
                      <a:pt x="187" y="91"/>
                    </a:lnTo>
                    <a:lnTo>
                      <a:pt x="183" y="94"/>
                    </a:lnTo>
                    <a:lnTo>
                      <a:pt x="176" y="95"/>
                    </a:lnTo>
                    <a:lnTo>
                      <a:pt x="168" y="98"/>
                    </a:lnTo>
                    <a:lnTo>
                      <a:pt x="160" y="97"/>
                    </a:lnTo>
                    <a:lnTo>
                      <a:pt x="153" y="95"/>
                    </a:lnTo>
                    <a:lnTo>
                      <a:pt x="144" y="91"/>
                    </a:lnTo>
                    <a:lnTo>
                      <a:pt x="137" y="85"/>
                    </a:lnTo>
                    <a:lnTo>
                      <a:pt x="142" y="90"/>
                    </a:lnTo>
                    <a:lnTo>
                      <a:pt x="153" y="95"/>
                    </a:lnTo>
                    <a:lnTo>
                      <a:pt x="163" y="97"/>
                    </a:lnTo>
                    <a:lnTo>
                      <a:pt x="173" y="95"/>
                    </a:lnTo>
                    <a:lnTo>
                      <a:pt x="166" y="84"/>
                    </a:lnTo>
                    <a:lnTo>
                      <a:pt x="157" y="71"/>
                    </a:lnTo>
                    <a:lnTo>
                      <a:pt x="147" y="58"/>
                    </a:lnTo>
                    <a:lnTo>
                      <a:pt x="135" y="54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5" y="51"/>
                    </a:lnTo>
                    <a:lnTo>
                      <a:pt x="101" y="55"/>
                    </a:lnTo>
                    <a:lnTo>
                      <a:pt x="105" y="51"/>
                    </a:lnTo>
                    <a:lnTo>
                      <a:pt x="114" y="51"/>
                    </a:lnTo>
                    <a:lnTo>
                      <a:pt x="122" y="51"/>
                    </a:lnTo>
                    <a:lnTo>
                      <a:pt x="130" y="52"/>
                    </a:lnTo>
                    <a:lnTo>
                      <a:pt x="124" y="46"/>
                    </a:lnTo>
                    <a:lnTo>
                      <a:pt x="118" y="42"/>
                    </a:lnTo>
                    <a:lnTo>
                      <a:pt x="111" y="38"/>
                    </a:lnTo>
                    <a:lnTo>
                      <a:pt x="104" y="33"/>
                    </a:lnTo>
                    <a:lnTo>
                      <a:pt x="95" y="28"/>
                    </a:lnTo>
                    <a:lnTo>
                      <a:pt x="88" y="25"/>
                    </a:lnTo>
                    <a:lnTo>
                      <a:pt x="79" y="22"/>
                    </a:lnTo>
                    <a:lnTo>
                      <a:pt x="72" y="22"/>
                    </a:lnTo>
                    <a:lnTo>
                      <a:pt x="58" y="22"/>
                    </a:lnTo>
                    <a:lnTo>
                      <a:pt x="47" y="23"/>
                    </a:lnTo>
                    <a:lnTo>
                      <a:pt x="37" y="23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6" y="25"/>
                    </a:lnTo>
                    <a:lnTo>
                      <a:pt x="56" y="23"/>
                    </a:lnTo>
                    <a:lnTo>
                      <a:pt x="63" y="22"/>
                    </a:lnTo>
                    <a:lnTo>
                      <a:pt x="55" y="10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3" name="Freeform 136">
                <a:extLst>
                  <a:ext uri="{FF2B5EF4-FFF2-40B4-BE49-F238E27FC236}">
                    <a16:creationId xmlns:a16="http://schemas.microsoft.com/office/drawing/2014/main" id="{E8E53A6C-CC27-4777-AFA4-067924336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3998"/>
                <a:ext cx="86" cy="89"/>
              </a:xfrm>
              <a:custGeom>
                <a:avLst/>
                <a:gdLst>
                  <a:gd name="T0" fmla="*/ 57 w 86"/>
                  <a:gd name="T1" fmla="*/ 4 h 89"/>
                  <a:gd name="T2" fmla="*/ 47 w 86"/>
                  <a:gd name="T3" fmla="*/ 0 h 89"/>
                  <a:gd name="T4" fmla="*/ 37 w 86"/>
                  <a:gd name="T5" fmla="*/ 1 h 89"/>
                  <a:gd name="T6" fmla="*/ 27 w 86"/>
                  <a:gd name="T7" fmla="*/ 2 h 89"/>
                  <a:gd name="T8" fmla="*/ 24 w 86"/>
                  <a:gd name="T9" fmla="*/ 10 h 89"/>
                  <a:gd name="T10" fmla="*/ 17 w 86"/>
                  <a:gd name="T11" fmla="*/ 13 h 89"/>
                  <a:gd name="T12" fmla="*/ 7 w 86"/>
                  <a:gd name="T13" fmla="*/ 21 h 89"/>
                  <a:gd name="T14" fmla="*/ 1 w 86"/>
                  <a:gd name="T15" fmla="*/ 26 h 89"/>
                  <a:gd name="T16" fmla="*/ 0 w 86"/>
                  <a:gd name="T17" fmla="*/ 34 h 89"/>
                  <a:gd name="T18" fmla="*/ 0 w 86"/>
                  <a:gd name="T19" fmla="*/ 43 h 89"/>
                  <a:gd name="T20" fmla="*/ 5 w 86"/>
                  <a:gd name="T21" fmla="*/ 53 h 89"/>
                  <a:gd name="T22" fmla="*/ 11 w 86"/>
                  <a:gd name="T23" fmla="*/ 62 h 89"/>
                  <a:gd name="T24" fmla="*/ 20 w 86"/>
                  <a:gd name="T25" fmla="*/ 70 h 89"/>
                  <a:gd name="T26" fmla="*/ 29 w 86"/>
                  <a:gd name="T27" fmla="*/ 76 h 89"/>
                  <a:gd name="T28" fmla="*/ 40 w 86"/>
                  <a:gd name="T29" fmla="*/ 83 h 89"/>
                  <a:gd name="T30" fmla="*/ 49 w 86"/>
                  <a:gd name="T31" fmla="*/ 86 h 89"/>
                  <a:gd name="T32" fmla="*/ 59 w 86"/>
                  <a:gd name="T33" fmla="*/ 89 h 89"/>
                  <a:gd name="T34" fmla="*/ 67 w 86"/>
                  <a:gd name="T35" fmla="*/ 86 h 89"/>
                  <a:gd name="T36" fmla="*/ 75 w 86"/>
                  <a:gd name="T37" fmla="*/ 82 h 89"/>
                  <a:gd name="T38" fmla="*/ 77 w 86"/>
                  <a:gd name="T39" fmla="*/ 73 h 89"/>
                  <a:gd name="T40" fmla="*/ 82 w 86"/>
                  <a:gd name="T41" fmla="*/ 67 h 89"/>
                  <a:gd name="T42" fmla="*/ 83 w 86"/>
                  <a:gd name="T43" fmla="*/ 62 h 89"/>
                  <a:gd name="T44" fmla="*/ 85 w 86"/>
                  <a:gd name="T45" fmla="*/ 59 h 89"/>
                  <a:gd name="T46" fmla="*/ 83 w 86"/>
                  <a:gd name="T47" fmla="*/ 53 h 89"/>
                  <a:gd name="T48" fmla="*/ 80 w 86"/>
                  <a:gd name="T49" fmla="*/ 50 h 89"/>
                  <a:gd name="T50" fmla="*/ 85 w 86"/>
                  <a:gd name="T51" fmla="*/ 44 h 89"/>
                  <a:gd name="T52" fmla="*/ 86 w 86"/>
                  <a:gd name="T53" fmla="*/ 38 h 89"/>
                  <a:gd name="T54" fmla="*/ 85 w 86"/>
                  <a:gd name="T55" fmla="*/ 31 h 89"/>
                  <a:gd name="T56" fmla="*/ 82 w 86"/>
                  <a:gd name="T57" fmla="*/ 24 h 89"/>
                  <a:gd name="T58" fmla="*/ 76 w 86"/>
                  <a:gd name="T59" fmla="*/ 15 h 89"/>
                  <a:gd name="T60" fmla="*/ 70 w 86"/>
                  <a:gd name="T61" fmla="*/ 10 h 89"/>
                  <a:gd name="T62" fmla="*/ 63 w 86"/>
                  <a:gd name="T63" fmla="*/ 4 h 89"/>
                  <a:gd name="T64" fmla="*/ 57 w 86"/>
                  <a:gd name="T65" fmla="*/ 4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"/>
                  <a:gd name="T100" fmla="*/ 0 h 89"/>
                  <a:gd name="T101" fmla="*/ 86 w 86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" h="89">
                    <a:moveTo>
                      <a:pt x="57" y="4"/>
                    </a:moveTo>
                    <a:lnTo>
                      <a:pt x="47" y="0"/>
                    </a:lnTo>
                    <a:lnTo>
                      <a:pt x="37" y="1"/>
                    </a:lnTo>
                    <a:lnTo>
                      <a:pt x="27" y="2"/>
                    </a:lnTo>
                    <a:lnTo>
                      <a:pt x="24" y="10"/>
                    </a:lnTo>
                    <a:lnTo>
                      <a:pt x="17" y="13"/>
                    </a:lnTo>
                    <a:lnTo>
                      <a:pt x="7" y="21"/>
                    </a:lnTo>
                    <a:lnTo>
                      <a:pt x="1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5" y="53"/>
                    </a:lnTo>
                    <a:lnTo>
                      <a:pt x="11" y="62"/>
                    </a:lnTo>
                    <a:lnTo>
                      <a:pt x="20" y="70"/>
                    </a:lnTo>
                    <a:lnTo>
                      <a:pt x="29" y="76"/>
                    </a:lnTo>
                    <a:lnTo>
                      <a:pt x="40" y="83"/>
                    </a:lnTo>
                    <a:lnTo>
                      <a:pt x="49" y="86"/>
                    </a:lnTo>
                    <a:lnTo>
                      <a:pt x="59" y="89"/>
                    </a:lnTo>
                    <a:lnTo>
                      <a:pt x="67" y="86"/>
                    </a:lnTo>
                    <a:lnTo>
                      <a:pt x="75" y="82"/>
                    </a:lnTo>
                    <a:lnTo>
                      <a:pt x="77" y="73"/>
                    </a:lnTo>
                    <a:lnTo>
                      <a:pt x="82" y="67"/>
                    </a:lnTo>
                    <a:lnTo>
                      <a:pt x="83" y="62"/>
                    </a:lnTo>
                    <a:lnTo>
                      <a:pt x="85" y="59"/>
                    </a:lnTo>
                    <a:lnTo>
                      <a:pt x="83" y="53"/>
                    </a:lnTo>
                    <a:lnTo>
                      <a:pt x="80" y="50"/>
                    </a:lnTo>
                    <a:lnTo>
                      <a:pt x="85" y="44"/>
                    </a:lnTo>
                    <a:lnTo>
                      <a:pt x="86" y="38"/>
                    </a:lnTo>
                    <a:lnTo>
                      <a:pt x="85" y="31"/>
                    </a:lnTo>
                    <a:lnTo>
                      <a:pt x="82" y="24"/>
                    </a:lnTo>
                    <a:lnTo>
                      <a:pt x="76" y="15"/>
                    </a:lnTo>
                    <a:lnTo>
                      <a:pt x="70" y="10"/>
                    </a:lnTo>
                    <a:lnTo>
                      <a:pt x="63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4" name="Freeform 137">
                <a:extLst>
                  <a:ext uri="{FF2B5EF4-FFF2-40B4-BE49-F238E27FC236}">
                    <a16:creationId xmlns:a16="http://schemas.microsoft.com/office/drawing/2014/main" id="{3F650DCA-7990-4030-BAC2-EE71B3CEC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3913"/>
                <a:ext cx="386" cy="170"/>
              </a:xfrm>
              <a:custGeom>
                <a:avLst/>
                <a:gdLst>
                  <a:gd name="T0" fmla="*/ 39 w 386"/>
                  <a:gd name="T1" fmla="*/ 43 h 170"/>
                  <a:gd name="T2" fmla="*/ 41 w 386"/>
                  <a:gd name="T3" fmla="*/ 36 h 170"/>
                  <a:gd name="T4" fmla="*/ 46 w 386"/>
                  <a:gd name="T5" fmla="*/ 30 h 170"/>
                  <a:gd name="T6" fmla="*/ 54 w 386"/>
                  <a:gd name="T7" fmla="*/ 21 h 170"/>
                  <a:gd name="T8" fmla="*/ 65 w 386"/>
                  <a:gd name="T9" fmla="*/ 14 h 170"/>
                  <a:gd name="T10" fmla="*/ 78 w 386"/>
                  <a:gd name="T11" fmla="*/ 5 h 170"/>
                  <a:gd name="T12" fmla="*/ 95 w 386"/>
                  <a:gd name="T13" fmla="*/ 1 h 170"/>
                  <a:gd name="T14" fmla="*/ 117 w 386"/>
                  <a:gd name="T15" fmla="*/ 0 h 170"/>
                  <a:gd name="T16" fmla="*/ 143 w 386"/>
                  <a:gd name="T17" fmla="*/ 3 h 170"/>
                  <a:gd name="T18" fmla="*/ 155 w 386"/>
                  <a:gd name="T19" fmla="*/ 8 h 170"/>
                  <a:gd name="T20" fmla="*/ 175 w 386"/>
                  <a:gd name="T21" fmla="*/ 23 h 170"/>
                  <a:gd name="T22" fmla="*/ 201 w 386"/>
                  <a:gd name="T23" fmla="*/ 41 h 170"/>
                  <a:gd name="T24" fmla="*/ 229 w 386"/>
                  <a:gd name="T25" fmla="*/ 63 h 170"/>
                  <a:gd name="T26" fmla="*/ 255 w 386"/>
                  <a:gd name="T27" fmla="*/ 82 h 170"/>
                  <a:gd name="T28" fmla="*/ 281 w 386"/>
                  <a:gd name="T29" fmla="*/ 98 h 170"/>
                  <a:gd name="T30" fmla="*/ 300 w 386"/>
                  <a:gd name="T31" fmla="*/ 105 h 170"/>
                  <a:gd name="T32" fmla="*/ 312 w 386"/>
                  <a:gd name="T33" fmla="*/ 103 h 170"/>
                  <a:gd name="T34" fmla="*/ 317 w 386"/>
                  <a:gd name="T35" fmla="*/ 93 h 170"/>
                  <a:gd name="T36" fmla="*/ 327 w 386"/>
                  <a:gd name="T37" fmla="*/ 87 h 170"/>
                  <a:gd name="T38" fmla="*/ 337 w 386"/>
                  <a:gd name="T39" fmla="*/ 83 h 170"/>
                  <a:gd name="T40" fmla="*/ 350 w 386"/>
                  <a:gd name="T41" fmla="*/ 82 h 170"/>
                  <a:gd name="T42" fmla="*/ 361 w 386"/>
                  <a:gd name="T43" fmla="*/ 80 h 170"/>
                  <a:gd name="T44" fmla="*/ 372 w 386"/>
                  <a:gd name="T45" fmla="*/ 83 h 170"/>
                  <a:gd name="T46" fmla="*/ 379 w 386"/>
                  <a:gd name="T47" fmla="*/ 86 h 170"/>
                  <a:gd name="T48" fmla="*/ 386 w 386"/>
                  <a:gd name="T49" fmla="*/ 93 h 170"/>
                  <a:gd name="T50" fmla="*/ 346 w 386"/>
                  <a:gd name="T51" fmla="*/ 128 h 170"/>
                  <a:gd name="T52" fmla="*/ 340 w 386"/>
                  <a:gd name="T53" fmla="*/ 132 h 170"/>
                  <a:gd name="T54" fmla="*/ 336 w 386"/>
                  <a:gd name="T55" fmla="*/ 139 h 170"/>
                  <a:gd name="T56" fmla="*/ 327 w 386"/>
                  <a:gd name="T57" fmla="*/ 148 h 170"/>
                  <a:gd name="T58" fmla="*/ 319 w 386"/>
                  <a:gd name="T59" fmla="*/ 157 h 170"/>
                  <a:gd name="T60" fmla="*/ 304 w 386"/>
                  <a:gd name="T61" fmla="*/ 162 h 170"/>
                  <a:gd name="T62" fmla="*/ 288 w 386"/>
                  <a:gd name="T63" fmla="*/ 168 h 170"/>
                  <a:gd name="T64" fmla="*/ 267 w 386"/>
                  <a:gd name="T65" fmla="*/ 170 h 170"/>
                  <a:gd name="T66" fmla="*/ 242 w 386"/>
                  <a:gd name="T67" fmla="*/ 168 h 170"/>
                  <a:gd name="T68" fmla="*/ 228 w 386"/>
                  <a:gd name="T69" fmla="*/ 161 h 170"/>
                  <a:gd name="T70" fmla="*/ 208 w 386"/>
                  <a:gd name="T71" fmla="*/ 147 h 170"/>
                  <a:gd name="T72" fmla="*/ 183 w 386"/>
                  <a:gd name="T73" fmla="*/ 126 h 170"/>
                  <a:gd name="T74" fmla="*/ 156 w 386"/>
                  <a:gd name="T75" fmla="*/ 108 h 170"/>
                  <a:gd name="T76" fmla="*/ 127 w 386"/>
                  <a:gd name="T77" fmla="*/ 87 h 170"/>
                  <a:gd name="T78" fmla="*/ 103 w 386"/>
                  <a:gd name="T79" fmla="*/ 73 h 170"/>
                  <a:gd name="T80" fmla="*/ 84 w 386"/>
                  <a:gd name="T81" fmla="*/ 64 h 170"/>
                  <a:gd name="T82" fmla="*/ 74 w 386"/>
                  <a:gd name="T83" fmla="*/ 69 h 170"/>
                  <a:gd name="T84" fmla="*/ 65 w 386"/>
                  <a:gd name="T85" fmla="*/ 76 h 170"/>
                  <a:gd name="T86" fmla="*/ 55 w 386"/>
                  <a:gd name="T87" fmla="*/ 82 h 170"/>
                  <a:gd name="T88" fmla="*/ 44 w 386"/>
                  <a:gd name="T89" fmla="*/ 85 h 170"/>
                  <a:gd name="T90" fmla="*/ 34 w 386"/>
                  <a:gd name="T91" fmla="*/ 87 h 170"/>
                  <a:gd name="T92" fmla="*/ 21 w 386"/>
                  <a:gd name="T93" fmla="*/ 87 h 170"/>
                  <a:gd name="T94" fmla="*/ 12 w 386"/>
                  <a:gd name="T95" fmla="*/ 86 h 170"/>
                  <a:gd name="T96" fmla="*/ 3 w 386"/>
                  <a:gd name="T97" fmla="*/ 82 h 170"/>
                  <a:gd name="T98" fmla="*/ 0 w 386"/>
                  <a:gd name="T99" fmla="*/ 77 h 170"/>
                  <a:gd name="T100" fmla="*/ 39 w 386"/>
                  <a:gd name="T101" fmla="*/ 43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6"/>
                  <a:gd name="T154" fmla="*/ 0 h 170"/>
                  <a:gd name="T155" fmla="*/ 386 w 386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6" h="170">
                    <a:moveTo>
                      <a:pt x="39" y="43"/>
                    </a:moveTo>
                    <a:lnTo>
                      <a:pt x="41" y="36"/>
                    </a:lnTo>
                    <a:lnTo>
                      <a:pt x="46" y="30"/>
                    </a:lnTo>
                    <a:lnTo>
                      <a:pt x="54" y="21"/>
                    </a:lnTo>
                    <a:lnTo>
                      <a:pt x="65" y="14"/>
                    </a:lnTo>
                    <a:lnTo>
                      <a:pt x="78" y="5"/>
                    </a:lnTo>
                    <a:lnTo>
                      <a:pt x="95" y="1"/>
                    </a:lnTo>
                    <a:lnTo>
                      <a:pt x="117" y="0"/>
                    </a:lnTo>
                    <a:lnTo>
                      <a:pt x="143" y="3"/>
                    </a:lnTo>
                    <a:lnTo>
                      <a:pt x="155" y="8"/>
                    </a:lnTo>
                    <a:lnTo>
                      <a:pt x="175" y="23"/>
                    </a:lnTo>
                    <a:lnTo>
                      <a:pt x="201" y="41"/>
                    </a:lnTo>
                    <a:lnTo>
                      <a:pt x="229" y="63"/>
                    </a:lnTo>
                    <a:lnTo>
                      <a:pt x="255" y="82"/>
                    </a:lnTo>
                    <a:lnTo>
                      <a:pt x="281" y="98"/>
                    </a:lnTo>
                    <a:lnTo>
                      <a:pt x="300" y="105"/>
                    </a:lnTo>
                    <a:lnTo>
                      <a:pt x="312" y="103"/>
                    </a:lnTo>
                    <a:lnTo>
                      <a:pt x="317" y="93"/>
                    </a:lnTo>
                    <a:lnTo>
                      <a:pt x="327" y="87"/>
                    </a:lnTo>
                    <a:lnTo>
                      <a:pt x="337" y="83"/>
                    </a:lnTo>
                    <a:lnTo>
                      <a:pt x="350" y="82"/>
                    </a:lnTo>
                    <a:lnTo>
                      <a:pt x="361" y="80"/>
                    </a:lnTo>
                    <a:lnTo>
                      <a:pt x="372" y="83"/>
                    </a:lnTo>
                    <a:lnTo>
                      <a:pt x="379" y="86"/>
                    </a:lnTo>
                    <a:lnTo>
                      <a:pt x="386" y="93"/>
                    </a:lnTo>
                    <a:lnTo>
                      <a:pt x="346" y="128"/>
                    </a:lnTo>
                    <a:lnTo>
                      <a:pt x="340" y="132"/>
                    </a:lnTo>
                    <a:lnTo>
                      <a:pt x="336" y="139"/>
                    </a:lnTo>
                    <a:lnTo>
                      <a:pt x="327" y="148"/>
                    </a:lnTo>
                    <a:lnTo>
                      <a:pt x="319" y="157"/>
                    </a:lnTo>
                    <a:lnTo>
                      <a:pt x="304" y="162"/>
                    </a:lnTo>
                    <a:lnTo>
                      <a:pt x="288" y="168"/>
                    </a:lnTo>
                    <a:lnTo>
                      <a:pt x="267" y="170"/>
                    </a:lnTo>
                    <a:lnTo>
                      <a:pt x="242" y="168"/>
                    </a:lnTo>
                    <a:lnTo>
                      <a:pt x="228" y="161"/>
                    </a:lnTo>
                    <a:lnTo>
                      <a:pt x="208" y="147"/>
                    </a:lnTo>
                    <a:lnTo>
                      <a:pt x="183" y="126"/>
                    </a:lnTo>
                    <a:lnTo>
                      <a:pt x="156" y="108"/>
                    </a:lnTo>
                    <a:lnTo>
                      <a:pt x="127" y="87"/>
                    </a:lnTo>
                    <a:lnTo>
                      <a:pt x="103" y="73"/>
                    </a:lnTo>
                    <a:lnTo>
                      <a:pt x="84" y="64"/>
                    </a:lnTo>
                    <a:lnTo>
                      <a:pt x="74" y="69"/>
                    </a:lnTo>
                    <a:lnTo>
                      <a:pt x="65" y="76"/>
                    </a:lnTo>
                    <a:lnTo>
                      <a:pt x="55" y="82"/>
                    </a:lnTo>
                    <a:lnTo>
                      <a:pt x="44" y="85"/>
                    </a:lnTo>
                    <a:lnTo>
                      <a:pt x="34" y="87"/>
                    </a:lnTo>
                    <a:lnTo>
                      <a:pt x="21" y="87"/>
                    </a:lnTo>
                    <a:lnTo>
                      <a:pt x="12" y="86"/>
                    </a:lnTo>
                    <a:lnTo>
                      <a:pt x="3" y="82"/>
                    </a:lnTo>
                    <a:lnTo>
                      <a:pt x="0" y="77"/>
                    </a:lnTo>
                    <a:lnTo>
                      <a:pt x="39" y="43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5" name="Freeform 138">
                <a:extLst>
                  <a:ext uri="{FF2B5EF4-FFF2-40B4-BE49-F238E27FC236}">
                    <a16:creationId xmlns:a16="http://schemas.microsoft.com/office/drawing/2014/main" id="{AD85926E-293A-4B23-A45A-733A7FB12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3946"/>
                <a:ext cx="272" cy="129"/>
              </a:xfrm>
              <a:custGeom>
                <a:avLst/>
                <a:gdLst>
                  <a:gd name="T0" fmla="*/ 272 w 272"/>
                  <a:gd name="T1" fmla="*/ 93 h 129"/>
                  <a:gd name="T2" fmla="*/ 267 w 272"/>
                  <a:gd name="T3" fmla="*/ 92 h 129"/>
                  <a:gd name="T4" fmla="*/ 261 w 272"/>
                  <a:gd name="T5" fmla="*/ 95 h 129"/>
                  <a:gd name="T6" fmla="*/ 252 w 272"/>
                  <a:gd name="T7" fmla="*/ 96 h 129"/>
                  <a:gd name="T8" fmla="*/ 244 w 272"/>
                  <a:gd name="T9" fmla="*/ 101 h 129"/>
                  <a:gd name="T10" fmla="*/ 232 w 272"/>
                  <a:gd name="T11" fmla="*/ 102 h 129"/>
                  <a:gd name="T12" fmla="*/ 223 w 272"/>
                  <a:gd name="T13" fmla="*/ 105 h 129"/>
                  <a:gd name="T14" fmla="*/ 215 w 272"/>
                  <a:gd name="T15" fmla="*/ 105 h 129"/>
                  <a:gd name="T16" fmla="*/ 208 w 272"/>
                  <a:gd name="T17" fmla="*/ 105 h 129"/>
                  <a:gd name="T18" fmla="*/ 195 w 272"/>
                  <a:gd name="T19" fmla="*/ 96 h 129"/>
                  <a:gd name="T20" fmla="*/ 177 w 272"/>
                  <a:gd name="T21" fmla="*/ 83 h 129"/>
                  <a:gd name="T22" fmla="*/ 153 w 272"/>
                  <a:gd name="T23" fmla="*/ 63 h 129"/>
                  <a:gd name="T24" fmla="*/ 128 w 272"/>
                  <a:gd name="T25" fmla="*/ 44 h 129"/>
                  <a:gd name="T26" fmla="*/ 101 w 272"/>
                  <a:gd name="T27" fmla="*/ 24 h 129"/>
                  <a:gd name="T28" fmla="*/ 76 w 272"/>
                  <a:gd name="T29" fmla="*/ 10 h 129"/>
                  <a:gd name="T30" fmla="*/ 55 w 272"/>
                  <a:gd name="T31" fmla="*/ 0 h 129"/>
                  <a:gd name="T32" fmla="*/ 40 w 272"/>
                  <a:gd name="T33" fmla="*/ 0 h 129"/>
                  <a:gd name="T34" fmla="*/ 32 w 272"/>
                  <a:gd name="T35" fmla="*/ 1 h 129"/>
                  <a:gd name="T36" fmla="*/ 23 w 272"/>
                  <a:gd name="T37" fmla="*/ 6 h 129"/>
                  <a:gd name="T38" fmla="*/ 16 w 272"/>
                  <a:gd name="T39" fmla="*/ 8 h 129"/>
                  <a:gd name="T40" fmla="*/ 12 w 272"/>
                  <a:gd name="T41" fmla="*/ 13 h 129"/>
                  <a:gd name="T42" fmla="*/ 3 w 272"/>
                  <a:gd name="T43" fmla="*/ 20 h 129"/>
                  <a:gd name="T44" fmla="*/ 0 w 272"/>
                  <a:gd name="T45" fmla="*/ 27 h 129"/>
                  <a:gd name="T46" fmla="*/ 3 w 272"/>
                  <a:gd name="T47" fmla="*/ 23 h 129"/>
                  <a:gd name="T48" fmla="*/ 12 w 272"/>
                  <a:gd name="T49" fmla="*/ 21 h 129"/>
                  <a:gd name="T50" fmla="*/ 19 w 272"/>
                  <a:gd name="T51" fmla="*/ 20 h 129"/>
                  <a:gd name="T52" fmla="*/ 29 w 272"/>
                  <a:gd name="T53" fmla="*/ 21 h 129"/>
                  <a:gd name="T54" fmla="*/ 38 w 272"/>
                  <a:gd name="T55" fmla="*/ 21 h 129"/>
                  <a:gd name="T56" fmla="*/ 46 w 272"/>
                  <a:gd name="T57" fmla="*/ 26 h 129"/>
                  <a:gd name="T58" fmla="*/ 53 w 272"/>
                  <a:gd name="T59" fmla="*/ 30 h 129"/>
                  <a:gd name="T60" fmla="*/ 61 w 272"/>
                  <a:gd name="T61" fmla="*/ 34 h 129"/>
                  <a:gd name="T62" fmla="*/ 68 w 272"/>
                  <a:gd name="T63" fmla="*/ 40 h 129"/>
                  <a:gd name="T64" fmla="*/ 84 w 272"/>
                  <a:gd name="T65" fmla="*/ 52 h 129"/>
                  <a:gd name="T66" fmla="*/ 102 w 272"/>
                  <a:gd name="T67" fmla="*/ 66 h 129"/>
                  <a:gd name="T68" fmla="*/ 125 w 272"/>
                  <a:gd name="T69" fmla="*/ 82 h 129"/>
                  <a:gd name="T70" fmla="*/ 149 w 272"/>
                  <a:gd name="T71" fmla="*/ 96 h 129"/>
                  <a:gd name="T72" fmla="*/ 170 w 272"/>
                  <a:gd name="T73" fmla="*/ 111 h 129"/>
                  <a:gd name="T74" fmla="*/ 186 w 272"/>
                  <a:gd name="T75" fmla="*/ 121 h 129"/>
                  <a:gd name="T76" fmla="*/ 199 w 272"/>
                  <a:gd name="T77" fmla="*/ 128 h 129"/>
                  <a:gd name="T78" fmla="*/ 203 w 272"/>
                  <a:gd name="T79" fmla="*/ 128 h 129"/>
                  <a:gd name="T80" fmla="*/ 212 w 272"/>
                  <a:gd name="T81" fmla="*/ 129 h 129"/>
                  <a:gd name="T82" fmla="*/ 222 w 272"/>
                  <a:gd name="T83" fmla="*/ 128 h 129"/>
                  <a:gd name="T84" fmla="*/ 235 w 272"/>
                  <a:gd name="T85" fmla="*/ 126 h 129"/>
                  <a:gd name="T86" fmla="*/ 246 w 272"/>
                  <a:gd name="T87" fmla="*/ 121 h 129"/>
                  <a:gd name="T88" fmla="*/ 258 w 272"/>
                  <a:gd name="T89" fmla="*/ 115 h 129"/>
                  <a:gd name="T90" fmla="*/ 265 w 272"/>
                  <a:gd name="T91" fmla="*/ 106 h 129"/>
                  <a:gd name="T92" fmla="*/ 272 w 272"/>
                  <a:gd name="T93" fmla="*/ 93 h 1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2"/>
                  <a:gd name="T142" fmla="*/ 0 h 129"/>
                  <a:gd name="T143" fmla="*/ 272 w 272"/>
                  <a:gd name="T144" fmla="*/ 129 h 1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2" h="129">
                    <a:moveTo>
                      <a:pt x="272" y="93"/>
                    </a:moveTo>
                    <a:lnTo>
                      <a:pt x="267" y="92"/>
                    </a:lnTo>
                    <a:lnTo>
                      <a:pt x="261" y="95"/>
                    </a:lnTo>
                    <a:lnTo>
                      <a:pt x="252" y="96"/>
                    </a:lnTo>
                    <a:lnTo>
                      <a:pt x="244" y="101"/>
                    </a:lnTo>
                    <a:lnTo>
                      <a:pt x="232" y="102"/>
                    </a:lnTo>
                    <a:lnTo>
                      <a:pt x="223" y="105"/>
                    </a:lnTo>
                    <a:lnTo>
                      <a:pt x="215" y="105"/>
                    </a:lnTo>
                    <a:lnTo>
                      <a:pt x="208" y="105"/>
                    </a:lnTo>
                    <a:lnTo>
                      <a:pt x="195" y="96"/>
                    </a:lnTo>
                    <a:lnTo>
                      <a:pt x="177" y="83"/>
                    </a:lnTo>
                    <a:lnTo>
                      <a:pt x="153" y="63"/>
                    </a:lnTo>
                    <a:lnTo>
                      <a:pt x="128" y="44"/>
                    </a:lnTo>
                    <a:lnTo>
                      <a:pt x="101" y="24"/>
                    </a:lnTo>
                    <a:lnTo>
                      <a:pt x="76" y="1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12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12" y="21"/>
                    </a:lnTo>
                    <a:lnTo>
                      <a:pt x="19" y="20"/>
                    </a:lnTo>
                    <a:lnTo>
                      <a:pt x="29" y="21"/>
                    </a:lnTo>
                    <a:lnTo>
                      <a:pt x="38" y="21"/>
                    </a:lnTo>
                    <a:lnTo>
                      <a:pt x="46" y="26"/>
                    </a:lnTo>
                    <a:lnTo>
                      <a:pt x="53" y="30"/>
                    </a:lnTo>
                    <a:lnTo>
                      <a:pt x="61" y="34"/>
                    </a:lnTo>
                    <a:lnTo>
                      <a:pt x="68" y="40"/>
                    </a:lnTo>
                    <a:lnTo>
                      <a:pt x="84" y="52"/>
                    </a:lnTo>
                    <a:lnTo>
                      <a:pt x="102" y="66"/>
                    </a:lnTo>
                    <a:lnTo>
                      <a:pt x="125" y="82"/>
                    </a:lnTo>
                    <a:lnTo>
                      <a:pt x="149" y="96"/>
                    </a:lnTo>
                    <a:lnTo>
                      <a:pt x="170" y="111"/>
                    </a:lnTo>
                    <a:lnTo>
                      <a:pt x="186" y="121"/>
                    </a:lnTo>
                    <a:lnTo>
                      <a:pt x="199" y="128"/>
                    </a:lnTo>
                    <a:lnTo>
                      <a:pt x="203" y="128"/>
                    </a:lnTo>
                    <a:lnTo>
                      <a:pt x="212" y="129"/>
                    </a:lnTo>
                    <a:lnTo>
                      <a:pt x="222" y="128"/>
                    </a:lnTo>
                    <a:lnTo>
                      <a:pt x="235" y="126"/>
                    </a:lnTo>
                    <a:lnTo>
                      <a:pt x="246" y="121"/>
                    </a:lnTo>
                    <a:lnTo>
                      <a:pt x="258" y="115"/>
                    </a:lnTo>
                    <a:lnTo>
                      <a:pt x="265" y="106"/>
                    </a:lnTo>
                    <a:lnTo>
                      <a:pt x="272" y="93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6" name="Freeform 139">
                <a:extLst>
                  <a:ext uri="{FF2B5EF4-FFF2-40B4-BE49-F238E27FC236}">
                    <a16:creationId xmlns:a16="http://schemas.microsoft.com/office/drawing/2014/main" id="{0DEAF304-BBCE-4A7D-893C-053DE74C9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3962"/>
                <a:ext cx="238" cy="105"/>
              </a:xfrm>
              <a:custGeom>
                <a:avLst/>
                <a:gdLst>
                  <a:gd name="T0" fmla="*/ 238 w 238"/>
                  <a:gd name="T1" fmla="*/ 86 h 105"/>
                  <a:gd name="T2" fmla="*/ 231 w 238"/>
                  <a:gd name="T3" fmla="*/ 90 h 105"/>
                  <a:gd name="T4" fmla="*/ 222 w 238"/>
                  <a:gd name="T5" fmla="*/ 95 h 105"/>
                  <a:gd name="T6" fmla="*/ 209 w 238"/>
                  <a:gd name="T7" fmla="*/ 99 h 105"/>
                  <a:gd name="T8" fmla="*/ 197 w 238"/>
                  <a:gd name="T9" fmla="*/ 103 h 105"/>
                  <a:gd name="T10" fmla="*/ 183 w 238"/>
                  <a:gd name="T11" fmla="*/ 103 h 105"/>
                  <a:gd name="T12" fmla="*/ 170 w 238"/>
                  <a:gd name="T13" fmla="*/ 105 h 105"/>
                  <a:gd name="T14" fmla="*/ 157 w 238"/>
                  <a:gd name="T15" fmla="*/ 102 h 105"/>
                  <a:gd name="T16" fmla="*/ 150 w 238"/>
                  <a:gd name="T17" fmla="*/ 99 h 105"/>
                  <a:gd name="T18" fmla="*/ 137 w 238"/>
                  <a:gd name="T19" fmla="*/ 89 h 105"/>
                  <a:gd name="T20" fmla="*/ 120 w 238"/>
                  <a:gd name="T21" fmla="*/ 74 h 105"/>
                  <a:gd name="T22" fmla="*/ 98 w 238"/>
                  <a:gd name="T23" fmla="*/ 59 h 105"/>
                  <a:gd name="T24" fmla="*/ 75 w 238"/>
                  <a:gd name="T25" fmla="*/ 43 h 105"/>
                  <a:gd name="T26" fmla="*/ 51 w 238"/>
                  <a:gd name="T27" fmla="*/ 26 h 105"/>
                  <a:gd name="T28" fmla="*/ 30 w 238"/>
                  <a:gd name="T29" fmla="*/ 13 h 105"/>
                  <a:gd name="T30" fmla="*/ 12 w 238"/>
                  <a:gd name="T31" fmla="*/ 3 h 105"/>
                  <a:gd name="T32" fmla="*/ 0 w 238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8"/>
                  <a:gd name="T52" fmla="*/ 0 h 105"/>
                  <a:gd name="T53" fmla="*/ 238 w 238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8" h="105">
                    <a:moveTo>
                      <a:pt x="238" y="86"/>
                    </a:moveTo>
                    <a:lnTo>
                      <a:pt x="231" y="90"/>
                    </a:lnTo>
                    <a:lnTo>
                      <a:pt x="222" y="95"/>
                    </a:lnTo>
                    <a:lnTo>
                      <a:pt x="209" y="99"/>
                    </a:lnTo>
                    <a:lnTo>
                      <a:pt x="197" y="103"/>
                    </a:lnTo>
                    <a:lnTo>
                      <a:pt x="183" y="103"/>
                    </a:lnTo>
                    <a:lnTo>
                      <a:pt x="170" y="105"/>
                    </a:lnTo>
                    <a:lnTo>
                      <a:pt x="157" y="102"/>
                    </a:lnTo>
                    <a:lnTo>
                      <a:pt x="150" y="99"/>
                    </a:lnTo>
                    <a:lnTo>
                      <a:pt x="137" y="89"/>
                    </a:lnTo>
                    <a:lnTo>
                      <a:pt x="120" y="74"/>
                    </a:lnTo>
                    <a:lnTo>
                      <a:pt x="98" y="59"/>
                    </a:lnTo>
                    <a:lnTo>
                      <a:pt x="75" y="43"/>
                    </a:lnTo>
                    <a:lnTo>
                      <a:pt x="51" y="26"/>
                    </a:lnTo>
                    <a:lnTo>
                      <a:pt x="30" y="1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7" name="Freeform 140">
                <a:extLst>
                  <a:ext uri="{FF2B5EF4-FFF2-40B4-BE49-F238E27FC236}">
                    <a16:creationId xmlns:a16="http://schemas.microsoft.com/office/drawing/2014/main" id="{D91C05F9-AFF8-40D3-A50A-CC65F8836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3934"/>
                <a:ext cx="217" cy="144"/>
              </a:xfrm>
              <a:custGeom>
                <a:avLst/>
                <a:gdLst>
                  <a:gd name="T0" fmla="*/ 14 w 217"/>
                  <a:gd name="T1" fmla="*/ 3 h 144"/>
                  <a:gd name="T2" fmla="*/ 4 w 217"/>
                  <a:gd name="T3" fmla="*/ 15 h 144"/>
                  <a:gd name="T4" fmla="*/ 0 w 217"/>
                  <a:gd name="T5" fmla="*/ 28 h 144"/>
                  <a:gd name="T6" fmla="*/ 4 w 217"/>
                  <a:gd name="T7" fmla="*/ 41 h 144"/>
                  <a:gd name="T8" fmla="*/ 7 w 217"/>
                  <a:gd name="T9" fmla="*/ 45 h 144"/>
                  <a:gd name="T10" fmla="*/ 19 w 217"/>
                  <a:gd name="T11" fmla="*/ 56 h 144"/>
                  <a:gd name="T12" fmla="*/ 29 w 217"/>
                  <a:gd name="T13" fmla="*/ 55 h 144"/>
                  <a:gd name="T14" fmla="*/ 40 w 217"/>
                  <a:gd name="T15" fmla="*/ 49 h 144"/>
                  <a:gd name="T16" fmla="*/ 56 w 217"/>
                  <a:gd name="T17" fmla="*/ 48 h 144"/>
                  <a:gd name="T18" fmla="*/ 73 w 217"/>
                  <a:gd name="T19" fmla="*/ 54 h 144"/>
                  <a:gd name="T20" fmla="*/ 75 w 217"/>
                  <a:gd name="T21" fmla="*/ 56 h 144"/>
                  <a:gd name="T22" fmla="*/ 55 w 217"/>
                  <a:gd name="T23" fmla="*/ 48 h 144"/>
                  <a:gd name="T24" fmla="*/ 50 w 217"/>
                  <a:gd name="T25" fmla="*/ 61 h 144"/>
                  <a:gd name="T26" fmla="*/ 70 w 217"/>
                  <a:gd name="T27" fmla="*/ 88 h 144"/>
                  <a:gd name="T28" fmla="*/ 94 w 217"/>
                  <a:gd name="T29" fmla="*/ 95 h 144"/>
                  <a:gd name="T30" fmla="*/ 111 w 217"/>
                  <a:gd name="T31" fmla="*/ 94 h 144"/>
                  <a:gd name="T32" fmla="*/ 109 w 217"/>
                  <a:gd name="T33" fmla="*/ 94 h 144"/>
                  <a:gd name="T34" fmla="*/ 95 w 217"/>
                  <a:gd name="T35" fmla="*/ 95 h 144"/>
                  <a:gd name="T36" fmla="*/ 92 w 217"/>
                  <a:gd name="T37" fmla="*/ 98 h 144"/>
                  <a:gd name="T38" fmla="*/ 105 w 217"/>
                  <a:gd name="T39" fmla="*/ 108 h 144"/>
                  <a:gd name="T40" fmla="*/ 121 w 217"/>
                  <a:gd name="T41" fmla="*/ 117 h 144"/>
                  <a:gd name="T42" fmla="*/ 138 w 217"/>
                  <a:gd name="T43" fmla="*/ 124 h 144"/>
                  <a:gd name="T44" fmla="*/ 160 w 217"/>
                  <a:gd name="T45" fmla="*/ 123 h 144"/>
                  <a:gd name="T46" fmla="*/ 177 w 217"/>
                  <a:gd name="T47" fmla="*/ 123 h 144"/>
                  <a:gd name="T48" fmla="*/ 179 w 217"/>
                  <a:gd name="T49" fmla="*/ 123 h 144"/>
                  <a:gd name="T50" fmla="*/ 161 w 217"/>
                  <a:gd name="T51" fmla="*/ 123 h 144"/>
                  <a:gd name="T52" fmla="*/ 163 w 217"/>
                  <a:gd name="T53" fmla="*/ 134 h 144"/>
                  <a:gd name="T54" fmla="*/ 186 w 217"/>
                  <a:gd name="T55" fmla="*/ 144 h 144"/>
                  <a:gd name="T56" fmla="*/ 203 w 217"/>
                  <a:gd name="T57" fmla="*/ 141 h 144"/>
                  <a:gd name="T58" fmla="*/ 213 w 217"/>
                  <a:gd name="T59" fmla="*/ 130 h 144"/>
                  <a:gd name="T60" fmla="*/ 217 w 217"/>
                  <a:gd name="T61" fmla="*/ 118 h 144"/>
                  <a:gd name="T62" fmla="*/ 213 w 217"/>
                  <a:gd name="T63" fmla="*/ 105 h 144"/>
                  <a:gd name="T64" fmla="*/ 210 w 217"/>
                  <a:gd name="T65" fmla="*/ 100 h 144"/>
                  <a:gd name="T66" fmla="*/ 199 w 217"/>
                  <a:gd name="T67" fmla="*/ 88 h 144"/>
                  <a:gd name="T68" fmla="*/ 183 w 217"/>
                  <a:gd name="T69" fmla="*/ 94 h 144"/>
                  <a:gd name="T70" fmla="*/ 160 w 217"/>
                  <a:gd name="T71" fmla="*/ 97 h 144"/>
                  <a:gd name="T72" fmla="*/ 144 w 217"/>
                  <a:gd name="T73" fmla="*/ 91 h 144"/>
                  <a:gd name="T74" fmla="*/ 143 w 217"/>
                  <a:gd name="T75" fmla="*/ 90 h 144"/>
                  <a:gd name="T76" fmla="*/ 163 w 217"/>
                  <a:gd name="T77" fmla="*/ 97 h 144"/>
                  <a:gd name="T78" fmla="*/ 166 w 217"/>
                  <a:gd name="T79" fmla="*/ 84 h 144"/>
                  <a:gd name="T80" fmla="*/ 147 w 217"/>
                  <a:gd name="T81" fmla="*/ 58 h 144"/>
                  <a:gd name="T82" fmla="*/ 122 w 217"/>
                  <a:gd name="T83" fmla="*/ 51 h 144"/>
                  <a:gd name="T84" fmla="*/ 105 w 217"/>
                  <a:gd name="T85" fmla="*/ 51 h 144"/>
                  <a:gd name="T86" fmla="*/ 105 w 217"/>
                  <a:gd name="T87" fmla="*/ 51 h 144"/>
                  <a:gd name="T88" fmla="*/ 122 w 217"/>
                  <a:gd name="T89" fmla="*/ 51 h 144"/>
                  <a:gd name="T90" fmla="*/ 118 w 217"/>
                  <a:gd name="T91" fmla="*/ 42 h 144"/>
                  <a:gd name="T92" fmla="*/ 88 w 217"/>
                  <a:gd name="T93" fmla="*/ 25 h 144"/>
                  <a:gd name="T94" fmla="*/ 65 w 217"/>
                  <a:gd name="T95" fmla="*/ 22 h 144"/>
                  <a:gd name="T96" fmla="*/ 52 w 217"/>
                  <a:gd name="T97" fmla="*/ 22 h 144"/>
                  <a:gd name="T98" fmla="*/ 39 w 217"/>
                  <a:gd name="T99" fmla="*/ 23 h 144"/>
                  <a:gd name="T100" fmla="*/ 36 w 217"/>
                  <a:gd name="T101" fmla="*/ 23 h 144"/>
                  <a:gd name="T102" fmla="*/ 56 w 217"/>
                  <a:gd name="T103" fmla="*/ 23 h 144"/>
                  <a:gd name="T104" fmla="*/ 55 w 217"/>
                  <a:gd name="T105" fmla="*/ 10 h 144"/>
                  <a:gd name="T106" fmla="*/ 30 w 217"/>
                  <a:gd name="T107" fmla="*/ 0 h 1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7"/>
                  <a:gd name="T163" fmla="*/ 0 h 144"/>
                  <a:gd name="T164" fmla="*/ 217 w 217"/>
                  <a:gd name="T165" fmla="*/ 144 h 1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7" h="144">
                    <a:moveTo>
                      <a:pt x="22" y="2"/>
                    </a:moveTo>
                    <a:lnTo>
                      <a:pt x="14" y="3"/>
                    </a:lnTo>
                    <a:lnTo>
                      <a:pt x="9" y="9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4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3" y="52"/>
                    </a:lnTo>
                    <a:lnTo>
                      <a:pt x="19" y="56"/>
                    </a:lnTo>
                    <a:lnTo>
                      <a:pt x="26" y="58"/>
                    </a:lnTo>
                    <a:lnTo>
                      <a:pt x="29" y="55"/>
                    </a:lnTo>
                    <a:lnTo>
                      <a:pt x="33" y="52"/>
                    </a:lnTo>
                    <a:lnTo>
                      <a:pt x="40" y="49"/>
                    </a:lnTo>
                    <a:lnTo>
                      <a:pt x="49" y="49"/>
                    </a:lnTo>
                    <a:lnTo>
                      <a:pt x="56" y="48"/>
                    </a:lnTo>
                    <a:lnTo>
                      <a:pt x="65" y="51"/>
                    </a:lnTo>
                    <a:lnTo>
                      <a:pt x="73" y="54"/>
                    </a:lnTo>
                    <a:lnTo>
                      <a:pt x="82" y="62"/>
                    </a:lnTo>
                    <a:lnTo>
                      <a:pt x="75" y="56"/>
                    </a:lnTo>
                    <a:lnTo>
                      <a:pt x="65" y="51"/>
                    </a:lnTo>
                    <a:lnTo>
                      <a:pt x="55" y="48"/>
                    </a:lnTo>
                    <a:lnTo>
                      <a:pt x="45" y="52"/>
                    </a:lnTo>
                    <a:lnTo>
                      <a:pt x="50" y="61"/>
                    </a:lnTo>
                    <a:lnTo>
                      <a:pt x="59" y="75"/>
                    </a:lnTo>
                    <a:lnTo>
                      <a:pt x="70" y="88"/>
                    </a:lnTo>
                    <a:lnTo>
                      <a:pt x="83" y="95"/>
                    </a:lnTo>
                    <a:lnTo>
                      <a:pt x="94" y="95"/>
                    </a:lnTo>
                    <a:lnTo>
                      <a:pt x="104" y="95"/>
                    </a:lnTo>
                    <a:lnTo>
                      <a:pt x="111" y="94"/>
                    </a:lnTo>
                    <a:lnTo>
                      <a:pt x="117" y="92"/>
                    </a:lnTo>
                    <a:lnTo>
                      <a:pt x="109" y="94"/>
                    </a:lnTo>
                    <a:lnTo>
                      <a:pt x="102" y="95"/>
                    </a:lnTo>
                    <a:lnTo>
                      <a:pt x="95" y="95"/>
                    </a:lnTo>
                    <a:lnTo>
                      <a:pt x="89" y="95"/>
                    </a:lnTo>
                    <a:lnTo>
                      <a:pt x="92" y="98"/>
                    </a:lnTo>
                    <a:lnTo>
                      <a:pt x="98" y="104"/>
                    </a:lnTo>
                    <a:lnTo>
                      <a:pt x="105" y="108"/>
                    </a:lnTo>
                    <a:lnTo>
                      <a:pt x="114" y="114"/>
                    </a:lnTo>
                    <a:lnTo>
                      <a:pt x="121" y="117"/>
                    </a:lnTo>
                    <a:lnTo>
                      <a:pt x="130" y="121"/>
                    </a:lnTo>
                    <a:lnTo>
                      <a:pt x="138" y="124"/>
                    </a:lnTo>
                    <a:lnTo>
                      <a:pt x="147" y="126"/>
                    </a:lnTo>
                    <a:lnTo>
                      <a:pt x="160" y="123"/>
                    </a:lnTo>
                    <a:lnTo>
                      <a:pt x="170" y="123"/>
                    </a:lnTo>
                    <a:lnTo>
                      <a:pt x="177" y="123"/>
                    </a:lnTo>
                    <a:lnTo>
                      <a:pt x="186" y="127"/>
                    </a:lnTo>
                    <a:lnTo>
                      <a:pt x="179" y="123"/>
                    </a:lnTo>
                    <a:lnTo>
                      <a:pt x="170" y="123"/>
                    </a:lnTo>
                    <a:lnTo>
                      <a:pt x="161" y="123"/>
                    </a:lnTo>
                    <a:lnTo>
                      <a:pt x="155" y="127"/>
                    </a:lnTo>
                    <a:lnTo>
                      <a:pt x="163" y="134"/>
                    </a:lnTo>
                    <a:lnTo>
                      <a:pt x="174" y="141"/>
                    </a:lnTo>
                    <a:lnTo>
                      <a:pt x="186" y="144"/>
                    </a:lnTo>
                    <a:lnTo>
                      <a:pt x="197" y="144"/>
                    </a:lnTo>
                    <a:lnTo>
                      <a:pt x="203" y="141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7" y="126"/>
                    </a:lnTo>
                    <a:lnTo>
                      <a:pt x="217" y="118"/>
                    </a:lnTo>
                    <a:lnTo>
                      <a:pt x="216" y="111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0" y="100"/>
                    </a:lnTo>
                    <a:lnTo>
                      <a:pt x="204" y="94"/>
                    </a:lnTo>
                    <a:lnTo>
                      <a:pt x="199" y="88"/>
                    </a:lnTo>
                    <a:lnTo>
                      <a:pt x="193" y="90"/>
                    </a:lnTo>
                    <a:lnTo>
                      <a:pt x="183" y="94"/>
                    </a:lnTo>
                    <a:lnTo>
                      <a:pt x="168" y="98"/>
                    </a:lnTo>
                    <a:lnTo>
                      <a:pt x="160" y="97"/>
                    </a:lnTo>
                    <a:lnTo>
                      <a:pt x="153" y="95"/>
                    </a:lnTo>
                    <a:lnTo>
                      <a:pt x="144" y="91"/>
                    </a:lnTo>
                    <a:lnTo>
                      <a:pt x="137" y="85"/>
                    </a:lnTo>
                    <a:lnTo>
                      <a:pt x="143" y="90"/>
                    </a:lnTo>
                    <a:lnTo>
                      <a:pt x="153" y="95"/>
                    </a:lnTo>
                    <a:lnTo>
                      <a:pt x="163" y="97"/>
                    </a:lnTo>
                    <a:lnTo>
                      <a:pt x="173" y="95"/>
                    </a:lnTo>
                    <a:lnTo>
                      <a:pt x="166" y="84"/>
                    </a:lnTo>
                    <a:lnTo>
                      <a:pt x="158" y="71"/>
                    </a:lnTo>
                    <a:lnTo>
                      <a:pt x="147" y="58"/>
                    </a:lnTo>
                    <a:lnTo>
                      <a:pt x="135" y="54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5" y="51"/>
                    </a:lnTo>
                    <a:lnTo>
                      <a:pt x="101" y="55"/>
                    </a:lnTo>
                    <a:lnTo>
                      <a:pt x="105" y="51"/>
                    </a:lnTo>
                    <a:lnTo>
                      <a:pt x="114" y="51"/>
                    </a:lnTo>
                    <a:lnTo>
                      <a:pt x="122" y="51"/>
                    </a:lnTo>
                    <a:lnTo>
                      <a:pt x="130" y="52"/>
                    </a:lnTo>
                    <a:lnTo>
                      <a:pt x="118" y="42"/>
                    </a:lnTo>
                    <a:lnTo>
                      <a:pt x="104" y="33"/>
                    </a:lnTo>
                    <a:lnTo>
                      <a:pt x="88" y="25"/>
                    </a:lnTo>
                    <a:lnTo>
                      <a:pt x="73" y="22"/>
                    </a:lnTo>
                    <a:lnTo>
                      <a:pt x="65" y="22"/>
                    </a:lnTo>
                    <a:lnTo>
                      <a:pt x="58" y="22"/>
                    </a:lnTo>
                    <a:lnTo>
                      <a:pt x="52" y="22"/>
                    </a:lnTo>
                    <a:lnTo>
                      <a:pt x="47" y="23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6" y="25"/>
                    </a:lnTo>
                    <a:lnTo>
                      <a:pt x="56" y="23"/>
                    </a:lnTo>
                    <a:lnTo>
                      <a:pt x="63" y="22"/>
                    </a:lnTo>
                    <a:lnTo>
                      <a:pt x="55" y="10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8" name="Freeform 141">
                <a:extLst>
                  <a:ext uri="{FF2B5EF4-FFF2-40B4-BE49-F238E27FC236}">
                    <a16:creationId xmlns:a16="http://schemas.microsoft.com/office/drawing/2014/main" id="{18DD6208-A121-48CB-B51E-1627BAF23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3998"/>
                <a:ext cx="86" cy="89"/>
              </a:xfrm>
              <a:custGeom>
                <a:avLst/>
                <a:gdLst>
                  <a:gd name="T0" fmla="*/ 57 w 86"/>
                  <a:gd name="T1" fmla="*/ 4 h 89"/>
                  <a:gd name="T2" fmla="*/ 47 w 86"/>
                  <a:gd name="T3" fmla="*/ 0 h 89"/>
                  <a:gd name="T4" fmla="*/ 37 w 86"/>
                  <a:gd name="T5" fmla="*/ 1 h 89"/>
                  <a:gd name="T6" fmla="*/ 27 w 86"/>
                  <a:gd name="T7" fmla="*/ 2 h 89"/>
                  <a:gd name="T8" fmla="*/ 24 w 86"/>
                  <a:gd name="T9" fmla="*/ 10 h 89"/>
                  <a:gd name="T10" fmla="*/ 17 w 86"/>
                  <a:gd name="T11" fmla="*/ 13 h 89"/>
                  <a:gd name="T12" fmla="*/ 7 w 86"/>
                  <a:gd name="T13" fmla="*/ 21 h 89"/>
                  <a:gd name="T14" fmla="*/ 1 w 86"/>
                  <a:gd name="T15" fmla="*/ 26 h 89"/>
                  <a:gd name="T16" fmla="*/ 0 w 86"/>
                  <a:gd name="T17" fmla="*/ 34 h 89"/>
                  <a:gd name="T18" fmla="*/ 0 w 86"/>
                  <a:gd name="T19" fmla="*/ 43 h 89"/>
                  <a:gd name="T20" fmla="*/ 5 w 86"/>
                  <a:gd name="T21" fmla="*/ 53 h 89"/>
                  <a:gd name="T22" fmla="*/ 11 w 86"/>
                  <a:gd name="T23" fmla="*/ 62 h 89"/>
                  <a:gd name="T24" fmla="*/ 20 w 86"/>
                  <a:gd name="T25" fmla="*/ 70 h 89"/>
                  <a:gd name="T26" fmla="*/ 29 w 86"/>
                  <a:gd name="T27" fmla="*/ 76 h 89"/>
                  <a:gd name="T28" fmla="*/ 40 w 86"/>
                  <a:gd name="T29" fmla="*/ 83 h 89"/>
                  <a:gd name="T30" fmla="*/ 49 w 86"/>
                  <a:gd name="T31" fmla="*/ 86 h 89"/>
                  <a:gd name="T32" fmla="*/ 59 w 86"/>
                  <a:gd name="T33" fmla="*/ 89 h 89"/>
                  <a:gd name="T34" fmla="*/ 67 w 86"/>
                  <a:gd name="T35" fmla="*/ 86 h 89"/>
                  <a:gd name="T36" fmla="*/ 75 w 86"/>
                  <a:gd name="T37" fmla="*/ 82 h 89"/>
                  <a:gd name="T38" fmla="*/ 78 w 86"/>
                  <a:gd name="T39" fmla="*/ 73 h 89"/>
                  <a:gd name="T40" fmla="*/ 82 w 86"/>
                  <a:gd name="T41" fmla="*/ 67 h 89"/>
                  <a:gd name="T42" fmla="*/ 83 w 86"/>
                  <a:gd name="T43" fmla="*/ 62 h 89"/>
                  <a:gd name="T44" fmla="*/ 85 w 86"/>
                  <a:gd name="T45" fmla="*/ 59 h 89"/>
                  <a:gd name="T46" fmla="*/ 83 w 86"/>
                  <a:gd name="T47" fmla="*/ 53 h 89"/>
                  <a:gd name="T48" fmla="*/ 82 w 86"/>
                  <a:gd name="T49" fmla="*/ 50 h 89"/>
                  <a:gd name="T50" fmla="*/ 86 w 86"/>
                  <a:gd name="T51" fmla="*/ 44 h 89"/>
                  <a:gd name="T52" fmla="*/ 86 w 86"/>
                  <a:gd name="T53" fmla="*/ 38 h 89"/>
                  <a:gd name="T54" fmla="*/ 85 w 86"/>
                  <a:gd name="T55" fmla="*/ 31 h 89"/>
                  <a:gd name="T56" fmla="*/ 82 w 86"/>
                  <a:gd name="T57" fmla="*/ 24 h 89"/>
                  <a:gd name="T58" fmla="*/ 76 w 86"/>
                  <a:gd name="T59" fmla="*/ 15 h 89"/>
                  <a:gd name="T60" fmla="*/ 70 w 86"/>
                  <a:gd name="T61" fmla="*/ 10 h 89"/>
                  <a:gd name="T62" fmla="*/ 63 w 86"/>
                  <a:gd name="T63" fmla="*/ 4 h 89"/>
                  <a:gd name="T64" fmla="*/ 57 w 86"/>
                  <a:gd name="T65" fmla="*/ 4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"/>
                  <a:gd name="T100" fmla="*/ 0 h 89"/>
                  <a:gd name="T101" fmla="*/ 86 w 86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" h="89">
                    <a:moveTo>
                      <a:pt x="57" y="4"/>
                    </a:moveTo>
                    <a:lnTo>
                      <a:pt x="47" y="0"/>
                    </a:lnTo>
                    <a:lnTo>
                      <a:pt x="37" y="1"/>
                    </a:lnTo>
                    <a:lnTo>
                      <a:pt x="27" y="2"/>
                    </a:lnTo>
                    <a:lnTo>
                      <a:pt x="24" y="10"/>
                    </a:lnTo>
                    <a:lnTo>
                      <a:pt x="17" y="13"/>
                    </a:lnTo>
                    <a:lnTo>
                      <a:pt x="7" y="21"/>
                    </a:lnTo>
                    <a:lnTo>
                      <a:pt x="1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5" y="53"/>
                    </a:lnTo>
                    <a:lnTo>
                      <a:pt x="11" y="62"/>
                    </a:lnTo>
                    <a:lnTo>
                      <a:pt x="20" y="70"/>
                    </a:lnTo>
                    <a:lnTo>
                      <a:pt x="29" y="76"/>
                    </a:lnTo>
                    <a:lnTo>
                      <a:pt x="40" y="83"/>
                    </a:lnTo>
                    <a:lnTo>
                      <a:pt x="49" y="86"/>
                    </a:lnTo>
                    <a:lnTo>
                      <a:pt x="59" y="89"/>
                    </a:lnTo>
                    <a:lnTo>
                      <a:pt x="67" y="86"/>
                    </a:lnTo>
                    <a:lnTo>
                      <a:pt x="75" y="82"/>
                    </a:lnTo>
                    <a:lnTo>
                      <a:pt x="78" y="73"/>
                    </a:lnTo>
                    <a:lnTo>
                      <a:pt x="82" y="67"/>
                    </a:lnTo>
                    <a:lnTo>
                      <a:pt x="83" y="62"/>
                    </a:lnTo>
                    <a:lnTo>
                      <a:pt x="85" y="59"/>
                    </a:lnTo>
                    <a:lnTo>
                      <a:pt x="83" y="53"/>
                    </a:lnTo>
                    <a:lnTo>
                      <a:pt x="82" y="50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5" y="31"/>
                    </a:lnTo>
                    <a:lnTo>
                      <a:pt x="82" y="24"/>
                    </a:lnTo>
                    <a:lnTo>
                      <a:pt x="76" y="15"/>
                    </a:lnTo>
                    <a:lnTo>
                      <a:pt x="70" y="10"/>
                    </a:lnTo>
                    <a:lnTo>
                      <a:pt x="63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9" name="Freeform 142">
                <a:extLst>
                  <a:ext uri="{FF2B5EF4-FFF2-40B4-BE49-F238E27FC236}">
                    <a16:creationId xmlns:a16="http://schemas.microsoft.com/office/drawing/2014/main" id="{80965213-9E72-4DCD-8ECA-A4C65A54A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3913"/>
                <a:ext cx="386" cy="170"/>
              </a:xfrm>
              <a:custGeom>
                <a:avLst/>
                <a:gdLst>
                  <a:gd name="T0" fmla="*/ 39 w 386"/>
                  <a:gd name="T1" fmla="*/ 43 h 170"/>
                  <a:gd name="T2" fmla="*/ 41 w 386"/>
                  <a:gd name="T3" fmla="*/ 36 h 170"/>
                  <a:gd name="T4" fmla="*/ 47 w 386"/>
                  <a:gd name="T5" fmla="*/ 30 h 170"/>
                  <a:gd name="T6" fmla="*/ 54 w 386"/>
                  <a:gd name="T7" fmla="*/ 21 h 170"/>
                  <a:gd name="T8" fmla="*/ 65 w 386"/>
                  <a:gd name="T9" fmla="*/ 14 h 170"/>
                  <a:gd name="T10" fmla="*/ 78 w 386"/>
                  <a:gd name="T11" fmla="*/ 5 h 170"/>
                  <a:gd name="T12" fmla="*/ 95 w 386"/>
                  <a:gd name="T13" fmla="*/ 1 h 170"/>
                  <a:gd name="T14" fmla="*/ 117 w 386"/>
                  <a:gd name="T15" fmla="*/ 0 h 170"/>
                  <a:gd name="T16" fmla="*/ 143 w 386"/>
                  <a:gd name="T17" fmla="*/ 3 h 170"/>
                  <a:gd name="T18" fmla="*/ 155 w 386"/>
                  <a:gd name="T19" fmla="*/ 8 h 170"/>
                  <a:gd name="T20" fmla="*/ 175 w 386"/>
                  <a:gd name="T21" fmla="*/ 23 h 170"/>
                  <a:gd name="T22" fmla="*/ 201 w 386"/>
                  <a:gd name="T23" fmla="*/ 41 h 170"/>
                  <a:gd name="T24" fmla="*/ 229 w 386"/>
                  <a:gd name="T25" fmla="*/ 63 h 170"/>
                  <a:gd name="T26" fmla="*/ 255 w 386"/>
                  <a:gd name="T27" fmla="*/ 82 h 170"/>
                  <a:gd name="T28" fmla="*/ 281 w 386"/>
                  <a:gd name="T29" fmla="*/ 98 h 170"/>
                  <a:gd name="T30" fmla="*/ 300 w 386"/>
                  <a:gd name="T31" fmla="*/ 105 h 170"/>
                  <a:gd name="T32" fmla="*/ 312 w 386"/>
                  <a:gd name="T33" fmla="*/ 103 h 170"/>
                  <a:gd name="T34" fmla="*/ 319 w 386"/>
                  <a:gd name="T35" fmla="*/ 93 h 170"/>
                  <a:gd name="T36" fmla="*/ 329 w 386"/>
                  <a:gd name="T37" fmla="*/ 87 h 170"/>
                  <a:gd name="T38" fmla="*/ 339 w 386"/>
                  <a:gd name="T39" fmla="*/ 83 h 170"/>
                  <a:gd name="T40" fmla="*/ 350 w 386"/>
                  <a:gd name="T41" fmla="*/ 82 h 170"/>
                  <a:gd name="T42" fmla="*/ 361 w 386"/>
                  <a:gd name="T43" fmla="*/ 80 h 170"/>
                  <a:gd name="T44" fmla="*/ 372 w 386"/>
                  <a:gd name="T45" fmla="*/ 83 h 170"/>
                  <a:gd name="T46" fmla="*/ 379 w 386"/>
                  <a:gd name="T47" fmla="*/ 86 h 170"/>
                  <a:gd name="T48" fmla="*/ 386 w 386"/>
                  <a:gd name="T49" fmla="*/ 93 h 170"/>
                  <a:gd name="T50" fmla="*/ 346 w 386"/>
                  <a:gd name="T51" fmla="*/ 128 h 170"/>
                  <a:gd name="T52" fmla="*/ 340 w 386"/>
                  <a:gd name="T53" fmla="*/ 132 h 170"/>
                  <a:gd name="T54" fmla="*/ 336 w 386"/>
                  <a:gd name="T55" fmla="*/ 139 h 170"/>
                  <a:gd name="T56" fmla="*/ 327 w 386"/>
                  <a:gd name="T57" fmla="*/ 148 h 170"/>
                  <a:gd name="T58" fmla="*/ 319 w 386"/>
                  <a:gd name="T59" fmla="*/ 157 h 170"/>
                  <a:gd name="T60" fmla="*/ 304 w 386"/>
                  <a:gd name="T61" fmla="*/ 162 h 170"/>
                  <a:gd name="T62" fmla="*/ 289 w 386"/>
                  <a:gd name="T63" fmla="*/ 168 h 170"/>
                  <a:gd name="T64" fmla="*/ 267 w 386"/>
                  <a:gd name="T65" fmla="*/ 170 h 170"/>
                  <a:gd name="T66" fmla="*/ 242 w 386"/>
                  <a:gd name="T67" fmla="*/ 168 h 170"/>
                  <a:gd name="T68" fmla="*/ 228 w 386"/>
                  <a:gd name="T69" fmla="*/ 161 h 170"/>
                  <a:gd name="T70" fmla="*/ 208 w 386"/>
                  <a:gd name="T71" fmla="*/ 147 h 170"/>
                  <a:gd name="T72" fmla="*/ 183 w 386"/>
                  <a:gd name="T73" fmla="*/ 126 h 170"/>
                  <a:gd name="T74" fmla="*/ 156 w 386"/>
                  <a:gd name="T75" fmla="*/ 108 h 170"/>
                  <a:gd name="T76" fmla="*/ 127 w 386"/>
                  <a:gd name="T77" fmla="*/ 87 h 170"/>
                  <a:gd name="T78" fmla="*/ 103 w 386"/>
                  <a:gd name="T79" fmla="*/ 73 h 170"/>
                  <a:gd name="T80" fmla="*/ 84 w 386"/>
                  <a:gd name="T81" fmla="*/ 64 h 170"/>
                  <a:gd name="T82" fmla="*/ 74 w 386"/>
                  <a:gd name="T83" fmla="*/ 69 h 170"/>
                  <a:gd name="T84" fmla="*/ 65 w 386"/>
                  <a:gd name="T85" fmla="*/ 76 h 170"/>
                  <a:gd name="T86" fmla="*/ 55 w 386"/>
                  <a:gd name="T87" fmla="*/ 82 h 170"/>
                  <a:gd name="T88" fmla="*/ 44 w 386"/>
                  <a:gd name="T89" fmla="*/ 85 h 170"/>
                  <a:gd name="T90" fmla="*/ 34 w 386"/>
                  <a:gd name="T91" fmla="*/ 87 h 170"/>
                  <a:gd name="T92" fmla="*/ 21 w 386"/>
                  <a:gd name="T93" fmla="*/ 87 h 170"/>
                  <a:gd name="T94" fmla="*/ 12 w 386"/>
                  <a:gd name="T95" fmla="*/ 86 h 170"/>
                  <a:gd name="T96" fmla="*/ 3 w 386"/>
                  <a:gd name="T97" fmla="*/ 82 h 170"/>
                  <a:gd name="T98" fmla="*/ 0 w 386"/>
                  <a:gd name="T99" fmla="*/ 77 h 170"/>
                  <a:gd name="T100" fmla="*/ 39 w 386"/>
                  <a:gd name="T101" fmla="*/ 43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6"/>
                  <a:gd name="T154" fmla="*/ 0 h 170"/>
                  <a:gd name="T155" fmla="*/ 386 w 386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6" h="170">
                    <a:moveTo>
                      <a:pt x="39" y="43"/>
                    </a:moveTo>
                    <a:lnTo>
                      <a:pt x="41" y="36"/>
                    </a:lnTo>
                    <a:lnTo>
                      <a:pt x="47" y="30"/>
                    </a:lnTo>
                    <a:lnTo>
                      <a:pt x="54" y="21"/>
                    </a:lnTo>
                    <a:lnTo>
                      <a:pt x="65" y="14"/>
                    </a:lnTo>
                    <a:lnTo>
                      <a:pt x="78" y="5"/>
                    </a:lnTo>
                    <a:lnTo>
                      <a:pt x="95" y="1"/>
                    </a:lnTo>
                    <a:lnTo>
                      <a:pt x="117" y="0"/>
                    </a:lnTo>
                    <a:lnTo>
                      <a:pt x="143" y="3"/>
                    </a:lnTo>
                    <a:lnTo>
                      <a:pt x="155" y="8"/>
                    </a:lnTo>
                    <a:lnTo>
                      <a:pt x="175" y="23"/>
                    </a:lnTo>
                    <a:lnTo>
                      <a:pt x="201" y="41"/>
                    </a:lnTo>
                    <a:lnTo>
                      <a:pt x="229" y="63"/>
                    </a:lnTo>
                    <a:lnTo>
                      <a:pt x="255" y="82"/>
                    </a:lnTo>
                    <a:lnTo>
                      <a:pt x="281" y="98"/>
                    </a:lnTo>
                    <a:lnTo>
                      <a:pt x="300" y="105"/>
                    </a:lnTo>
                    <a:lnTo>
                      <a:pt x="312" y="103"/>
                    </a:lnTo>
                    <a:lnTo>
                      <a:pt x="319" y="93"/>
                    </a:lnTo>
                    <a:lnTo>
                      <a:pt x="329" y="87"/>
                    </a:lnTo>
                    <a:lnTo>
                      <a:pt x="339" y="83"/>
                    </a:lnTo>
                    <a:lnTo>
                      <a:pt x="350" y="82"/>
                    </a:lnTo>
                    <a:lnTo>
                      <a:pt x="361" y="80"/>
                    </a:lnTo>
                    <a:lnTo>
                      <a:pt x="372" y="83"/>
                    </a:lnTo>
                    <a:lnTo>
                      <a:pt x="379" y="86"/>
                    </a:lnTo>
                    <a:lnTo>
                      <a:pt x="386" y="93"/>
                    </a:lnTo>
                    <a:lnTo>
                      <a:pt x="346" y="128"/>
                    </a:lnTo>
                    <a:lnTo>
                      <a:pt x="340" y="132"/>
                    </a:lnTo>
                    <a:lnTo>
                      <a:pt x="336" y="139"/>
                    </a:lnTo>
                    <a:lnTo>
                      <a:pt x="327" y="148"/>
                    </a:lnTo>
                    <a:lnTo>
                      <a:pt x="319" y="157"/>
                    </a:lnTo>
                    <a:lnTo>
                      <a:pt x="304" y="162"/>
                    </a:lnTo>
                    <a:lnTo>
                      <a:pt x="289" y="168"/>
                    </a:lnTo>
                    <a:lnTo>
                      <a:pt x="267" y="170"/>
                    </a:lnTo>
                    <a:lnTo>
                      <a:pt x="242" y="168"/>
                    </a:lnTo>
                    <a:lnTo>
                      <a:pt x="228" y="161"/>
                    </a:lnTo>
                    <a:lnTo>
                      <a:pt x="208" y="147"/>
                    </a:lnTo>
                    <a:lnTo>
                      <a:pt x="183" y="126"/>
                    </a:lnTo>
                    <a:lnTo>
                      <a:pt x="156" y="108"/>
                    </a:lnTo>
                    <a:lnTo>
                      <a:pt x="127" y="87"/>
                    </a:lnTo>
                    <a:lnTo>
                      <a:pt x="103" y="73"/>
                    </a:lnTo>
                    <a:lnTo>
                      <a:pt x="84" y="64"/>
                    </a:lnTo>
                    <a:lnTo>
                      <a:pt x="74" y="69"/>
                    </a:lnTo>
                    <a:lnTo>
                      <a:pt x="65" y="76"/>
                    </a:lnTo>
                    <a:lnTo>
                      <a:pt x="55" y="82"/>
                    </a:lnTo>
                    <a:lnTo>
                      <a:pt x="44" y="85"/>
                    </a:lnTo>
                    <a:lnTo>
                      <a:pt x="34" y="87"/>
                    </a:lnTo>
                    <a:lnTo>
                      <a:pt x="21" y="87"/>
                    </a:lnTo>
                    <a:lnTo>
                      <a:pt x="12" y="86"/>
                    </a:lnTo>
                    <a:lnTo>
                      <a:pt x="3" y="82"/>
                    </a:lnTo>
                    <a:lnTo>
                      <a:pt x="0" y="77"/>
                    </a:lnTo>
                    <a:lnTo>
                      <a:pt x="39" y="43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0" name="Freeform 143">
                <a:extLst>
                  <a:ext uri="{FF2B5EF4-FFF2-40B4-BE49-F238E27FC236}">
                    <a16:creationId xmlns:a16="http://schemas.microsoft.com/office/drawing/2014/main" id="{215B0A66-507F-4F87-A278-AC6A2FE6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3946"/>
                <a:ext cx="272" cy="129"/>
              </a:xfrm>
              <a:custGeom>
                <a:avLst/>
                <a:gdLst>
                  <a:gd name="T0" fmla="*/ 272 w 272"/>
                  <a:gd name="T1" fmla="*/ 93 h 129"/>
                  <a:gd name="T2" fmla="*/ 267 w 272"/>
                  <a:gd name="T3" fmla="*/ 92 h 129"/>
                  <a:gd name="T4" fmla="*/ 261 w 272"/>
                  <a:gd name="T5" fmla="*/ 95 h 129"/>
                  <a:gd name="T6" fmla="*/ 252 w 272"/>
                  <a:gd name="T7" fmla="*/ 96 h 129"/>
                  <a:gd name="T8" fmla="*/ 244 w 272"/>
                  <a:gd name="T9" fmla="*/ 101 h 129"/>
                  <a:gd name="T10" fmla="*/ 232 w 272"/>
                  <a:gd name="T11" fmla="*/ 102 h 129"/>
                  <a:gd name="T12" fmla="*/ 223 w 272"/>
                  <a:gd name="T13" fmla="*/ 105 h 129"/>
                  <a:gd name="T14" fmla="*/ 215 w 272"/>
                  <a:gd name="T15" fmla="*/ 105 h 129"/>
                  <a:gd name="T16" fmla="*/ 208 w 272"/>
                  <a:gd name="T17" fmla="*/ 105 h 129"/>
                  <a:gd name="T18" fmla="*/ 195 w 272"/>
                  <a:gd name="T19" fmla="*/ 96 h 129"/>
                  <a:gd name="T20" fmla="*/ 177 w 272"/>
                  <a:gd name="T21" fmla="*/ 83 h 129"/>
                  <a:gd name="T22" fmla="*/ 153 w 272"/>
                  <a:gd name="T23" fmla="*/ 63 h 129"/>
                  <a:gd name="T24" fmla="*/ 128 w 272"/>
                  <a:gd name="T25" fmla="*/ 44 h 129"/>
                  <a:gd name="T26" fmla="*/ 101 w 272"/>
                  <a:gd name="T27" fmla="*/ 24 h 129"/>
                  <a:gd name="T28" fmla="*/ 77 w 272"/>
                  <a:gd name="T29" fmla="*/ 10 h 129"/>
                  <a:gd name="T30" fmla="*/ 55 w 272"/>
                  <a:gd name="T31" fmla="*/ 0 h 129"/>
                  <a:gd name="T32" fmla="*/ 40 w 272"/>
                  <a:gd name="T33" fmla="*/ 0 h 129"/>
                  <a:gd name="T34" fmla="*/ 32 w 272"/>
                  <a:gd name="T35" fmla="*/ 1 h 129"/>
                  <a:gd name="T36" fmla="*/ 23 w 272"/>
                  <a:gd name="T37" fmla="*/ 6 h 129"/>
                  <a:gd name="T38" fmla="*/ 16 w 272"/>
                  <a:gd name="T39" fmla="*/ 8 h 129"/>
                  <a:gd name="T40" fmla="*/ 12 w 272"/>
                  <a:gd name="T41" fmla="*/ 13 h 129"/>
                  <a:gd name="T42" fmla="*/ 3 w 272"/>
                  <a:gd name="T43" fmla="*/ 20 h 129"/>
                  <a:gd name="T44" fmla="*/ 0 w 272"/>
                  <a:gd name="T45" fmla="*/ 27 h 129"/>
                  <a:gd name="T46" fmla="*/ 4 w 272"/>
                  <a:gd name="T47" fmla="*/ 23 h 129"/>
                  <a:gd name="T48" fmla="*/ 12 w 272"/>
                  <a:gd name="T49" fmla="*/ 21 h 129"/>
                  <a:gd name="T50" fmla="*/ 20 w 272"/>
                  <a:gd name="T51" fmla="*/ 20 h 129"/>
                  <a:gd name="T52" fmla="*/ 30 w 272"/>
                  <a:gd name="T53" fmla="*/ 21 h 129"/>
                  <a:gd name="T54" fmla="*/ 39 w 272"/>
                  <a:gd name="T55" fmla="*/ 21 h 129"/>
                  <a:gd name="T56" fmla="*/ 48 w 272"/>
                  <a:gd name="T57" fmla="*/ 26 h 129"/>
                  <a:gd name="T58" fmla="*/ 53 w 272"/>
                  <a:gd name="T59" fmla="*/ 30 h 129"/>
                  <a:gd name="T60" fmla="*/ 61 w 272"/>
                  <a:gd name="T61" fmla="*/ 34 h 129"/>
                  <a:gd name="T62" fmla="*/ 68 w 272"/>
                  <a:gd name="T63" fmla="*/ 40 h 129"/>
                  <a:gd name="T64" fmla="*/ 84 w 272"/>
                  <a:gd name="T65" fmla="*/ 52 h 129"/>
                  <a:gd name="T66" fmla="*/ 102 w 272"/>
                  <a:gd name="T67" fmla="*/ 66 h 129"/>
                  <a:gd name="T68" fmla="*/ 125 w 272"/>
                  <a:gd name="T69" fmla="*/ 82 h 129"/>
                  <a:gd name="T70" fmla="*/ 147 w 272"/>
                  <a:gd name="T71" fmla="*/ 96 h 129"/>
                  <a:gd name="T72" fmla="*/ 169 w 272"/>
                  <a:gd name="T73" fmla="*/ 111 h 129"/>
                  <a:gd name="T74" fmla="*/ 186 w 272"/>
                  <a:gd name="T75" fmla="*/ 121 h 129"/>
                  <a:gd name="T76" fmla="*/ 199 w 272"/>
                  <a:gd name="T77" fmla="*/ 128 h 129"/>
                  <a:gd name="T78" fmla="*/ 203 w 272"/>
                  <a:gd name="T79" fmla="*/ 128 h 129"/>
                  <a:gd name="T80" fmla="*/ 212 w 272"/>
                  <a:gd name="T81" fmla="*/ 129 h 129"/>
                  <a:gd name="T82" fmla="*/ 222 w 272"/>
                  <a:gd name="T83" fmla="*/ 128 h 129"/>
                  <a:gd name="T84" fmla="*/ 235 w 272"/>
                  <a:gd name="T85" fmla="*/ 126 h 129"/>
                  <a:gd name="T86" fmla="*/ 246 w 272"/>
                  <a:gd name="T87" fmla="*/ 121 h 129"/>
                  <a:gd name="T88" fmla="*/ 258 w 272"/>
                  <a:gd name="T89" fmla="*/ 115 h 129"/>
                  <a:gd name="T90" fmla="*/ 265 w 272"/>
                  <a:gd name="T91" fmla="*/ 106 h 129"/>
                  <a:gd name="T92" fmla="*/ 272 w 272"/>
                  <a:gd name="T93" fmla="*/ 93 h 1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2"/>
                  <a:gd name="T142" fmla="*/ 0 h 129"/>
                  <a:gd name="T143" fmla="*/ 272 w 272"/>
                  <a:gd name="T144" fmla="*/ 129 h 1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2" h="129">
                    <a:moveTo>
                      <a:pt x="272" y="93"/>
                    </a:moveTo>
                    <a:lnTo>
                      <a:pt x="267" y="92"/>
                    </a:lnTo>
                    <a:lnTo>
                      <a:pt x="261" y="95"/>
                    </a:lnTo>
                    <a:lnTo>
                      <a:pt x="252" y="96"/>
                    </a:lnTo>
                    <a:lnTo>
                      <a:pt x="244" y="101"/>
                    </a:lnTo>
                    <a:lnTo>
                      <a:pt x="232" y="102"/>
                    </a:lnTo>
                    <a:lnTo>
                      <a:pt x="223" y="105"/>
                    </a:lnTo>
                    <a:lnTo>
                      <a:pt x="215" y="105"/>
                    </a:lnTo>
                    <a:lnTo>
                      <a:pt x="208" y="105"/>
                    </a:lnTo>
                    <a:lnTo>
                      <a:pt x="195" y="96"/>
                    </a:lnTo>
                    <a:lnTo>
                      <a:pt x="177" y="83"/>
                    </a:lnTo>
                    <a:lnTo>
                      <a:pt x="153" y="63"/>
                    </a:lnTo>
                    <a:lnTo>
                      <a:pt x="128" y="44"/>
                    </a:lnTo>
                    <a:lnTo>
                      <a:pt x="101" y="24"/>
                    </a:lnTo>
                    <a:lnTo>
                      <a:pt x="77" y="1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12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2" y="21"/>
                    </a:lnTo>
                    <a:lnTo>
                      <a:pt x="20" y="20"/>
                    </a:lnTo>
                    <a:lnTo>
                      <a:pt x="30" y="21"/>
                    </a:lnTo>
                    <a:lnTo>
                      <a:pt x="39" y="21"/>
                    </a:lnTo>
                    <a:lnTo>
                      <a:pt x="48" y="26"/>
                    </a:lnTo>
                    <a:lnTo>
                      <a:pt x="53" y="30"/>
                    </a:lnTo>
                    <a:lnTo>
                      <a:pt x="61" y="34"/>
                    </a:lnTo>
                    <a:lnTo>
                      <a:pt x="68" y="40"/>
                    </a:lnTo>
                    <a:lnTo>
                      <a:pt x="84" y="52"/>
                    </a:lnTo>
                    <a:lnTo>
                      <a:pt x="102" y="66"/>
                    </a:lnTo>
                    <a:lnTo>
                      <a:pt x="125" y="82"/>
                    </a:lnTo>
                    <a:lnTo>
                      <a:pt x="147" y="96"/>
                    </a:lnTo>
                    <a:lnTo>
                      <a:pt x="169" y="111"/>
                    </a:lnTo>
                    <a:lnTo>
                      <a:pt x="186" y="121"/>
                    </a:lnTo>
                    <a:lnTo>
                      <a:pt x="199" y="128"/>
                    </a:lnTo>
                    <a:lnTo>
                      <a:pt x="203" y="128"/>
                    </a:lnTo>
                    <a:lnTo>
                      <a:pt x="212" y="129"/>
                    </a:lnTo>
                    <a:lnTo>
                      <a:pt x="222" y="128"/>
                    </a:lnTo>
                    <a:lnTo>
                      <a:pt x="235" y="126"/>
                    </a:lnTo>
                    <a:lnTo>
                      <a:pt x="246" y="121"/>
                    </a:lnTo>
                    <a:lnTo>
                      <a:pt x="258" y="115"/>
                    </a:lnTo>
                    <a:lnTo>
                      <a:pt x="265" y="106"/>
                    </a:lnTo>
                    <a:lnTo>
                      <a:pt x="272" y="93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1" name="Freeform 144">
                <a:extLst>
                  <a:ext uri="{FF2B5EF4-FFF2-40B4-BE49-F238E27FC236}">
                    <a16:creationId xmlns:a16="http://schemas.microsoft.com/office/drawing/2014/main" id="{C48C214C-35FA-4AC7-A862-C8E9716EC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3962"/>
                <a:ext cx="238" cy="105"/>
              </a:xfrm>
              <a:custGeom>
                <a:avLst/>
                <a:gdLst>
                  <a:gd name="T0" fmla="*/ 238 w 238"/>
                  <a:gd name="T1" fmla="*/ 86 h 105"/>
                  <a:gd name="T2" fmla="*/ 231 w 238"/>
                  <a:gd name="T3" fmla="*/ 90 h 105"/>
                  <a:gd name="T4" fmla="*/ 222 w 238"/>
                  <a:gd name="T5" fmla="*/ 95 h 105"/>
                  <a:gd name="T6" fmla="*/ 209 w 238"/>
                  <a:gd name="T7" fmla="*/ 99 h 105"/>
                  <a:gd name="T8" fmla="*/ 198 w 238"/>
                  <a:gd name="T9" fmla="*/ 103 h 105"/>
                  <a:gd name="T10" fmla="*/ 183 w 238"/>
                  <a:gd name="T11" fmla="*/ 103 h 105"/>
                  <a:gd name="T12" fmla="*/ 170 w 238"/>
                  <a:gd name="T13" fmla="*/ 105 h 105"/>
                  <a:gd name="T14" fmla="*/ 157 w 238"/>
                  <a:gd name="T15" fmla="*/ 102 h 105"/>
                  <a:gd name="T16" fmla="*/ 150 w 238"/>
                  <a:gd name="T17" fmla="*/ 99 h 105"/>
                  <a:gd name="T18" fmla="*/ 137 w 238"/>
                  <a:gd name="T19" fmla="*/ 89 h 105"/>
                  <a:gd name="T20" fmla="*/ 120 w 238"/>
                  <a:gd name="T21" fmla="*/ 74 h 105"/>
                  <a:gd name="T22" fmla="*/ 98 w 238"/>
                  <a:gd name="T23" fmla="*/ 59 h 105"/>
                  <a:gd name="T24" fmla="*/ 75 w 238"/>
                  <a:gd name="T25" fmla="*/ 43 h 105"/>
                  <a:gd name="T26" fmla="*/ 51 w 238"/>
                  <a:gd name="T27" fmla="*/ 26 h 105"/>
                  <a:gd name="T28" fmla="*/ 30 w 238"/>
                  <a:gd name="T29" fmla="*/ 13 h 105"/>
                  <a:gd name="T30" fmla="*/ 12 w 238"/>
                  <a:gd name="T31" fmla="*/ 3 h 105"/>
                  <a:gd name="T32" fmla="*/ 0 w 238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8"/>
                  <a:gd name="T52" fmla="*/ 0 h 105"/>
                  <a:gd name="T53" fmla="*/ 238 w 238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8" h="105">
                    <a:moveTo>
                      <a:pt x="238" y="86"/>
                    </a:moveTo>
                    <a:lnTo>
                      <a:pt x="231" y="90"/>
                    </a:lnTo>
                    <a:lnTo>
                      <a:pt x="222" y="95"/>
                    </a:lnTo>
                    <a:lnTo>
                      <a:pt x="209" y="99"/>
                    </a:lnTo>
                    <a:lnTo>
                      <a:pt x="198" y="103"/>
                    </a:lnTo>
                    <a:lnTo>
                      <a:pt x="183" y="103"/>
                    </a:lnTo>
                    <a:lnTo>
                      <a:pt x="170" y="105"/>
                    </a:lnTo>
                    <a:lnTo>
                      <a:pt x="157" y="102"/>
                    </a:lnTo>
                    <a:lnTo>
                      <a:pt x="150" y="99"/>
                    </a:lnTo>
                    <a:lnTo>
                      <a:pt x="137" y="89"/>
                    </a:lnTo>
                    <a:lnTo>
                      <a:pt x="120" y="74"/>
                    </a:lnTo>
                    <a:lnTo>
                      <a:pt x="98" y="59"/>
                    </a:lnTo>
                    <a:lnTo>
                      <a:pt x="75" y="43"/>
                    </a:lnTo>
                    <a:lnTo>
                      <a:pt x="51" y="26"/>
                    </a:lnTo>
                    <a:lnTo>
                      <a:pt x="30" y="1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2" name="Freeform 145">
                <a:extLst>
                  <a:ext uri="{FF2B5EF4-FFF2-40B4-BE49-F238E27FC236}">
                    <a16:creationId xmlns:a16="http://schemas.microsoft.com/office/drawing/2014/main" id="{DE9C6338-FB51-44A1-ADA8-7E5E799AD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3934"/>
                <a:ext cx="217" cy="144"/>
              </a:xfrm>
              <a:custGeom>
                <a:avLst/>
                <a:gdLst>
                  <a:gd name="T0" fmla="*/ 14 w 217"/>
                  <a:gd name="T1" fmla="*/ 3 h 144"/>
                  <a:gd name="T2" fmla="*/ 4 w 217"/>
                  <a:gd name="T3" fmla="*/ 15 h 144"/>
                  <a:gd name="T4" fmla="*/ 0 w 217"/>
                  <a:gd name="T5" fmla="*/ 28 h 144"/>
                  <a:gd name="T6" fmla="*/ 4 w 217"/>
                  <a:gd name="T7" fmla="*/ 41 h 144"/>
                  <a:gd name="T8" fmla="*/ 7 w 217"/>
                  <a:gd name="T9" fmla="*/ 45 h 144"/>
                  <a:gd name="T10" fmla="*/ 19 w 217"/>
                  <a:gd name="T11" fmla="*/ 56 h 144"/>
                  <a:gd name="T12" fmla="*/ 29 w 217"/>
                  <a:gd name="T13" fmla="*/ 55 h 144"/>
                  <a:gd name="T14" fmla="*/ 40 w 217"/>
                  <a:gd name="T15" fmla="*/ 49 h 144"/>
                  <a:gd name="T16" fmla="*/ 56 w 217"/>
                  <a:gd name="T17" fmla="*/ 48 h 144"/>
                  <a:gd name="T18" fmla="*/ 73 w 217"/>
                  <a:gd name="T19" fmla="*/ 54 h 144"/>
                  <a:gd name="T20" fmla="*/ 75 w 217"/>
                  <a:gd name="T21" fmla="*/ 56 h 144"/>
                  <a:gd name="T22" fmla="*/ 53 w 217"/>
                  <a:gd name="T23" fmla="*/ 48 h 144"/>
                  <a:gd name="T24" fmla="*/ 50 w 217"/>
                  <a:gd name="T25" fmla="*/ 61 h 144"/>
                  <a:gd name="T26" fmla="*/ 71 w 217"/>
                  <a:gd name="T27" fmla="*/ 88 h 144"/>
                  <a:gd name="T28" fmla="*/ 94 w 217"/>
                  <a:gd name="T29" fmla="*/ 95 h 144"/>
                  <a:gd name="T30" fmla="*/ 111 w 217"/>
                  <a:gd name="T31" fmla="*/ 94 h 144"/>
                  <a:gd name="T32" fmla="*/ 109 w 217"/>
                  <a:gd name="T33" fmla="*/ 94 h 144"/>
                  <a:gd name="T34" fmla="*/ 95 w 217"/>
                  <a:gd name="T35" fmla="*/ 95 h 144"/>
                  <a:gd name="T36" fmla="*/ 92 w 217"/>
                  <a:gd name="T37" fmla="*/ 98 h 144"/>
                  <a:gd name="T38" fmla="*/ 105 w 217"/>
                  <a:gd name="T39" fmla="*/ 108 h 144"/>
                  <a:gd name="T40" fmla="*/ 121 w 217"/>
                  <a:gd name="T41" fmla="*/ 117 h 144"/>
                  <a:gd name="T42" fmla="*/ 138 w 217"/>
                  <a:gd name="T43" fmla="*/ 124 h 144"/>
                  <a:gd name="T44" fmla="*/ 160 w 217"/>
                  <a:gd name="T45" fmla="*/ 123 h 144"/>
                  <a:gd name="T46" fmla="*/ 177 w 217"/>
                  <a:gd name="T47" fmla="*/ 123 h 144"/>
                  <a:gd name="T48" fmla="*/ 179 w 217"/>
                  <a:gd name="T49" fmla="*/ 123 h 144"/>
                  <a:gd name="T50" fmla="*/ 161 w 217"/>
                  <a:gd name="T51" fmla="*/ 123 h 144"/>
                  <a:gd name="T52" fmla="*/ 163 w 217"/>
                  <a:gd name="T53" fmla="*/ 134 h 144"/>
                  <a:gd name="T54" fmla="*/ 186 w 217"/>
                  <a:gd name="T55" fmla="*/ 144 h 144"/>
                  <a:gd name="T56" fmla="*/ 203 w 217"/>
                  <a:gd name="T57" fmla="*/ 141 h 144"/>
                  <a:gd name="T58" fmla="*/ 213 w 217"/>
                  <a:gd name="T59" fmla="*/ 130 h 144"/>
                  <a:gd name="T60" fmla="*/ 217 w 217"/>
                  <a:gd name="T61" fmla="*/ 118 h 144"/>
                  <a:gd name="T62" fmla="*/ 213 w 217"/>
                  <a:gd name="T63" fmla="*/ 105 h 144"/>
                  <a:gd name="T64" fmla="*/ 210 w 217"/>
                  <a:gd name="T65" fmla="*/ 100 h 144"/>
                  <a:gd name="T66" fmla="*/ 199 w 217"/>
                  <a:gd name="T67" fmla="*/ 88 h 144"/>
                  <a:gd name="T68" fmla="*/ 187 w 217"/>
                  <a:gd name="T69" fmla="*/ 91 h 144"/>
                  <a:gd name="T70" fmla="*/ 176 w 217"/>
                  <a:gd name="T71" fmla="*/ 95 h 144"/>
                  <a:gd name="T72" fmla="*/ 160 w 217"/>
                  <a:gd name="T73" fmla="*/ 97 h 144"/>
                  <a:gd name="T74" fmla="*/ 144 w 217"/>
                  <a:gd name="T75" fmla="*/ 91 h 144"/>
                  <a:gd name="T76" fmla="*/ 143 w 217"/>
                  <a:gd name="T77" fmla="*/ 90 h 144"/>
                  <a:gd name="T78" fmla="*/ 163 w 217"/>
                  <a:gd name="T79" fmla="*/ 97 h 144"/>
                  <a:gd name="T80" fmla="*/ 166 w 217"/>
                  <a:gd name="T81" fmla="*/ 84 h 144"/>
                  <a:gd name="T82" fmla="*/ 147 w 217"/>
                  <a:gd name="T83" fmla="*/ 58 h 144"/>
                  <a:gd name="T84" fmla="*/ 122 w 217"/>
                  <a:gd name="T85" fmla="*/ 51 h 144"/>
                  <a:gd name="T86" fmla="*/ 105 w 217"/>
                  <a:gd name="T87" fmla="*/ 51 h 144"/>
                  <a:gd name="T88" fmla="*/ 105 w 217"/>
                  <a:gd name="T89" fmla="*/ 51 h 144"/>
                  <a:gd name="T90" fmla="*/ 121 w 217"/>
                  <a:gd name="T91" fmla="*/ 51 h 144"/>
                  <a:gd name="T92" fmla="*/ 118 w 217"/>
                  <a:gd name="T93" fmla="*/ 42 h 144"/>
                  <a:gd name="T94" fmla="*/ 88 w 217"/>
                  <a:gd name="T95" fmla="*/ 25 h 144"/>
                  <a:gd name="T96" fmla="*/ 65 w 217"/>
                  <a:gd name="T97" fmla="*/ 22 h 144"/>
                  <a:gd name="T98" fmla="*/ 52 w 217"/>
                  <a:gd name="T99" fmla="*/ 22 h 144"/>
                  <a:gd name="T100" fmla="*/ 39 w 217"/>
                  <a:gd name="T101" fmla="*/ 23 h 144"/>
                  <a:gd name="T102" fmla="*/ 36 w 217"/>
                  <a:gd name="T103" fmla="*/ 23 h 144"/>
                  <a:gd name="T104" fmla="*/ 55 w 217"/>
                  <a:gd name="T105" fmla="*/ 23 h 144"/>
                  <a:gd name="T106" fmla="*/ 55 w 217"/>
                  <a:gd name="T107" fmla="*/ 10 h 144"/>
                  <a:gd name="T108" fmla="*/ 30 w 217"/>
                  <a:gd name="T109" fmla="*/ 0 h 1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7"/>
                  <a:gd name="T166" fmla="*/ 0 h 144"/>
                  <a:gd name="T167" fmla="*/ 217 w 217"/>
                  <a:gd name="T168" fmla="*/ 144 h 1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7" h="144">
                    <a:moveTo>
                      <a:pt x="22" y="2"/>
                    </a:moveTo>
                    <a:lnTo>
                      <a:pt x="14" y="3"/>
                    </a:lnTo>
                    <a:lnTo>
                      <a:pt x="9" y="9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4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3" y="52"/>
                    </a:lnTo>
                    <a:lnTo>
                      <a:pt x="19" y="56"/>
                    </a:lnTo>
                    <a:lnTo>
                      <a:pt x="26" y="58"/>
                    </a:lnTo>
                    <a:lnTo>
                      <a:pt x="29" y="55"/>
                    </a:lnTo>
                    <a:lnTo>
                      <a:pt x="33" y="52"/>
                    </a:lnTo>
                    <a:lnTo>
                      <a:pt x="40" y="49"/>
                    </a:lnTo>
                    <a:lnTo>
                      <a:pt x="49" y="49"/>
                    </a:lnTo>
                    <a:lnTo>
                      <a:pt x="56" y="48"/>
                    </a:lnTo>
                    <a:lnTo>
                      <a:pt x="65" y="51"/>
                    </a:lnTo>
                    <a:lnTo>
                      <a:pt x="73" y="54"/>
                    </a:lnTo>
                    <a:lnTo>
                      <a:pt x="82" y="62"/>
                    </a:lnTo>
                    <a:lnTo>
                      <a:pt x="75" y="56"/>
                    </a:lnTo>
                    <a:lnTo>
                      <a:pt x="65" y="51"/>
                    </a:lnTo>
                    <a:lnTo>
                      <a:pt x="53" y="48"/>
                    </a:lnTo>
                    <a:lnTo>
                      <a:pt x="45" y="52"/>
                    </a:lnTo>
                    <a:lnTo>
                      <a:pt x="50" y="61"/>
                    </a:lnTo>
                    <a:lnTo>
                      <a:pt x="59" y="75"/>
                    </a:lnTo>
                    <a:lnTo>
                      <a:pt x="71" y="88"/>
                    </a:lnTo>
                    <a:lnTo>
                      <a:pt x="83" y="95"/>
                    </a:lnTo>
                    <a:lnTo>
                      <a:pt x="94" y="95"/>
                    </a:lnTo>
                    <a:lnTo>
                      <a:pt x="104" y="95"/>
                    </a:lnTo>
                    <a:lnTo>
                      <a:pt x="111" y="94"/>
                    </a:lnTo>
                    <a:lnTo>
                      <a:pt x="117" y="92"/>
                    </a:lnTo>
                    <a:lnTo>
                      <a:pt x="109" y="94"/>
                    </a:lnTo>
                    <a:lnTo>
                      <a:pt x="102" y="95"/>
                    </a:lnTo>
                    <a:lnTo>
                      <a:pt x="95" y="95"/>
                    </a:lnTo>
                    <a:lnTo>
                      <a:pt x="89" y="95"/>
                    </a:lnTo>
                    <a:lnTo>
                      <a:pt x="92" y="98"/>
                    </a:lnTo>
                    <a:lnTo>
                      <a:pt x="98" y="104"/>
                    </a:lnTo>
                    <a:lnTo>
                      <a:pt x="105" y="108"/>
                    </a:lnTo>
                    <a:lnTo>
                      <a:pt x="114" y="114"/>
                    </a:lnTo>
                    <a:lnTo>
                      <a:pt x="121" y="117"/>
                    </a:lnTo>
                    <a:lnTo>
                      <a:pt x="130" y="121"/>
                    </a:lnTo>
                    <a:lnTo>
                      <a:pt x="138" y="124"/>
                    </a:lnTo>
                    <a:lnTo>
                      <a:pt x="147" y="126"/>
                    </a:lnTo>
                    <a:lnTo>
                      <a:pt x="160" y="123"/>
                    </a:lnTo>
                    <a:lnTo>
                      <a:pt x="170" y="123"/>
                    </a:lnTo>
                    <a:lnTo>
                      <a:pt x="177" y="123"/>
                    </a:lnTo>
                    <a:lnTo>
                      <a:pt x="186" y="127"/>
                    </a:lnTo>
                    <a:lnTo>
                      <a:pt x="179" y="123"/>
                    </a:lnTo>
                    <a:lnTo>
                      <a:pt x="170" y="123"/>
                    </a:lnTo>
                    <a:lnTo>
                      <a:pt x="161" y="123"/>
                    </a:lnTo>
                    <a:lnTo>
                      <a:pt x="155" y="127"/>
                    </a:lnTo>
                    <a:lnTo>
                      <a:pt x="163" y="134"/>
                    </a:lnTo>
                    <a:lnTo>
                      <a:pt x="174" y="141"/>
                    </a:lnTo>
                    <a:lnTo>
                      <a:pt x="186" y="144"/>
                    </a:lnTo>
                    <a:lnTo>
                      <a:pt x="197" y="144"/>
                    </a:lnTo>
                    <a:lnTo>
                      <a:pt x="203" y="141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7" y="126"/>
                    </a:lnTo>
                    <a:lnTo>
                      <a:pt x="217" y="118"/>
                    </a:lnTo>
                    <a:lnTo>
                      <a:pt x="216" y="111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0" y="100"/>
                    </a:lnTo>
                    <a:lnTo>
                      <a:pt x="204" y="94"/>
                    </a:lnTo>
                    <a:lnTo>
                      <a:pt x="199" y="88"/>
                    </a:lnTo>
                    <a:lnTo>
                      <a:pt x="193" y="90"/>
                    </a:lnTo>
                    <a:lnTo>
                      <a:pt x="187" y="91"/>
                    </a:lnTo>
                    <a:lnTo>
                      <a:pt x="183" y="94"/>
                    </a:lnTo>
                    <a:lnTo>
                      <a:pt x="176" y="95"/>
                    </a:lnTo>
                    <a:lnTo>
                      <a:pt x="168" y="98"/>
                    </a:lnTo>
                    <a:lnTo>
                      <a:pt x="160" y="97"/>
                    </a:lnTo>
                    <a:lnTo>
                      <a:pt x="153" y="95"/>
                    </a:lnTo>
                    <a:lnTo>
                      <a:pt x="144" y="91"/>
                    </a:lnTo>
                    <a:lnTo>
                      <a:pt x="137" y="85"/>
                    </a:lnTo>
                    <a:lnTo>
                      <a:pt x="143" y="90"/>
                    </a:lnTo>
                    <a:lnTo>
                      <a:pt x="153" y="95"/>
                    </a:lnTo>
                    <a:lnTo>
                      <a:pt x="163" y="97"/>
                    </a:lnTo>
                    <a:lnTo>
                      <a:pt x="173" y="95"/>
                    </a:lnTo>
                    <a:lnTo>
                      <a:pt x="166" y="84"/>
                    </a:lnTo>
                    <a:lnTo>
                      <a:pt x="158" y="71"/>
                    </a:lnTo>
                    <a:lnTo>
                      <a:pt x="147" y="58"/>
                    </a:lnTo>
                    <a:lnTo>
                      <a:pt x="137" y="54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5" y="51"/>
                    </a:lnTo>
                    <a:lnTo>
                      <a:pt x="101" y="55"/>
                    </a:lnTo>
                    <a:lnTo>
                      <a:pt x="105" y="51"/>
                    </a:lnTo>
                    <a:lnTo>
                      <a:pt x="114" y="51"/>
                    </a:lnTo>
                    <a:lnTo>
                      <a:pt x="121" y="51"/>
                    </a:lnTo>
                    <a:lnTo>
                      <a:pt x="130" y="52"/>
                    </a:lnTo>
                    <a:lnTo>
                      <a:pt x="118" y="42"/>
                    </a:lnTo>
                    <a:lnTo>
                      <a:pt x="104" y="33"/>
                    </a:lnTo>
                    <a:lnTo>
                      <a:pt x="88" y="25"/>
                    </a:lnTo>
                    <a:lnTo>
                      <a:pt x="73" y="22"/>
                    </a:lnTo>
                    <a:lnTo>
                      <a:pt x="65" y="22"/>
                    </a:lnTo>
                    <a:lnTo>
                      <a:pt x="58" y="22"/>
                    </a:lnTo>
                    <a:lnTo>
                      <a:pt x="52" y="22"/>
                    </a:lnTo>
                    <a:lnTo>
                      <a:pt x="47" y="23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46" y="25"/>
                    </a:lnTo>
                    <a:lnTo>
                      <a:pt x="55" y="23"/>
                    </a:lnTo>
                    <a:lnTo>
                      <a:pt x="63" y="22"/>
                    </a:lnTo>
                    <a:lnTo>
                      <a:pt x="55" y="10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3" name="Freeform 146">
                <a:extLst>
                  <a:ext uri="{FF2B5EF4-FFF2-40B4-BE49-F238E27FC236}">
                    <a16:creationId xmlns:a16="http://schemas.microsoft.com/office/drawing/2014/main" id="{D18DC596-9AB4-4376-AD37-64722B38F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3998"/>
                <a:ext cx="86" cy="89"/>
              </a:xfrm>
              <a:custGeom>
                <a:avLst/>
                <a:gdLst>
                  <a:gd name="T0" fmla="*/ 57 w 86"/>
                  <a:gd name="T1" fmla="*/ 4 h 89"/>
                  <a:gd name="T2" fmla="*/ 49 w 86"/>
                  <a:gd name="T3" fmla="*/ 0 h 89"/>
                  <a:gd name="T4" fmla="*/ 39 w 86"/>
                  <a:gd name="T5" fmla="*/ 1 h 89"/>
                  <a:gd name="T6" fmla="*/ 27 w 86"/>
                  <a:gd name="T7" fmla="*/ 2 h 89"/>
                  <a:gd name="T8" fmla="*/ 24 w 86"/>
                  <a:gd name="T9" fmla="*/ 10 h 89"/>
                  <a:gd name="T10" fmla="*/ 18 w 86"/>
                  <a:gd name="T11" fmla="*/ 13 h 89"/>
                  <a:gd name="T12" fmla="*/ 8 w 86"/>
                  <a:gd name="T13" fmla="*/ 21 h 89"/>
                  <a:gd name="T14" fmla="*/ 3 w 86"/>
                  <a:gd name="T15" fmla="*/ 26 h 89"/>
                  <a:gd name="T16" fmla="*/ 0 w 86"/>
                  <a:gd name="T17" fmla="*/ 34 h 89"/>
                  <a:gd name="T18" fmla="*/ 0 w 86"/>
                  <a:gd name="T19" fmla="*/ 43 h 89"/>
                  <a:gd name="T20" fmla="*/ 6 w 86"/>
                  <a:gd name="T21" fmla="*/ 53 h 89"/>
                  <a:gd name="T22" fmla="*/ 11 w 86"/>
                  <a:gd name="T23" fmla="*/ 62 h 89"/>
                  <a:gd name="T24" fmla="*/ 20 w 86"/>
                  <a:gd name="T25" fmla="*/ 70 h 89"/>
                  <a:gd name="T26" fmla="*/ 29 w 86"/>
                  <a:gd name="T27" fmla="*/ 76 h 89"/>
                  <a:gd name="T28" fmla="*/ 40 w 86"/>
                  <a:gd name="T29" fmla="*/ 83 h 89"/>
                  <a:gd name="T30" fmla="*/ 49 w 86"/>
                  <a:gd name="T31" fmla="*/ 86 h 89"/>
                  <a:gd name="T32" fmla="*/ 59 w 86"/>
                  <a:gd name="T33" fmla="*/ 89 h 89"/>
                  <a:gd name="T34" fmla="*/ 67 w 86"/>
                  <a:gd name="T35" fmla="*/ 86 h 89"/>
                  <a:gd name="T36" fmla="*/ 75 w 86"/>
                  <a:gd name="T37" fmla="*/ 82 h 89"/>
                  <a:gd name="T38" fmla="*/ 78 w 86"/>
                  <a:gd name="T39" fmla="*/ 73 h 89"/>
                  <a:gd name="T40" fmla="*/ 82 w 86"/>
                  <a:gd name="T41" fmla="*/ 67 h 89"/>
                  <a:gd name="T42" fmla="*/ 83 w 86"/>
                  <a:gd name="T43" fmla="*/ 62 h 89"/>
                  <a:gd name="T44" fmla="*/ 85 w 86"/>
                  <a:gd name="T45" fmla="*/ 59 h 89"/>
                  <a:gd name="T46" fmla="*/ 83 w 86"/>
                  <a:gd name="T47" fmla="*/ 53 h 89"/>
                  <a:gd name="T48" fmla="*/ 82 w 86"/>
                  <a:gd name="T49" fmla="*/ 50 h 89"/>
                  <a:gd name="T50" fmla="*/ 86 w 86"/>
                  <a:gd name="T51" fmla="*/ 44 h 89"/>
                  <a:gd name="T52" fmla="*/ 86 w 86"/>
                  <a:gd name="T53" fmla="*/ 38 h 89"/>
                  <a:gd name="T54" fmla="*/ 85 w 86"/>
                  <a:gd name="T55" fmla="*/ 31 h 89"/>
                  <a:gd name="T56" fmla="*/ 82 w 86"/>
                  <a:gd name="T57" fmla="*/ 24 h 89"/>
                  <a:gd name="T58" fmla="*/ 76 w 86"/>
                  <a:gd name="T59" fmla="*/ 15 h 89"/>
                  <a:gd name="T60" fmla="*/ 70 w 86"/>
                  <a:gd name="T61" fmla="*/ 10 h 89"/>
                  <a:gd name="T62" fmla="*/ 63 w 86"/>
                  <a:gd name="T63" fmla="*/ 4 h 89"/>
                  <a:gd name="T64" fmla="*/ 57 w 86"/>
                  <a:gd name="T65" fmla="*/ 4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"/>
                  <a:gd name="T100" fmla="*/ 0 h 89"/>
                  <a:gd name="T101" fmla="*/ 86 w 86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" h="89">
                    <a:moveTo>
                      <a:pt x="57" y="4"/>
                    </a:moveTo>
                    <a:lnTo>
                      <a:pt x="49" y="0"/>
                    </a:lnTo>
                    <a:lnTo>
                      <a:pt x="39" y="1"/>
                    </a:lnTo>
                    <a:lnTo>
                      <a:pt x="27" y="2"/>
                    </a:lnTo>
                    <a:lnTo>
                      <a:pt x="24" y="10"/>
                    </a:lnTo>
                    <a:lnTo>
                      <a:pt x="18" y="13"/>
                    </a:lnTo>
                    <a:lnTo>
                      <a:pt x="8" y="21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6" y="53"/>
                    </a:lnTo>
                    <a:lnTo>
                      <a:pt x="11" y="62"/>
                    </a:lnTo>
                    <a:lnTo>
                      <a:pt x="20" y="70"/>
                    </a:lnTo>
                    <a:lnTo>
                      <a:pt x="29" y="76"/>
                    </a:lnTo>
                    <a:lnTo>
                      <a:pt x="40" y="83"/>
                    </a:lnTo>
                    <a:lnTo>
                      <a:pt x="49" y="86"/>
                    </a:lnTo>
                    <a:lnTo>
                      <a:pt x="59" y="89"/>
                    </a:lnTo>
                    <a:lnTo>
                      <a:pt x="67" y="86"/>
                    </a:lnTo>
                    <a:lnTo>
                      <a:pt x="75" y="82"/>
                    </a:lnTo>
                    <a:lnTo>
                      <a:pt x="78" y="73"/>
                    </a:lnTo>
                    <a:lnTo>
                      <a:pt x="82" y="67"/>
                    </a:lnTo>
                    <a:lnTo>
                      <a:pt x="83" y="62"/>
                    </a:lnTo>
                    <a:lnTo>
                      <a:pt x="85" y="59"/>
                    </a:lnTo>
                    <a:lnTo>
                      <a:pt x="83" y="53"/>
                    </a:lnTo>
                    <a:lnTo>
                      <a:pt x="82" y="50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5" y="31"/>
                    </a:lnTo>
                    <a:lnTo>
                      <a:pt x="82" y="24"/>
                    </a:lnTo>
                    <a:lnTo>
                      <a:pt x="76" y="15"/>
                    </a:lnTo>
                    <a:lnTo>
                      <a:pt x="70" y="10"/>
                    </a:lnTo>
                    <a:lnTo>
                      <a:pt x="63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4" name="Freeform 147">
                <a:extLst>
                  <a:ext uri="{FF2B5EF4-FFF2-40B4-BE49-F238E27FC236}">
                    <a16:creationId xmlns:a16="http://schemas.microsoft.com/office/drawing/2014/main" id="{EAE1A51C-8210-4548-8DF9-88C0C400F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913"/>
                <a:ext cx="386" cy="170"/>
              </a:xfrm>
              <a:custGeom>
                <a:avLst/>
                <a:gdLst>
                  <a:gd name="T0" fmla="*/ 40 w 386"/>
                  <a:gd name="T1" fmla="*/ 43 h 170"/>
                  <a:gd name="T2" fmla="*/ 42 w 386"/>
                  <a:gd name="T3" fmla="*/ 36 h 170"/>
                  <a:gd name="T4" fmla="*/ 48 w 386"/>
                  <a:gd name="T5" fmla="*/ 30 h 170"/>
                  <a:gd name="T6" fmla="*/ 55 w 386"/>
                  <a:gd name="T7" fmla="*/ 21 h 170"/>
                  <a:gd name="T8" fmla="*/ 66 w 386"/>
                  <a:gd name="T9" fmla="*/ 14 h 170"/>
                  <a:gd name="T10" fmla="*/ 79 w 386"/>
                  <a:gd name="T11" fmla="*/ 5 h 170"/>
                  <a:gd name="T12" fmla="*/ 97 w 386"/>
                  <a:gd name="T13" fmla="*/ 1 h 170"/>
                  <a:gd name="T14" fmla="*/ 118 w 386"/>
                  <a:gd name="T15" fmla="*/ 0 h 170"/>
                  <a:gd name="T16" fmla="*/ 144 w 386"/>
                  <a:gd name="T17" fmla="*/ 3 h 170"/>
                  <a:gd name="T18" fmla="*/ 156 w 386"/>
                  <a:gd name="T19" fmla="*/ 8 h 170"/>
                  <a:gd name="T20" fmla="*/ 176 w 386"/>
                  <a:gd name="T21" fmla="*/ 23 h 170"/>
                  <a:gd name="T22" fmla="*/ 202 w 386"/>
                  <a:gd name="T23" fmla="*/ 41 h 170"/>
                  <a:gd name="T24" fmla="*/ 230 w 386"/>
                  <a:gd name="T25" fmla="*/ 63 h 170"/>
                  <a:gd name="T26" fmla="*/ 256 w 386"/>
                  <a:gd name="T27" fmla="*/ 82 h 170"/>
                  <a:gd name="T28" fmla="*/ 282 w 386"/>
                  <a:gd name="T29" fmla="*/ 98 h 170"/>
                  <a:gd name="T30" fmla="*/ 301 w 386"/>
                  <a:gd name="T31" fmla="*/ 105 h 170"/>
                  <a:gd name="T32" fmla="*/ 313 w 386"/>
                  <a:gd name="T33" fmla="*/ 103 h 170"/>
                  <a:gd name="T34" fmla="*/ 320 w 386"/>
                  <a:gd name="T35" fmla="*/ 93 h 170"/>
                  <a:gd name="T36" fmla="*/ 330 w 386"/>
                  <a:gd name="T37" fmla="*/ 87 h 170"/>
                  <a:gd name="T38" fmla="*/ 340 w 386"/>
                  <a:gd name="T39" fmla="*/ 83 h 170"/>
                  <a:gd name="T40" fmla="*/ 351 w 386"/>
                  <a:gd name="T41" fmla="*/ 82 h 170"/>
                  <a:gd name="T42" fmla="*/ 362 w 386"/>
                  <a:gd name="T43" fmla="*/ 80 h 170"/>
                  <a:gd name="T44" fmla="*/ 373 w 386"/>
                  <a:gd name="T45" fmla="*/ 83 h 170"/>
                  <a:gd name="T46" fmla="*/ 380 w 386"/>
                  <a:gd name="T47" fmla="*/ 86 h 170"/>
                  <a:gd name="T48" fmla="*/ 386 w 386"/>
                  <a:gd name="T49" fmla="*/ 93 h 170"/>
                  <a:gd name="T50" fmla="*/ 347 w 386"/>
                  <a:gd name="T51" fmla="*/ 128 h 170"/>
                  <a:gd name="T52" fmla="*/ 341 w 386"/>
                  <a:gd name="T53" fmla="*/ 132 h 170"/>
                  <a:gd name="T54" fmla="*/ 337 w 386"/>
                  <a:gd name="T55" fmla="*/ 139 h 170"/>
                  <a:gd name="T56" fmla="*/ 328 w 386"/>
                  <a:gd name="T57" fmla="*/ 148 h 170"/>
                  <a:gd name="T58" fmla="*/ 320 w 386"/>
                  <a:gd name="T59" fmla="*/ 157 h 170"/>
                  <a:gd name="T60" fmla="*/ 305 w 386"/>
                  <a:gd name="T61" fmla="*/ 162 h 170"/>
                  <a:gd name="T62" fmla="*/ 290 w 386"/>
                  <a:gd name="T63" fmla="*/ 168 h 170"/>
                  <a:gd name="T64" fmla="*/ 268 w 386"/>
                  <a:gd name="T65" fmla="*/ 170 h 170"/>
                  <a:gd name="T66" fmla="*/ 243 w 386"/>
                  <a:gd name="T67" fmla="*/ 168 h 170"/>
                  <a:gd name="T68" fmla="*/ 229 w 386"/>
                  <a:gd name="T69" fmla="*/ 161 h 170"/>
                  <a:gd name="T70" fmla="*/ 209 w 386"/>
                  <a:gd name="T71" fmla="*/ 147 h 170"/>
                  <a:gd name="T72" fmla="*/ 184 w 386"/>
                  <a:gd name="T73" fmla="*/ 126 h 170"/>
                  <a:gd name="T74" fmla="*/ 157 w 386"/>
                  <a:gd name="T75" fmla="*/ 108 h 170"/>
                  <a:gd name="T76" fmla="*/ 128 w 386"/>
                  <a:gd name="T77" fmla="*/ 87 h 170"/>
                  <a:gd name="T78" fmla="*/ 104 w 386"/>
                  <a:gd name="T79" fmla="*/ 73 h 170"/>
                  <a:gd name="T80" fmla="*/ 85 w 386"/>
                  <a:gd name="T81" fmla="*/ 64 h 170"/>
                  <a:gd name="T82" fmla="*/ 75 w 386"/>
                  <a:gd name="T83" fmla="*/ 69 h 170"/>
                  <a:gd name="T84" fmla="*/ 66 w 386"/>
                  <a:gd name="T85" fmla="*/ 76 h 170"/>
                  <a:gd name="T86" fmla="*/ 56 w 386"/>
                  <a:gd name="T87" fmla="*/ 82 h 170"/>
                  <a:gd name="T88" fmla="*/ 45 w 386"/>
                  <a:gd name="T89" fmla="*/ 85 h 170"/>
                  <a:gd name="T90" fmla="*/ 35 w 386"/>
                  <a:gd name="T91" fmla="*/ 87 h 170"/>
                  <a:gd name="T92" fmla="*/ 22 w 386"/>
                  <a:gd name="T93" fmla="*/ 87 h 170"/>
                  <a:gd name="T94" fmla="*/ 13 w 386"/>
                  <a:gd name="T95" fmla="*/ 86 h 170"/>
                  <a:gd name="T96" fmla="*/ 4 w 386"/>
                  <a:gd name="T97" fmla="*/ 82 h 170"/>
                  <a:gd name="T98" fmla="*/ 0 w 386"/>
                  <a:gd name="T99" fmla="*/ 77 h 170"/>
                  <a:gd name="T100" fmla="*/ 40 w 386"/>
                  <a:gd name="T101" fmla="*/ 43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6"/>
                  <a:gd name="T154" fmla="*/ 0 h 170"/>
                  <a:gd name="T155" fmla="*/ 386 w 386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6" h="170">
                    <a:moveTo>
                      <a:pt x="40" y="43"/>
                    </a:moveTo>
                    <a:lnTo>
                      <a:pt x="42" y="36"/>
                    </a:lnTo>
                    <a:lnTo>
                      <a:pt x="48" y="30"/>
                    </a:lnTo>
                    <a:lnTo>
                      <a:pt x="55" y="21"/>
                    </a:lnTo>
                    <a:lnTo>
                      <a:pt x="66" y="14"/>
                    </a:lnTo>
                    <a:lnTo>
                      <a:pt x="79" y="5"/>
                    </a:lnTo>
                    <a:lnTo>
                      <a:pt x="97" y="1"/>
                    </a:lnTo>
                    <a:lnTo>
                      <a:pt x="118" y="0"/>
                    </a:lnTo>
                    <a:lnTo>
                      <a:pt x="144" y="3"/>
                    </a:lnTo>
                    <a:lnTo>
                      <a:pt x="156" y="8"/>
                    </a:lnTo>
                    <a:lnTo>
                      <a:pt x="176" y="23"/>
                    </a:lnTo>
                    <a:lnTo>
                      <a:pt x="202" y="41"/>
                    </a:lnTo>
                    <a:lnTo>
                      <a:pt x="230" y="63"/>
                    </a:lnTo>
                    <a:lnTo>
                      <a:pt x="256" y="82"/>
                    </a:lnTo>
                    <a:lnTo>
                      <a:pt x="282" y="98"/>
                    </a:lnTo>
                    <a:lnTo>
                      <a:pt x="301" y="105"/>
                    </a:lnTo>
                    <a:lnTo>
                      <a:pt x="313" y="103"/>
                    </a:lnTo>
                    <a:lnTo>
                      <a:pt x="320" y="93"/>
                    </a:lnTo>
                    <a:lnTo>
                      <a:pt x="330" y="87"/>
                    </a:lnTo>
                    <a:lnTo>
                      <a:pt x="340" y="83"/>
                    </a:lnTo>
                    <a:lnTo>
                      <a:pt x="351" y="82"/>
                    </a:lnTo>
                    <a:lnTo>
                      <a:pt x="362" y="80"/>
                    </a:lnTo>
                    <a:lnTo>
                      <a:pt x="373" y="83"/>
                    </a:lnTo>
                    <a:lnTo>
                      <a:pt x="380" y="86"/>
                    </a:lnTo>
                    <a:lnTo>
                      <a:pt x="386" y="93"/>
                    </a:lnTo>
                    <a:lnTo>
                      <a:pt x="347" y="128"/>
                    </a:lnTo>
                    <a:lnTo>
                      <a:pt x="341" y="132"/>
                    </a:lnTo>
                    <a:lnTo>
                      <a:pt x="337" y="139"/>
                    </a:lnTo>
                    <a:lnTo>
                      <a:pt x="328" y="148"/>
                    </a:lnTo>
                    <a:lnTo>
                      <a:pt x="320" y="157"/>
                    </a:lnTo>
                    <a:lnTo>
                      <a:pt x="305" y="162"/>
                    </a:lnTo>
                    <a:lnTo>
                      <a:pt x="290" y="168"/>
                    </a:lnTo>
                    <a:lnTo>
                      <a:pt x="268" y="170"/>
                    </a:lnTo>
                    <a:lnTo>
                      <a:pt x="243" y="168"/>
                    </a:lnTo>
                    <a:lnTo>
                      <a:pt x="229" y="161"/>
                    </a:lnTo>
                    <a:lnTo>
                      <a:pt x="209" y="147"/>
                    </a:lnTo>
                    <a:lnTo>
                      <a:pt x="184" y="126"/>
                    </a:lnTo>
                    <a:lnTo>
                      <a:pt x="157" y="108"/>
                    </a:lnTo>
                    <a:lnTo>
                      <a:pt x="128" y="87"/>
                    </a:lnTo>
                    <a:lnTo>
                      <a:pt x="104" y="73"/>
                    </a:lnTo>
                    <a:lnTo>
                      <a:pt x="85" y="64"/>
                    </a:lnTo>
                    <a:lnTo>
                      <a:pt x="75" y="69"/>
                    </a:lnTo>
                    <a:lnTo>
                      <a:pt x="66" y="76"/>
                    </a:lnTo>
                    <a:lnTo>
                      <a:pt x="56" y="82"/>
                    </a:lnTo>
                    <a:lnTo>
                      <a:pt x="45" y="85"/>
                    </a:lnTo>
                    <a:lnTo>
                      <a:pt x="35" y="87"/>
                    </a:lnTo>
                    <a:lnTo>
                      <a:pt x="22" y="87"/>
                    </a:lnTo>
                    <a:lnTo>
                      <a:pt x="13" y="86"/>
                    </a:lnTo>
                    <a:lnTo>
                      <a:pt x="4" y="82"/>
                    </a:lnTo>
                    <a:lnTo>
                      <a:pt x="0" y="77"/>
                    </a:lnTo>
                    <a:lnTo>
                      <a:pt x="40" y="43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5" name="Freeform 148">
                <a:extLst>
                  <a:ext uri="{FF2B5EF4-FFF2-40B4-BE49-F238E27FC236}">
                    <a16:creationId xmlns:a16="http://schemas.microsoft.com/office/drawing/2014/main" id="{C400BF75-B4B7-49DA-99B8-A4DB7B66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946"/>
                <a:ext cx="272" cy="129"/>
              </a:xfrm>
              <a:custGeom>
                <a:avLst/>
                <a:gdLst>
                  <a:gd name="T0" fmla="*/ 272 w 272"/>
                  <a:gd name="T1" fmla="*/ 93 h 129"/>
                  <a:gd name="T2" fmla="*/ 267 w 272"/>
                  <a:gd name="T3" fmla="*/ 92 h 129"/>
                  <a:gd name="T4" fmla="*/ 261 w 272"/>
                  <a:gd name="T5" fmla="*/ 95 h 129"/>
                  <a:gd name="T6" fmla="*/ 252 w 272"/>
                  <a:gd name="T7" fmla="*/ 96 h 129"/>
                  <a:gd name="T8" fmla="*/ 244 w 272"/>
                  <a:gd name="T9" fmla="*/ 101 h 129"/>
                  <a:gd name="T10" fmla="*/ 232 w 272"/>
                  <a:gd name="T11" fmla="*/ 102 h 129"/>
                  <a:gd name="T12" fmla="*/ 223 w 272"/>
                  <a:gd name="T13" fmla="*/ 105 h 129"/>
                  <a:gd name="T14" fmla="*/ 215 w 272"/>
                  <a:gd name="T15" fmla="*/ 105 h 129"/>
                  <a:gd name="T16" fmla="*/ 208 w 272"/>
                  <a:gd name="T17" fmla="*/ 105 h 129"/>
                  <a:gd name="T18" fmla="*/ 195 w 272"/>
                  <a:gd name="T19" fmla="*/ 96 h 129"/>
                  <a:gd name="T20" fmla="*/ 177 w 272"/>
                  <a:gd name="T21" fmla="*/ 83 h 129"/>
                  <a:gd name="T22" fmla="*/ 153 w 272"/>
                  <a:gd name="T23" fmla="*/ 63 h 129"/>
                  <a:gd name="T24" fmla="*/ 128 w 272"/>
                  <a:gd name="T25" fmla="*/ 44 h 129"/>
                  <a:gd name="T26" fmla="*/ 101 w 272"/>
                  <a:gd name="T27" fmla="*/ 24 h 129"/>
                  <a:gd name="T28" fmla="*/ 77 w 272"/>
                  <a:gd name="T29" fmla="*/ 10 h 129"/>
                  <a:gd name="T30" fmla="*/ 55 w 272"/>
                  <a:gd name="T31" fmla="*/ 0 h 129"/>
                  <a:gd name="T32" fmla="*/ 41 w 272"/>
                  <a:gd name="T33" fmla="*/ 0 h 129"/>
                  <a:gd name="T34" fmla="*/ 32 w 272"/>
                  <a:gd name="T35" fmla="*/ 1 h 129"/>
                  <a:gd name="T36" fmla="*/ 23 w 272"/>
                  <a:gd name="T37" fmla="*/ 6 h 129"/>
                  <a:gd name="T38" fmla="*/ 16 w 272"/>
                  <a:gd name="T39" fmla="*/ 8 h 129"/>
                  <a:gd name="T40" fmla="*/ 12 w 272"/>
                  <a:gd name="T41" fmla="*/ 13 h 129"/>
                  <a:gd name="T42" fmla="*/ 3 w 272"/>
                  <a:gd name="T43" fmla="*/ 20 h 129"/>
                  <a:gd name="T44" fmla="*/ 0 w 272"/>
                  <a:gd name="T45" fmla="*/ 27 h 129"/>
                  <a:gd name="T46" fmla="*/ 5 w 272"/>
                  <a:gd name="T47" fmla="*/ 23 h 129"/>
                  <a:gd name="T48" fmla="*/ 12 w 272"/>
                  <a:gd name="T49" fmla="*/ 21 h 129"/>
                  <a:gd name="T50" fmla="*/ 20 w 272"/>
                  <a:gd name="T51" fmla="*/ 20 h 129"/>
                  <a:gd name="T52" fmla="*/ 30 w 272"/>
                  <a:gd name="T53" fmla="*/ 21 h 129"/>
                  <a:gd name="T54" fmla="*/ 39 w 272"/>
                  <a:gd name="T55" fmla="*/ 21 h 129"/>
                  <a:gd name="T56" fmla="*/ 48 w 272"/>
                  <a:gd name="T57" fmla="*/ 26 h 129"/>
                  <a:gd name="T58" fmla="*/ 53 w 272"/>
                  <a:gd name="T59" fmla="*/ 30 h 129"/>
                  <a:gd name="T60" fmla="*/ 61 w 272"/>
                  <a:gd name="T61" fmla="*/ 34 h 129"/>
                  <a:gd name="T62" fmla="*/ 68 w 272"/>
                  <a:gd name="T63" fmla="*/ 40 h 129"/>
                  <a:gd name="T64" fmla="*/ 84 w 272"/>
                  <a:gd name="T65" fmla="*/ 52 h 129"/>
                  <a:gd name="T66" fmla="*/ 102 w 272"/>
                  <a:gd name="T67" fmla="*/ 66 h 129"/>
                  <a:gd name="T68" fmla="*/ 125 w 272"/>
                  <a:gd name="T69" fmla="*/ 82 h 129"/>
                  <a:gd name="T70" fmla="*/ 147 w 272"/>
                  <a:gd name="T71" fmla="*/ 96 h 129"/>
                  <a:gd name="T72" fmla="*/ 169 w 272"/>
                  <a:gd name="T73" fmla="*/ 111 h 129"/>
                  <a:gd name="T74" fmla="*/ 186 w 272"/>
                  <a:gd name="T75" fmla="*/ 121 h 129"/>
                  <a:gd name="T76" fmla="*/ 199 w 272"/>
                  <a:gd name="T77" fmla="*/ 128 h 129"/>
                  <a:gd name="T78" fmla="*/ 203 w 272"/>
                  <a:gd name="T79" fmla="*/ 128 h 129"/>
                  <a:gd name="T80" fmla="*/ 212 w 272"/>
                  <a:gd name="T81" fmla="*/ 129 h 129"/>
                  <a:gd name="T82" fmla="*/ 222 w 272"/>
                  <a:gd name="T83" fmla="*/ 128 h 129"/>
                  <a:gd name="T84" fmla="*/ 235 w 272"/>
                  <a:gd name="T85" fmla="*/ 126 h 129"/>
                  <a:gd name="T86" fmla="*/ 246 w 272"/>
                  <a:gd name="T87" fmla="*/ 121 h 129"/>
                  <a:gd name="T88" fmla="*/ 258 w 272"/>
                  <a:gd name="T89" fmla="*/ 115 h 129"/>
                  <a:gd name="T90" fmla="*/ 267 w 272"/>
                  <a:gd name="T91" fmla="*/ 106 h 129"/>
                  <a:gd name="T92" fmla="*/ 272 w 272"/>
                  <a:gd name="T93" fmla="*/ 93 h 1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2"/>
                  <a:gd name="T142" fmla="*/ 0 h 129"/>
                  <a:gd name="T143" fmla="*/ 272 w 272"/>
                  <a:gd name="T144" fmla="*/ 129 h 1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2" h="129">
                    <a:moveTo>
                      <a:pt x="272" y="93"/>
                    </a:moveTo>
                    <a:lnTo>
                      <a:pt x="267" y="92"/>
                    </a:lnTo>
                    <a:lnTo>
                      <a:pt x="261" y="95"/>
                    </a:lnTo>
                    <a:lnTo>
                      <a:pt x="252" y="96"/>
                    </a:lnTo>
                    <a:lnTo>
                      <a:pt x="244" y="101"/>
                    </a:lnTo>
                    <a:lnTo>
                      <a:pt x="232" y="102"/>
                    </a:lnTo>
                    <a:lnTo>
                      <a:pt x="223" y="105"/>
                    </a:lnTo>
                    <a:lnTo>
                      <a:pt x="215" y="105"/>
                    </a:lnTo>
                    <a:lnTo>
                      <a:pt x="208" y="105"/>
                    </a:lnTo>
                    <a:lnTo>
                      <a:pt x="195" y="96"/>
                    </a:lnTo>
                    <a:lnTo>
                      <a:pt x="177" y="83"/>
                    </a:lnTo>
                    <a:lnTo>
                      <a:pt x="153" y="63"/>
                    </a:lnTo>
                    <a:lnTo>
                      <a:pt x="128" y="44"/>
                    </a:lnTo>
                    <a:lnTo>
                      <a:pt x="101" y="24"/>
                    </a:lnTo>
                    <a:lnTo>
                      <a:pt x="77" y="10"/>
                    </a:lnTo>
                    <a:lnTo>
                      <a:pt x="55" y="0"/>
                    </a:lnTo>
                    <a:lnTo>
                      <a:pt x="41" y="0"/>
                    </a:lnTo>
                    <a:lnTo>
                      <a:pt x="32" y="1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12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2" y="21"/>
                    </a:lnTo>
                    <a:lnTo>
                      <a:pt x="20" y="20"/>
                    </a:lnTo>
                    <a:lnTo>
                      <a:pt x="30" y="21"/>
                    </a:lnTo>
                    <a:lnTo>
                      <a:pt x="39" y="21"/>
                    </a:lnTo>
                    <a:lnTo>
                      <a:pt x="48" y="26"/>
                    </a:lnTo>
                    <a:lnTo>
                      <a:pt x="53" y="30"/>
                    </a:lnTo>
                    <a:lnTo>
                      <a:pt x="61" y="34"/>
                    </a:lnTo>
                    <a:lnTo>
                      <a:pt x="68" y="40"/>
                    </a:lnTo>
                    <a:lnTo>
                      <a:pt x="84" y="52"/>
                    </a:lnTo>
                    <a:lnTo>
                      <a:pt x="102" y="66"/>
                    </a:lnTo>
                    <a:lnTo>
                      <a:pt x="125" y="82"/>
                    </a:lnTo>
                    <a:lnTo>
                      <a:pt x="147" y="96"/>
                    </a:lnTo>
                    <a:lnTo>
                      <a:pt x="169" y="111"/>
                    </a:lnTo>
                    <a:lnTo>
                      <a:pt x="186" y="121"/>
                    </a:lnTo>
                    <a:lnTo>
                      <a:pt x="199" y="128"/>
                    </a:lnTo>
                    <a:lnTo>
                      <a:pt x="203" y="128"/>
                    </a:lnTo>
                    <a:lnTo>
                      <a:pt x="212" y="129"/>
                    </a:lnTo>
                    <a:lnTo>
                      <a:pt x="222" y="128"/>
                    </a:lnTo>
                    <a:lnTo>
                      <a:pt x="235" y="126"/>
                    </a:lnTo>
                    <a:lnTo>
                      <a:pt x="246" y="121"/>
                    </a:lnTo>
                    <a:lnTo>
                      <a:pt x="258" y="115"/>
                    </a:lnTo>
                    <a:lnTo>
                      <a:pt x="267" y="106"/>
                    </a:lnTo>
                    <a:lnTo>
                      <a:pt x="272" y="93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6" name="Freeform 149">
                <a:extLst>
                  <a:ext uri="{FF2B5EF4-FFF2-40B4-BE49-F238E27FC236}">
                    <a16:creationId xmlns:a16="http://schemas.microsoft.com/office/drawing/2014/main" id="{1F80B531-5A74-4F11-9D8A-9D3F11CFB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3962"/>
                <a:ext cx="239" cy="105"/>
              </a:xfrm>
              <a:custGeom>
                <a:avLst/>
                <a:gdLst>
                  <a:gd name="T0" fmla="*/ 239 w 239"/>
                  <a:gd name="T1" fmla="*/ 86 h 105"/>
                  <a:gd name="T2" fmla="*/ 231 w 239"/>
                  <a:gd name="T3" fmla="*/ 90 h 105"/>
                  <a:gd name="T4" fmla="*/ 222 w 239"/>
                  <a:gd name="T5" fmla="*/ 95 h 105"/>
                  <a:gd name="T6" fmla="*/ 209 w 239"/>
                  <a:gd name="T7" fmla="*/ 99 h 105"/>
                  <a:gd name="T8" fmla="*/ 198 w 239"/>
                  <a:gd name="T9" fmla="*/ 103 h 105"/>
                  <a:gd name="T10" fmla="*/ 183 w 239"/>
                  <a:gd name="T11" fmla="*/ 103 h 105"/>
                  <a:gd name="T12" fmla="*/ 170 w 239"/>
                  <a:gd name="T13" fmla="*/ 105 h 105"/>
                  <a:gd name="T14" fmla="*/ 157 w 239"/>
                  <a:gd name="T15" fmla="*/ 102 h 105"/>
                  <a:gd name="T16" fmla="*/ 150 w 239"/>
                  <a:gd name="T17" fmla="*/ 99 h 105"/>
                  <a:gd name="T18" fmla="*/ 137 w 239"/>
                  <a:gd name="T19" fmla="*/ 89 h 105"/>
                  <a:gd name="T20" fmla="*/ 120 w 239"/>
                  <a:gd name="T21" fmla="*/ 74 h 105"/>
                  <a:gd name="T22" fmla="*/ 98 w 239"/>
                  <a:gd name="T23" fmla="*/ 59 h 105"/>
                  <a:gd name="T24" fmla="*/ 75 w 239"/>
                  <a:gd name="T25" fmla="*/ 43 h 105"/>
                  <a:gd name="T26" fmla="*/ 51 w 239"/>
                  <a:gd name="T27" fmla="*/ 26 h 105"/>
                  <a:gd name="T28" fmla="*/ 30 w 239"/>
                  <a:gd name="T29" fmla="*/ 13 h 105"/>
                  <a:gd name="T30" fmla="*/ 12 w 239"/>
                  <a:gd name="T31" fmla="*/ 3 h 105"/>
                  <a:gd name="T32" fmla="*/ 0 w 239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9"/>
                  <a:gd name="T52" fmla="*/ 0 h 105"/>
                  <a:gd name="T53" fmla="*/ 239 w 239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9" h="105">
                    <a:moveTo>
                      <a:pt x="239" y="86"/>
                    </a:moveTo>
                    <a:lnTo>
                      <a:pt x="231" y="90"/>
                    </a:lnTo>
                    <a:lnTo>
                      <a:pt x="222" y="95"/>
                    </a:lnTo>
                    <a:lnTo>
                      <a:pt x="209" y="99"/>
                    </a:lnTo>
                    <a:lnTo>
                      <a:pt x="198" y="103"/>
                    </a:lnTo>
                    <a:lnTo>
                      <a:pt x="183" y="103"/>
                    </a:lnTo>
                    <a:lnTo>
                      <a:pt x="170" y="105"/>
                    </a:lnTo>
                    <a:lnTo>
                      <a:pt x="157" y="102"/>
                    </a:lnTo>
                    <a:lnTo>
                      <a:pt x="150" y="99"/>
                    </a:lnTo>
                    <a:lnTo>
                      <a:pt x="137" y="89"/>
                    </a:lnTo>
                    <a:lnTo>
                      <a:pt x="120" y="74"/>
                    </a:lnTo>
                    <a:lnTo>
                      <a:pt x="98" y="59"/>
                    </a:lnTo>
                    <a:lnTo>
                      <a:pt x="75" y="43"/>
                    </a:lnTo>
                    <a:lnTo>
                      <a:pt x="51" y="26"/>
                    </a:lnTo>
                    <a:lnTo>
                      <a:pt x="30" y="1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7" name="Freeform 150">
                <a:extLst>
                  <a:ext uri="{FF2B5EF4-FFF2-40B4-BE49-F238E27FC236}">
                    <a16:creationId xmlns:a16="http://schemas.microsoft.com/office/drawing/2014/main" id="{72B936C2-4C4C-480E-BE9C-7E2C4417F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3934"/>
                <a:ext cx="217" cy="144"/>
              </a:xfrm>
              <a:custGeom>
                <a:avLst/>
                <a:gdLst>
                  <a:gd name="T0" fmla="*/ 14 w 217"/>
                  <a:gd name="T1" fmla="*/ 3 h 144"/>
                  <a:gd name="T2" fmla="*/ 4 w 217"/>
                  <a:gd name="T3" fmla="*/ 15 h 144"/>
                  <a:gd name="T4" fmla="*/ 0 w 217"/>
                  <a:gd name="T5" fmla="*/ 28 h 144"/>
                  <a:gd name="T6" fmla="*/ 4 w 217"/>
                  <a:gd name="T7" fmla="*/ 41 h 144"/>
                  <a:gd name="T8" fmla="*/ 7 w 217"/>
                  <a:gd name="T9" fmla="*/ 45 h 144"/>
                  <a:gd name="T10" fmla="*/ 19 w 217"/>
                  <a:gd name="T11" fmla="*/ 56 h 144"/>
                  <a:gd name="T12" fmla="*/ 33 w 217"/>
                  <a:gd name="T13" fmla="*/ 52 h 144"/>
                  <a:gd name="T14" fmla="*/ 56 w 217"/>
                  <a:gd name="T15" fmla="*/ 48 h 144"/>
                  <a:gd name="T16" fmla="*/ 73 w 217"/>
                  <a:gd name="T17" fmla="*/ 54 h 144"/>
                  <a:gd name="T18" fmla="*/ 75 w 217"/>
                  <a:gd name="T19" fmla="*/ 56 h 144"/>
                  <a:gd name="T20" fmla="*/ 53 w 217"/>
                  <a:gd name="T21" fmla="*/ 48 h 144"/>
                  <a:gd name="T22" fmla="*/ 50 w 217"/>
                  <a:gd name="T23" fmla="*/ 61 h 144"/>
                  <a:gd name="T24" fmla="*/ 71 w 217"/>
                  <a:gd name="T25" fmla="*/ 88 h 144"/>
                  <a:gd name="T26" fmla="*/ 94 w 217"/>
                  <a:gd name="T27" fmla="*/ 95 h 144"/>
                  <a:gd name="T28" fmla="*/ 111 w 217"/>
                  <a:gd name="T29" fmla="*/ 94 h 144"/>
                  <a:gd name="T30" fmla="*/ 111 w 217"/>
                  <a:gd name="T31" fmla="*/ 94 h 144"/>
                  <a:gd name="T32" fmla="*/ 95 w 217"/>
                  <a:gd name="T33" fmla="*/ 95 h 144"/>
                  <a:gd name="T34" fmla="*/ 92 w 217"/>
                  <a:gd name="T35" fmla="*/ 98 h 144"/>
                  <a:gd name="T36" fmla="*/ 105 w 217"/>
                  <a:gd name="T37" fmla="*/ 108 h 144"/>
                  <a:gd name="T38" fmla="*/ 121 w 217"/>
                  <a:gd name="T39" fmla="*/ 117 h 144"/>
                  <a:gd name="T40" fmla="*/ 138 w 217"/>
                  <a:gd name="T41" fmla="*/ 124 h 144"/>
                  <a:gd name="T42" fmla="*/ 160 w 217"/>
                  <a:gd name="T43" fmla="*/ 123 h 144"/>
                  <a:gd name="T44" fmla="*/ 177 w 217"/>
                  <a:gd name="T45" fmla="*/ 123 h 144"/>
                  <a:gd name="T46" fmla="*/ 179 w 217"/>
                  <a:gd name="T47" fmla="*/ 123 h 144"/>
                  <a:gd name="T48" fmla="*/ 161 w 217"/>
                  <a:gd name="T49" fmla="*/ 123 h 144"/>
                  <a:gd name="T50" fmla="*/ 163 w 217"/>
                  <a:gd name="T51" fmla="*/ 134 h 144"/>
                  <a:gd name="T52" fmla="*/ 186 w 217"/>
                  <a:gd name="T53" fmla="*/ 144 h 144"/>
                  <a:gd name="T54" fmla="*/ 202 w 217"/>
                  <a:gd name="T55" fmla="*/ 141 h 144"/>
                  <a:gd name="T56" fmla="*/ 213 w 217"/>
                  <a:gd name="T57" fmla="*/ 130 h 144"/>
                  <a:gd name="T58" fmla="*/ 217 w 217"/>
                  <a:gd name="T59" fmla="*/ 118 h 144"/>
                  <a:gd name="T60" fmla="*/ 213 w 217"/>
                  <a:gd name="T61" fmla="*/ 105 h 144"/>
                  <a:gd name="T62" fmla="*/ 210 w 217"/>
                  <a:gd name="T63" fmla="*/ 100 h 144"/>
                  <a:gd name="T64" fmla="*/ 199 w 217"/>
                  <a:gd name="T65" fmla="*/ 88 h 144"/>
                  <a:gd name="T66" fmla="*/ 181 w 217"/>
                  <a:gd name="T67" fmla="*/ 94 h 144"/>
                  <a:gd name="T68" fmla="*/ 160 w 217"/>
                  <a:gd name="T69" fmla="*/ 97 h 144"/>
                  <a:gd name="T70" fmla="*/ 145 w 217"/>
                  <a:gd name="T71" fmla="*/ 91 h 144"/>
                  <a:gd name="T72" fmla="*/ 143 w 217"/>
                  <a:gd name="T73" fmla="*/ 90 h 144"/>
                  <a:gd name="T74" fmla="*/ 163 w 217"/>
                  <a:gd name="T75" fmla="*/ 97 h 144"/>
                  <a:gd name="T76" fmla="*/ 166 w 217"/>
                  <a:gd name="T77" fmla="*/ 84 h 144"/>
                  <a:gd name="T78" fmla="*/ 147 w 217"/>
                  <a:gd name="T79" fmla="*/ 58 h 144"/>
                  <a:gd name="T80" fmla="*/ 122 w 217"/>
                  <a:gd name="T81" fmla="*/ 51 h 144"/>
                  <a:gd name="T82" fmla="*/ 105 w 217"/>
                  <a:gd name="T83" fmla="*/ 51 h 144"/>
                  <a:gd name="T84" fmla="*/ 105 w 217"/>
                  <a:gd name="T85" fmla="*/ 51 h 144"/>
                  <a:gd name="T86" fmla="*/ 121 w 217"/>
                  <a:gd name="T87" fmla="*/ 51 h 144"/>
                  <a:gd name="T88" fmla="*/ 117 w 217"/>
                  <a:gd name="T89" fmla="*/ 42 h 144"/>
                  <a:gd name="T90" fmla="*/ 88 w 217"/>
                  <a:gd name="T91" fmla="*/ 25 h 144"/>
                  <a:gd name="T92" fmla="*/ 65 w 217"/>
                  <a:gd name="T93" fmla="*/ 22 h 144"/>
                  <a:gd name="T94" fmla="*/ 52 w 217"/>
                  <a:gd name="T95" fmla="*/ 22 h 144"/>
                  <a:gd name="T96" fmla="*/ 39 w 217"/>
                  <a:gd name="T97" fmla="*/ 23 h 144"/>
                  <a:gd name="T98" fmla="*/ 37 w 217"/>
                  <a:gd name="T99" fmla="*/ 23 h 144"/>
                  <a:gd name="T100" fmla="*/ 55 w 217"/>
                  <a:gd name="T101" fmla="*/ 23 h 144"/>
                  <a:gd name="T102" fmla="*/ 55 w 217"/>
                  <a:gd name="T103" fmla="*/ 10 h 144"/>
                  <a:gd name="T104" fmla="*/ 30 w 217"/>
                  <a:gd name="T105" fmla="*/ 0 h 1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7"/>
                  <a:gd name="T160" fmla="*/ 0 h 144"/>
                  <a:gd name="T161" fmla="*/ 217 w 217"/>
                  <a:gd name="T162" fmla="*/ 144 h 1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7" h="144">
                    <a:moveTo>
                      <a:pt x="23" y="2"/>
                    </a:moveTo>
                    <a:lnTo>
                      <a:pt x="14" y="3"/>
                    </a:lnTo>
                    <a:lnTo>
                      <a:pt x="9" y="9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4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3" y="52"/>
                    </a:lnTo>
                    <a:lnTo>
                      <a:pt x="19" y="56"/>
                    </a:lnTo>
                    <a:lnTo>
                      <a:pt x="26" y="58"/>
                    </a:lnTo>
                    <a:lnTo>
                      <a:pt x="33" y="52"/>
                    </a:lnTo>
                    <a:lnTo>
                      <a:pt x="47" y="49"/>
                    </a:lnTo>
                    <a:lnTo>
                      <a:pt x="56" y="48"/>
                    </a:lnTo>
                    <a:lnTo>
                      <a:pt x="65" y="51"/>
                    </a:lnTo>
                    <a:lnTo>
                      <a:pt x="73" y="54"/>
                    </a:lnTo>
                    <a:lnTo>
                      <a:pt x="82" y="62"/>
                    </a:lnTo>
                    <a:lnTo>
                      <a:pt x="75" y="56"/>
                    </a:lnTo>
                    <a:lnTo>
                      <a:pt x="65" y="51"/>
                    </a:lnTo>
                    <a:lnTo>
                      <a:pt x="53" y="48"/>
                    </a:lnTo>
                    <a:lnTo>
                      <a:pt x="45" y="52"/>
                    </a:lnTo>
                    <a:lnTo>
                      <a:pt x="50" y="61"/>
                    </a:lnTo>
                    <a:lnTo>
                      <a:pt x="59" y="75"/>
                    </a:lnTo>
                    <a:lnTo>
                      <a:pt x="71" y="88"/>
                    </a:lnTo>
                    <a:lnTo>
                      <a:pt x="83" y="95"/>
                    </a:lnTo>
                    <a:lnTo>
                      <a:pt x="94" y="95"/>
                    </a:lnTo>
                    <a:lnTo>
                      <a:pt x="104" y="95"/>
                    </a:lnTo>
                    <a:lnTo>
                      <a:pt x="111" y="94"/>
                    </a:lnTo>
                    <a:lnTo>
                      <a:pt x="117" y="92"/>
                    </a:lnTo>
                    <a:lnTo>
                      <a:pt x="111" y="94"/>
                    </a:lnTo>
                    <a:lnTo>
                      <a:pt x="104" y="95"/>
                    </a:lnTo>
                    <a:lnTo>
                      <a:pt x="95" y="95"/>
                    </a:lnTo>
                    <a:lnTo>
                      <a:pt x="89" y="95"/>
                    </a:lnTo>
                    <a:lnTo>
                      <a:pt x="92" y="98"/>
                    </a:lnTo>
                    <a:lnTo>
                      <a:pt x="98" y="104"/>
                    </a:lnTo>
                    <a:lnTo>
                      <a:pt x="105" y="108"/>
                    </a:lnTo>
                    <a:lnTo>
                      <a:pt x="114" y="114"/>
                    </a:lnTo>
                    <a:lnTo>
                      <a:pt x="121" y="117"/>
                    </a:lnTo>
                    <a:lnTo>
                      <a:pt x="130" y="121"/>
                    </a:lnTo>
                    <a:lnTo>
                      <a:pt x="138" y="124"/>
                    </a:lnTo>
                    <a:lnTo>
                      <a:pt x="147" y="126"/>
                    </a:lnTo>
                    <a:lnTo>
                      <a:pt x="160" y="123"/>
                    </a:lnTo>
                    <a:lnTo>
                      <a:pt x="170" y="123"/>
                    </a:lnTo>
                    <a:lnTo>
                      <a:pt x="177" y="123"/>
                    </a:lnTo>
                    <a:lnTo>
                      <a:pt x="186" y="127"/>
                    </a:lnTo>
                    <a:lnTo>
                      <a:pt x="179" y="123"/>
                    </a:lnTo>
                    <a:lnTo>
                      <a:pt x="170" y="123"/>
                    </a:lnTo>
                    <a:lnTo>
                      <a:pt x="161" y="123"/>
                    </a:lnTo>
                    <a:lnTo>
                      <a:pt x="156" y="127"/>
                    </a:lnTo>
                    <a:lnTo>
                      <a:pt x="163" y="134"/>
                    </a:lnTo>
                    <a:lnTo>
                      <a:pt x="174" y="141"/>
                    </a:lnTo>
                    <a:lnTo>
                      <a:pt x="186" y="144"/>
                    </a:lnTo>
                    <a:lnTo>
                      <a:pt x="196" y="144"/>
                    </a:lnTo>
                    <a:lnTo>
                      <a:pt x="202" y="141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7" y="126"/>
                    </a:lnTo>
                    <a:lnTo>
                      <a:pt x="217" y="118"/>
                    </a:lnTo>
                    <a:lnTo>
                      <a:pt x="216" y="111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0" y="100"/>
                    </a:lnTo>
                    <a:lnTo>
                      <a:pt x="206" y="94"/>
                    </a:lnTo>
                    <a:lnTo>
                      <a:pt x="199" y="88"/>
                    </a:lnTo>
                    <a:lnTo>
                      <a:pt x="192" y="90"/>
                    </a:lnTo>
                    <a:lnTo>
                      <a:pt x="181" y="94"/>
                    </a:lnTo>
                    <a:lnTo>
                      <a:pt x="168" y="98"/>
                    </a:lnTo>
                    <a:lnTo>
                      <a:pt x="160" y="97"/>
                    </a:lnTo>
                    <a:lnTo>
                      <a:pt x="153" y="95"/>
                    </a:lnTo>
                    <a:lnTo>
                      <a:pt x="145" y="91"/>
                    </a:lnTo>
                    <a:lnTo>
                      <a:pt x="138" y="85"/>
                    </a:lnTo>
                    <a:lnTo>
                      <a:pt x="143" y="90"/>
                    </a:lnTo>
                    <a:lnTo>
                      <a:pt x="153" y="95"/>
                    </a:lnTo>
                    <a:lnTo>
                      <a:pt x="163" y="97"/>
                    </a:lnTo>
                    <a:lnTo>
                      <a:pt x="173" y="95"/>
                    </a:lnTo>
                    <a:lnTo>
                      <a:pt x="166" y="84"/>
                    </a:lnTo>
                    <a:lnTo>
                      <a:pt x="158" y="71"/>
                    </a:lnTo>
                    <a:lnTo>
                      <a:pt x="147" y="58"/>
                    </a:lnTo>
                    <a:lnTo>
                      <a:pt x="137" y="54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5" y="51"/>
                    </a:lnTo>
                    <a:lnTo>
                      <a:pt x="101" y="55"/>
                    </a:lnTo>
                    <a:lnTo>
                      <a:pt x="105" y="51"/>
                    </a:lnTo>
                    <a:lnTo>
                      <a:pt x="114" y="51"/>
                    </a:lnTo>
                    <a:lnTo>
                      <a:pt x="121" y="51"/>
                    </a:lnTo>
                    <a:lnTo>
                      <a:pt x="128" y="52"/>
                    </a:lnTo>
                    <a:lnTo>
                      <a:pt x="117" y="42"/>
                    </a:lnTo>
                    <a:lnTo>
                      <a:pt x="104" y="33"/>
                    </a:lnTo>
                    <a:lnTo>
                      <a:pt x="88" y="25"/>
                    </a:lnTo>
                    <a:lnTo>
                      <a:pt x="73" y="22"/>
                    </a:lnTo>
                    <a:lnTo>
                      <a:pt x="65" y="22"/>
                    </a:lnTo>
                    <a:lnTo>
                      <a:pt x="58" y="22"/>
                    </a:lnTo>
                    <a:lnTo>
                      <a:pt x="52" y="22"/>
                    </a:lnTo>
                    <a:lnTo>
                      <a:pt x="47" y="23"/>
                    </a:lnTo>
                    <a:lnTo>
                      <a:pt x="39" y="23"/>
                    </a:lnTo>
                    <a:lnTo>
                      <a:pt x="33" y="20"/>
                    </a:lnTo>
                    <a:lnTo>
                      <a:pt x="37" y="23"/>
                    </a:lnTo>
                    <a:lnTo>
                      <a:pt x="46" y="25"/>
                    </a:lnTo>
                    <a:lnTo>
                      <a:pt x="55" y="23"/>
                    </a:lnTo>
                    <a:lnTo>
                      <a:pt x="63" y="22"/>
                    </a:lnTo>
                    <a:lnTo>
                      <a:pt x="55" y="10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8" name="Freeform 151">
                <a:extLst>
                  <a:ext uri="{FF2B5EF4-FFF2-40B4-BE49-F238E27FC236}">
                    <a16:creationId xmlns:a16="http://schemas.microsoft.com/office/drawing/2014/main" id="{2D8F9AB8-7173-4950-9B81-808FAC1B0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3998"/>
                <a:ext cx="88" cy="89"/>
              </a:xfrm>
              <a:custGeom>
                <a:avLst/>
                <a:gdLst>
                  <a:gd name="T0" fmla="*/ 59 w 88"/>
                  <a:gd name="T1" fmla="*/ 4 h 89"/>
                  <a:gd name="T2" fmla="*/ 51 w 88"/>
                  <a:gd name="T3" fmla="*/ 0 h 89"/>
                  <a:gd name="T4" fmla="*/ 39 w 88"/>
                  <a:gd name="T5" fmla="*/ 1 h 89"/>
                  <a:gd name="T6" fmla="*/ 29 w 88"/>
                  <a:gd name="T7" fmla="*/ 2 h 89"/>
                  <a:gd name="T8" fmla="*/ 25 w 88"/>
                  <a:gd name="T9" fmla="*/ 10 h 89"/>
                  <a:gd name="T10" fmla="*/ 19 w 88"/>
                  <a:gd name="T11" fmla="*/ 13 h 89"/>
                  <a:gd name="T12" fmla="*/ 9 w 88"/>
                  <a:gd name="T13" fmla="*/ 21 h 89"/>
                  <a:gd name="T14" fmla="*/ 3 w 88"/>
                  <a:gd name="T15" fmla="*/ 26 h 89"/>
                  <a:gd name="T16" fmla="*/ 0 w 88"/>
                  <a:gd name="T17" fmla="*/ 34 h 89"/>
                  <a:gd name="T18" fmla="*/ 0 w 88"/>
                  <a:gd name="T19" fmla="*/ 43 h 89"/>
                  <a:gd name="T20" fmla="*/ 6 w 88"/>
                  <a:gd name="T21" fmla="*/ 53 h 89"/>
                  <a:gd name="T22" fmla="*/ 13 w 88"/>
                  <a:gd name="T23" fmla="*/ 62 h 89"/>
                  <a:gd name="T24" fmla="*/ 22 w 88"/>
                  <a:gd name="T25" fmla="*/ 70 h 89"/>
                  <a:gd name="T26" fmla="*/ 31 w 88"/>
                  <a:gd name="T27" fmla="*/ 76 h 89"/>
                  <a:gd name="T28" fmla="*/ 42 w 88"/>
                  <a:gd name="T29" fmla="*/ 83 h 89"/>
                  <a:gd name="T30" fmla="*/ 51 w 88"/>
                  <a:gd name="T31" fmla="*/ 86 h 89"/>
                  <a:gd name="T32" fmla="*/ 61 w 88"/>
                  <a:gd name="T33" fmla="*/ 89 h 89"/>
                  <a:gd name="T34" fmla="*/ 69 w 88"/>
                  <a:gd name="T35" fmla="*/ 86 h 89"/>
                  <a:gd name="T36" fmla="*/ 77 w 88"/>
                  <a:gd name="T37" fmla="*/ 82 h 89"/>
                  <a:gd name="T38" fmla="*/ 80 w 88"/>
                  <a:gd name="T39" fmla="*/ 73 h 89"/>
                  <a:gd name="T40" fmla="*/ 84 w 88"/>
                  <a:gd name="T41" fmla="*/ 67 h 89"/>
                  <a:gd name="T42" fmla="*/ 85 w 88"/>
                  <a:gd name="T43" fmla="*/ 62 h 89"/>
                  <a:gd name="T44" fmla="*/ 87 w 88"/>
                  <a:gd name="T45" fmla="*/ 59 h 89"/>
                  <a:gd name="T46" fmla="*/ 85 w 88"/>
                  <a:gd name="T47" fmla="*/ 53 h 89"/>
                  <a:gd name="T48" fmla="*/ 84 w 88"/>
                  <a:gd name="T49" fmla="*/ 50 h 89"/>
                  <a:gd name="T50" fmla="*/ 88 w 88"/>
                  <a:gd name="T51" fmla="*/ 44 h 89"/>
                  <a:gd name="T52" fmla="*/ 88 w 88"/>
                  <a:gd name="T53" fmla="*/ 38 h 89"/>
                  <a:gd name="T54" fmla="*/ 87 w 88"/>
                  <a:gd name="T55" fmla="*/ 31 h 89"/>
                  <a:gd name="T56" fmla="*/ 84 w 88"/>
                  <a:gd name="T57" fmla="*/ 24 h 89"/>
                  <a:gd name="T58" fmla="*/ 78 w 88"/>
                  <a:gd name="T59" fmla="*/ 15 h 89"/>
                  <a:gd name="T60" fmla="*/ 72 w 88"/>
                  <a:gd name="T61" fmla="*/ 10 h 89"/>
                  <a:gd name="T62" fmla="*/ 65 w 88"/>
                  <a:gd name="T63" fmla="*/ 4 h 89"/>
                  <a:gd name="T64" fmla="*/ 59 w 88"/>
                  <a:gd name="T65" fmla="*/ 4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9"/>
                  <a:gd name="T101" fmla="*/ 88 w 88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9">
                    <a:moveTo>
                      <a:pt x="59" y="4"/>
                    </a:moveTo>
                    <a:lnTo>
                      <a:pt x="51" y="0"/>
                    </a:lnTo>
                    <a:lnTo>
                      <a:pt x="39" y="1"/>
                    </a:lnTo>
                    <a:lnTo>
                      <a:pt x="29" y="2"/>
                    </a:lnTo>
                    <a:lnTo>
                      <a:pt x="25" y="10"/>
                    </a:lnTo>
                    <a:lnTo>
                      <a:pt x="19" y="13"/>
                    </a:lnTo>
                    <a:lnTo>
                      <a:pt x="9" y="21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6" y="53"/>
                    </a:lnTo>
                    <a:lnTo>
                      <a:pt x="13" y="62"/>
                    </a:lnTo>
                    <a:lnTo>
                      <a:pt x="22" y="70"/>
                    </a:lnTo>
                    <a:lnTo>
                      <a:pt x="31" y="76"/>
                    </a:lnTo>
                    <a:lnTo>
                      <a:pt x="42" y="83"/>
                    </a:lnTo>
                    <a:lnTo>
                      <a:pt x="51" y="86"/>
                    </a:lnTo>
                    <a:lnTo>
                      <a:pt x="61" y="89"/>
                    </a:lnTo>
                    <a:lnTo>
                      <a:pt x="69" y="86"/>
                    </a:lnTo>
                    <a:lnTo>
                      <a:pt x="77" y="82"/>
                    </a:lnTo>
                    <a:lnTo>
                      <a:pt x="80" y="73"/>
                    </a:lnTo>
                    <a:lnTo>
                      <a:pt x="84" y="67"/>
                    </a:lnTo>
                    <a:lnTo>
                      <a:pt x="85" y="62"/>
                    </a:lnTo>
                    <a:lnTo>
                      <a:pt x="87" y="59"/>
                    </a:lnTo>
                    <a:lnTo>
                      <a:pt x="85" y="53"/>
                    </a:lnTo>
                    <a:lnTo>
                      <a:pt x="84" y="50"/>
                    </a:lnTo>
                    <a:lnTo>
                      <a:pt x="88" y="44"/>
                    </a:lnTo>
                    <a:lnTo>
                      <a:pt x="88" y="38"/>
                    </a:lnTo>
                    <a:lnTo>
                      <a:pt x="87" y="31"/>
                    </a:lnTo>
                    <a:lnTo>
                      <a:pt x="84" y="24"/>
                    </a:lnTo>
                    <a:lnTo>
                      <a:pt x="78" y="15"/>
                    </a:lnTo>
                    <a:lnTo>
                      <a:pt x="72" y="10"/>
                    </a:lnTo>
                    <a:lnTo>
                      <a:pt x="65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9" name="Freeform 152">
                <a:extLst>
                  <a:ext uri="{FF2B5EF4-FFF2-40B4-BE49-F238E27FC236}">
                    <a16:creationId xmlns:a16="http://schemas.microsoft.com/office/drawing/2014/main" id="{98248D75-DE68-45DE-85E5-08625972D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3913"/>
                <a:ext cx="386" cy="170"/>
              </a:xfrm>
              <a:custGeom>
                <a:avLst/>
                <a:gdLst>
                  <a:gd name="T0" fmla="*/ 40 w 386"/>
                  <a:gd name="T1" fmla="*/ 43 h 170"/>
                  <a:gd name="T2" fmla="*/ 43 w 386"/>
                  <a:gd name="T3" fmla="*/ 36 h 170"/>
                  <a:gd name="T4" fmla="*/ 49 w 386"/>
                  <a:gd name="T5" fmla="*/ 30 h 170"/>
                  <a:gd name="T6" fmla="*/ 56 w 386"/>
                  <a:gd name="T7" fmla="*/ 21 h 170"/>
                  <a:gd name="T8" fmla="*/ 66 w 386"/>
                  <a:gd name="T9" fmla="*/ 14 h 170"/>
                  <a:gd name="T10" fmla="*/ 79 w 386"/>
                  <a:gd name="T11" fmla="*/ 5 h 170"/>
                  <a:gd name="T12" fmla="*/ 97 w 386"/>
                  <a:gd name="T13" fmla="*/ 1 h 170"/>
                  <a:gd name="T14" fmla="*/ 118 w 386"/>
                  <a:gd name="T15" fmla="*/ 0 h 170"/>
                  <a:gd name="T16" fmla="*/ 144 w 386"/>
                  <a:gd name="T17" fmla="*/ 3 h 170"/>
                  <a:gd name="T18" fmla="*/ 156 w 386"/>
                  <a:gd name="T19" fmla="*/ 8 h 170"/>
                  <a:gd name="T20" fmla="*/ 176 w 386"/>
                  <a:gd name="T21" fmla="*/ 23 h 170"/>
                  <a:gd name="T22" fmla="*/ 202 w 386"/>
                  <a:gd name="T23" fmla="*/ 41 h 170"/>
                  <a:gd name="T24" fmla="*/ 230 w 386"/>
                  <a:gd name="T25" fmla="*/ 63 h 170"/>
                  <a:gd name="T26" fmla="*/ 256 w 386"/>
                  <a:gd name="T27" fmla="*/ 82 h 170"/>
                  <a:gd name="T28" fmla="*/ 282 w 386"/>
                  <a:gd name="T29" fmla="*/ 98 h 170"/>
                  <a:gd name="T30" fmla="*/ 301 w 386"/>
                  <a:gd name="T31" fmla="*/ 105 h 170"/>
                  <a:gd name="T32" fmla="*/ 313 w 386"/>
                  <a:gd name="T33" fmla="*/ 103 h 170"/>
                  <a:gd name="T34" fmla="*/ 320 w 386"/>
                  <a:gd name="T35" fmla="*/ 93 h 170"/>
                  <a:gd name="T36" fmla="*/ 330 w 386"/>
                  <a:gd name="T37" fmla="*/ 87 h 170"/>
                  <a:gd name="T38" fmla="*/ 340 w 386"/>
                  <a:gd name="T39" fmla="*/ 83 h 170"/>
                  <a:gd name="T40" fmla="*/ 351 w 386"/>
                  <a:gd name="T41" fmla="*/ 82 h 170"/>
                  <a:gd name="T42" fmla="*/ 362 w 386"/>
                  <a:gd name="T43" fmla="*/ 80 h 170"/>
                  <a:gd name="T44" fmla="*/ 373 w 386"/>
                  <a:gd name="T45" fmla="*/ 83 h 170"/>
                  <a:gd name="T46" fmla="*/ 380 w 386"/>
                  <a:gd name="T47" fmla="*/ 86 h 170"/>
                  <a:gd name="T48" fmla="*/ 386 w 386"/>
                  <a:gd name="T49" fmla="*/ 93 h 170"/>
                  <a:gd name="T50" fmla="*/ 347 w 386"/>
                  <a:gd name="T51" fmla="*/ 128 h 170"/>
                  <a:gd name="T52" fmla="*/ 341 w 386"/>
                  <a:gd name="T53" fmla="*/ 132 h 170"/>
                  <a:gd name="T54" fmla="*/ 337 w 386"/>
                  <a:gd name="T55" fmla="*/ 139 h 170"/>
                  <a:gd name="T56" fmla="*/ 328 w 386"/>
                  <a:gd name="T57" fmla="*/ 148 h 170"/>
                  <a:gd name="T58" fmla="*/ 320 w 386"/>
                  <a:gd name="T59" fmla="*/ 157 h 170"/>
                  <a:gd name="T60" fmla="*/ 305 w 386"/>
                  <a:gd name="T61" fmla="*/ 162 h 170"/>
                  <a:gd name="T62" fmla="*/ 290 w 386"/>
                  <a:gd name="T63" fmla="*/ 168 h 170"/>
                  <a:gd name="T64" fmla="*/ 268 w 386"/>
                  <a:gd name="T65" fmla="*/ 170 h 170"/>
                  <a:gd name="T66" fmla="*/ 243 w 386"/>
                  <a:gd name="T67" fmla="*/ 168 h 170"/>
                  <a:gd name="T68" fmla="*/ 229 w 386"/>
                  <a:gd name="T69" fmla="*/ 161 h 170"/>
                  <a:gd name="T70" fmla="*/ 209 w 386"/>
                  <a:gd name="T71" fmla="*/ 147 h 170"/>
                  <a:gd name="T72" fmla="*/ 184 w 386"/>
                  <a:gd name="T73" fmla="*/ 126 h 170"/>
                  <a:gd name="T74" fmla="*/ 157 w 386"/>
                  <a:gd name="T75" fmla="*/ 108 h 170"/>
                  <a:gd name="T76" fmla="*/ 128 w 386"/>
                  <a:gd name="T77" fmla="*/ 87 h 170"/>
                  <a:gd name="T78" fmla="*/ 104 w 386"/>
                  <a:gd name="T79" fmla="*/ 73 h 170"/>
                  <a:gd name="T80" fmla="*/ 85 w 386"/>
                  <a:gd name="T81" fmla="*/ 64 h 170"/>
                  <a:gd name="T82" fmla="*/ 75 w 386"/>
                  <a:gd name="T83" fmla="*/ 69 h 170"/>
                  <a:gd name="T84" fmla="*/ 66 w 386"/>
                  <a:gd name="T85" fmla="*/ 76 h 170"/>
                  <a:gd name="T86" fmla="*/ 56 w 386"/>
                  <a:gd name="T87" fmla="*/ 82 h 170"/>
                  <a:gd name="T88" fmla="*/ 45 w 386"/>
                  <a:gd name="T89" fmla="*/ 85 h 170"/>
                  <a:gd name="T90" fmla="*/ 35 w 386"/>
                  <a:gd name="T91" fmla="*/ 87 h 170"/>
                  <a:gd name="T92" fmla="*/ 22 w 386"/>
                  <a:gd name="T93" fmla="*/ 87 h 170"/>
                  <a:gd name="T94" fmla="*/ 13 w 386"/>
                  <a:gd name="T95" fmla="*/ 86 h 170"/>
                  <a:gd name="T96" fmla="*/ 4 w 386"/>
                  <a:gd name="T97" fmla="*/ 82 h 170"/>
                  <a:gd name="T98" fmla="*/ 0 w 386"/>
                  <a:gd name="T99" fmla="*/ 77 h 170"/>
                  <a:gd name="T100" fmla="*/ 40 w 386"/>
                  <a:gd name="T101" fmla="*/ 43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6"/>
                  <a:gd name="T154" fmla="*/ 0 h 170"/>
                  <a:gd name="T155" fmla="*/ 386 w 386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6" h="170">
                    <a:moveTo>
                      <a:pt x="40" y="43"/>
                    </a:moveTo>
                    <a:lnTo>
                      <a:pt x="43" y="36"/>
                    </a:lnTo>
                    <a:lnTo>
                      <a:pt x="49" y="30"/>
                    </a:lnTo>
                    <a:lnTo>
                      <a:pt x="56" y="21"/>
                    </a:lnTo>
                    <a:lnTo>
                      <a:pt x="66" y="14"/>
                    </a:lnTo>
                    <a:lnTo>
                      <a:pt x="79" y="5"/>
                    </a:lnTo>
                    <a:lnTo>
                      <a:pt x="97" y="1"/>
                    </a:lnTo>
                    <a:lnTo>
                      <a:pt x="118" y="0"/>
                    </a:lnTo>
                    <a:lnTo>
                      <a:pt x="144" y="3"/>
                    </a:lnTo>
                    <a:lnTo>
                      <a:pt x="156" y="8"/>
                    </a:lnTo>
                    <a:lnTo>
                      <a:pt x="176" y="23"/>
                    </a:lnTo>
                    <a:lnTo>
                      <a:pt x="202" y="41"/>
                    </a:lnTo>
                    <a:lnTo>
                      <a:pt x="230" y="63"/>
                    </a:lnTo>
                    <a:lnTo>
                      <a:pt x="256" y="82"/>
                    </a:lnTo>
                    <a:lnTo>
                      <a:pt x="282" y="98"/>
                    </a:lnTo>
                    <a:lnTo>
                      <a:pt x="301" y="105"/>
                    </a:lnTo>
                    <a:lnTo>
                      <a:pt x="313" y="103"/>
                    </a:lnTo>
                    <a:lnTo>
                      <a:pt x="320" y="93"/>
                    </a:lnTo>
                    <a:lnTo>
                      <a:pt x="330" y="87"/>
                    </a:lnTo>
                    <a:lnTo>
                      <a:pt x="340" y="83"/>
                    </a:lnTo>
                    <a:lnTo>
                      <a:pt x="351" y="82"/>
                    </a:lnTo>
                    <a:lnTo>
                      <a:pt x="362" y="80"/>
                    </a:lnTo>
                    <a:lnTo>
                      <a:pt x="373" y="83"/>
                    </a:lnTo>
                    <a:lnTo>
                      <a:pt x="380" y="86"/>
                    </a:lnTo>
                    <a:lnTo>
                      <a:pt x="386" y="93"/>
                    </a:lnTo>
                    <a:lnTo>
                      <a:pt x="347" y="128"/>
                    </a:lnTo>
                    <a:lnTo>
                      <a:pt x="341" y="132"/>
                    </a:lnTo>
                    <a:lnTo>
                      <a:pt x="337" y="139"/>
                    </a:lnTo>
                    <a:lnTo>
                      <a:pt x="328" y="148"/>
                    </a:lnTo>
                    <a:lnTo>
                      <a:pt x="320" y="157"/>
                    </a:lnTo>
                    <a:lnTo>
                      <a:pt x="305" y="162"/>
                    </a:lnTo>
                    <a:lnTo>
                      <a:pt x="290" y="168"/>
                    </a:lnTo>
                    <a:lnTo>
                      <a:pt x="268" y="170"/>
                    </a:lnTo>
                    <a:lnTo>
                      <a:pt x="243" y="168"/>
                    </a:lnTo>
                    <a:lnTo>
                      <a:pt x="229" y="161"/>
                    </a:lnTo>
                    <a:lnTo>
                      <a:pt x="209" y="147"/>
                    </a:lnTo>
                    <a:lnTo>
                      <a:pt x="184" y="126"/>
                    </a:lnTo>
                    <a:lnTo>
                      <a:pt x="157" y="108"/>
                    </a:lnTo>
                    <a:lnTo>
                      <a:pt x="128" y="87"/>
                    </a:lnTo>
                    <a:lnTo>
                      <a:pt x="104" y="73"/>
                    </a:lnTo>
                    <a:lnTo>
                      <a:pt x="85" y="64"/>
                    </a:lnTo>
                    <a:lnTo>
                      <a:pt x="75" y="69"/>
                    </a:lnTo>
                    <a:lnTo>
                      <a:pt x="66" y="76"/>
                    </a:lnTo>
                    <a:lnTo>
                      <a:pt x="56" y="82"/>
                    </a:lnTo>
                    <a:lnTo>
                      <a:pt x="45" y="85"/>
                    </a:lnTo>
                    <a:lnTo>
                      <a:pt x="35" y="87"/>
                    </a:lnTo>
                    <a:lnTo>
                      <a:pt x="22" y="87"/>
                    </a:lnTo>
                    <a:lnTo>
                      <a:pt x="13" y="86"/>
                    </a:lnTo>
                    <a:lnTo>
                      <a:pt x="4" y="82"/>
                    </a:lnTo>
                    <a:lnTo>
                      <a:pt x="0" y="77"/>
                    </a:lnTo>
                    <a:lnTo>
                      <a:pt x="40" y="43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0" name="Freeform 153">
                <a:extLst>
                  <a:ext uri="{FF2B5EF4-FFF2-40B4-BE49-F238E27FC236}">
                    <a16:creationId xmlns:a16="http://schemas.microsoft.com/office/drawing/2014/main" id="{C4B3060F-51FA-467C-B927-165010B90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3946"/>
                <a:ext cx="272" cy="129"/>
              </a:xfrm>
              <a:custGeom>
                <a:avLst/>
                <a:gdLst>
                  <a:gd name="T0" fmla="*/ 272 w 272"/>
                  <a:gd name="T1" fmla="*/ 93 h 129"/>
                  <a:gd name="T2" fmla="*/ 267 w 272"/>
                  <a:gd name="T3" fmla="*/ 92 h 129"/>
                  <a:gd name="T4" fmla="*/ 261 w 272"/>
                  <a:gd name="T5" fmla="*/ 95 h 129"/>
                  <a:gd name="T6" fmla="*/ 252 w 272"/>
                  <a:gd name="T7" fmla="*/ 96 h 129"/>
                  <a:gd name="T8" fmla="*/ 244 w 272"/>
                  <a:gd name="T9" fmla="*/ 101 h 129"/>
                  <a:gd name="T10" fmla="*/ 232 w 272"/>
                  <a:gd name="T11" fmla="*/ 102 h 129"/>
                  <a:gd name="T12" fmla="*/ 223 w 272"/>
                  <a:gd name="T13" fmla="*/ 105 h 129"/>
                  <a:gd name="T14" fmla="*/ 215 w 272"/>
                  <a:gd name="T15" fmla="*/ 105 h 129"/>
                  <a:gd name="T16" fmla="*/ 208 w 272"/>
                  <a:gd name="T17" fmla="*/ 105 h 129"/>
                  <a:gd name="T18" fmla="*/ 195 w 272"/>
                  <a:gd name="T19" fmla="*/ 96 h 129"/>
                  <a:gd name="T20" fmla="*/ 177 w 272"/>
                  <a:gd name="T21" fmla="*/ 83 h 129"/>
                  <a:gd name="T22" fmla="*/ 153 w 272"/>
                  <a:gd name="T23" fmla="*/ 63 h 129"/>
                  <a:gd name="T24" fmla="*/ 128 w 272"/>
                  <a:gd name="T25" fmla="*/ 44 h 129"/>
                  <a:gd name="T26" fmla="*/ 100 w 272"/>
                  <a:gd name="T27" fmla="*/ 24 h 129"/>
                  <a:gd name="T28" fmla="*/ 75 w 272"/>
                  <a:gd name="T29" fmla="*/ 10 h 129"/>
                  <a:gd name="T30" fmla="*/ 53 w 272"/>
                  <a:gd name="T31" fmla="*/ 0 h 129"/>
                  <a:gd name="T32" fmla="*/ 39 w 272"/>
                  <a:gd name="T33" fmla="*/ 0 h 129"/>
                  <a:gd name="T34" fmla="*/ 30 w 272"/>
                  <a:gd name="T35" fmla="*/ 1 h 129"/>
                  <a:gd name="T36" fmla="*/ 23 w 272"/>
                  <a:gd name="T37" fmla="*/ 6 h 129"/>
                  <a:gd name="T38" fmla="*/ 16 w 272"/>
                  <a:gd name="T39" fmla="*/ 8 h 129"/>
                  <a:gd name="T40" fmla="*/ 12 w 272"/>
                  <a:gd name="T41" fmla="*/ 13 h 129"/>
                  <a:gd name="T42" fmla="*/ 3 w 272"/>
                  <a:gd name="T43" fmla="*/ 20 h 129"/>
                  <a:gd name="T44" fmla="*/ 0 w 272"/>
                  <a:gd name="T45" fmla="*/ 27 h 129"/>
                  <a:gd name="T46" fmla="*/ 5 w 272"/>
                  <a:gd name="T47" fmla="*/ 23 h 129"/>
                  <a:gd name="T48" fmla="*/ 12 w 272"/>
                  <a:gd name="T49" fmla="*/ 21 h 129"/>
                  <a:gd name="T50" fmla="*/ 20 w 272"/>
                  <a:gd name="T51" fmla="*/ 20 h 129"/>
                  <a:gd name="T52" fmla="*/ 30 w 272"/>
                  <a:gd name="T53" fmla="*/ 21 h 129"/>
                  <a:gd name="T54" fmla="*/ 39 w 272"/>
                  <a:gd name="T55" fmla="*/ 21 h 129"/>
                  <a:gd name="T56" fmla="*/ 48 w 272"/>
                  <a:gd name="T57" fmla="*/ 26 h 129"/>
                  <a:gd name="T58" fmla="*/ 53 w 272"/>
                  <a:gd name="T59" fmla="*/ 30 h 129"/>
                  <a:gd name="T60" fmla="*/ 61 w 272"/>
                  <a:gd name="T61" fmla="*/ 34 h 129"/>
                  <a:gd name="T62" fmla="*/ 66 w 272"/>
                  <a:gd name="T63" fmla="*/ 40 h 129"/>
                  <a:gd name="T64" fmla="*/ 82 w 272"/>
                  <a:gd name="T65" fmla="*/ 52 h 129"/>
                  <a:gd name="T66" fmla="*/ 101 w 272"/>
                  <a:gd name="T67" fmla="*/ 66 h 129"/>
                  <a:gd name="T68" fmla="*/ 124 w 272"/>
                  <a:gd name="T69" fmla="*/ 82 h 129"/>
                  <a:gd name="T70" fmla="*/ 147 w 272"/>
                  <a:gd name="T71" fmla="*/ 96 h 129"/>
                  <a:gd name="T72" fmla="*/ 169 w 272"/>
                  <a:gd name="T73" fmla="*/ 111 h 129"/>
                  <a:gd name="T74" fmla="*/ 185 w 272"/>
                  <a:gd name="T75" fmla="*/ 121 h 129"/>
                  <a:gd name="T76" fmla="*/ 198 w 272"/>
                  <a:gd name="T77" fmla="*/ 128 h 129"/>
                  <a:gd name="T78" fmla="*/ 202 w 272"/>
                  <a:gd name="T79" fmla="*/ 128 h 129"/>
                  <a:gd name="T80" fmla="*/ 212 w 272"/>
                  <a:gd name="T81" fmla="*/ 129 h 129"/>
                  <a:gd name="T82" fmla="*/ 222 w 272"/>
                  <a:gd name="T83" fmla="*/ 128 h 129"/>
                  <a:gd name="T84" fmla="*/ 235 w 272"/>
                  <a:gd name="T85" fmla="*/ 126 h 129"/>
                  <a:gd name="T86" fmla="*/ 247 w 272"/>
                  <a:gd name="T87" fmla="*/ 121 h 129"/>
                  <a:gd name="T88" fmla="*/ 258 w 272"/>
                  <a:gd name="T89" fmla="*/ 115 h 129"/>
                  <a:gd name="T90" fmla="*/ 267 w 272"/>
                  <a:gd name="T91" fmla="*/ 106 h 129"/>
                  <a:gd name="T92" fmla="*/ 272 w 272"/>
                  <a:gd name="T93" fmla="*/ 93 h 1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2"/>
                  <a:gd name="T142" fmla="*/ 0 h 129"/>
                  <a:gd name="T143" fmla="*/ 272 w 272"/>
                  <a:gd name="T144" fmla="*/ 129 h 1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2" h="129">
                    <a:moveTo>
                      <a:pt x="272" y="93"/>
                    </a:moveTo>
                    <a:lnTo>
                      <a:pt x="267" y="92"/>
                    </a:lnTo>
                    <a:lnTo>
                      <a:pt x="261" y="95"/>
                    </a:lnTo>
                    <a:lnTo>
                      <a:pt x="252" y="96"/>
                    </a:lnTo>
                    <a:lnTo>
                      <a:pt x="244" y="101"/>
                    </a:lnTo>
                    <a:lnTo>
                      <a:pt x="232" y="102"/>
                    </a:lnTo>
                    <a:lnTo>
                      <a:pt x="223" y="105"/>
                    </a:lnTo>
                    <a:lnTo>
                      <a:pt x="215" y="105"/>
                    </a:lnTo>
                    <a:lnTo>
                      <a:pt x="208" y="105"/>
                    </a:lnTo>
                    <a:lnTo>
                      <a:pt x="195" y="96"/>
                    </a:lnTo>
                    <a:lnTo>
                      <a:pt x="177" y="83"/>
                    </a:lnTo>
                    <a:lnTo>
                      <a:pt x="153" y="63"/>
                    </a:lnTo>
                    <a:lnTo>
                      <a:pt x="128" y="44"/>
                    </a:lnTo>
                    <a:lnTo>
                      <a:pt x="100" y="24"/>
                    </a:lnTo>
                    <a:lnTo>
                      <a:pt x="75" y="1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30" y="1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12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2" y="21"/>
                    </a:lnTo>
                    <a:lnTo>
                      <a:pt x="20" y="20"/>
                    </a:lnTo>
                    <a:lnTo>
                      <a:pt x="30" y="21"/>
                    </a:lnTo>
                    <a:lnTo>
                      <a:pt x="39" y="21"/>
                    </a:lnTo>
                    <a:lnTo>
                      <a:pt x="48" y="26"/>
                    </a:lnTo>
                    <a:lnTo>
                      <a:pt x="53" y="30"/>
                    </a:lnTo>
                    <a:lnTo>
                      <a:pt x="61" y="34"/>
                    </a:lnTo>
                    <a:lnTo>
                      <a:pt x="66" y="40"/>
                    </a:lnTo>
                    <a:lnTo>
                      <a:pt x="82" y="52"/>
                    </a:lnTo>
                    <a:lnTo>
                      <a:pt x="101" y="66"/>
                    </a:lnTo>
                    <a:lnTo>
                      <a:pt x="124" y="82"/>
                    </a:lnTo>
                    <a:lnTo>
                      <a:pt x="147" y="96"/>
                    </a:lnTo>
                    <a:lnTo>
                      <a:pt x="169" y="111"/>
                    </a:lnTo>
                    <a:lnTo>
                      <a:pt x="185" y="121"/>
                    </a:lnTo>
                    <a:lnTo>
                      <a:pt x="198" y="128"/>
                    </a:lnTo>
                    <a:lnTo>
                      <a:pt x="202" y="128"/>
                    </a:lnTo>
                    <a:lnTo>
                      <a:pt x="212" y="129"/>
                    </a:lnTo>
                    <a:lnTo>
                      <a:pt x="222" y="128"/>
                    </a:lnTo>
                    <a:lnTo>
                      <a:pt x="235" y="126"/>
                    </a:lnTo>
                    <a:lnTo>
                      <a:pt x="247" y="121"/>
                    </a:lnTo>
                    <a:lnTo>
                      <a:pt x="258" y="115"/>
                    </a:lnTo>
                    <a:lnTo>
                      <a:pt x="267" y="106"/>
                    </a:lnTo>
                    <a:lnTo>
                      <a:pt x="272" y="93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1" name="Freeform 154">
                <a:extLst>
                  <a:ext uri="{FF2B5EF4-FFF2-40B4-BE49-F238E27FC236}">
                    <a16:creationId xmlns:a16="http://schemas.microsoft.com/office/drawing/2014/main" id="{AB205385-4A90-4B94-AA59-19F415EAD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3962"/>
                <a:ext cx="238" cy="105"/>
              </a:xfrm>
              <a:custGeom>
                <a:avLst/>
                <a:gdLst>
                  <a:gd name="T0" fmla="*/ 238 w 238"/>
                  <a:gd name="T1" fmla="*/ 86 h 105"/>
                  <a:gd name="T2" fmla="*/ 229 w 238"/>
                  <a:gd name="T3" fmla="*/ 90 h 105"/>
                  <a:gd name="T4" fmla="*/ 221 w 238"/>
                  <a:gd name="T5" fmla="*/ 95 h 105"/>
                  <a:gd name="T6" fmla="*/ 208 w 238"/>
                  <a:gd name="T7" fmla="*/ 99 h 105"/>
                  <a:gd name="T8" fmla="*/ 196 w 238"/>
                  <a:gd name="T9" fmla="*/ 103 h 105"/>
                  <a:gd name="T10" fmla="*/ 182 w 238"/>
                  <a:gd name="T11" fmla="*/ 103 h 105"/>
                  <a:gd name="T12" fmla="*/ 170 w 238"/>
                  <a:gd name="T13" fmla="*/ 105 h 105"/>
                  <a:gd name="T14" fmla="*/ 157 w 238"/>
                  <a:gd name="T15" fmla="*/ 102 h 105"/>
                  <a:gd name="T16" fmla="*/ 149 w 238"/>
                  <a:gd name="T17" fmla="*/ 99 h 105"/>
                  <a:gd name="T18" fmla="*/ 136 w 238"/>
                  <a:gd name="T19" fmla="*/ 89 h 105"/>
                  <a:gd name="T20" fmla="*/ 118 w 238"/>
                  <a:gd name="T21" fmla="*/ 74 h 105"/>
                  <a:gd name="T22" fmla="*/ 97 w 238"/>
                  <a:gd name="T23" fmla="*/ 59 h 105"/>
                  <a:gd name="T24" fmla="*/ 75 w 238"/>
                  <a:gd name="T25" fmla="*/ 43 h 105"/>
                  <a:gd name="T26" fmla="*/ 51 w 238"/>
                  <a:gd name="T27" fmla="*/ 26 h 105"/>
                  <a:gd name="T28" fmla="*/ 30 w 238"/>
                  <a:gd name="T29" fmla="*/ 13 h 105"/>
                  <a:gd name="T30" fmla="*/ 12 w 238"/>
                  <a:gd name="T31" fmla="*/ 3 h 105"/>
                  <a:gd name="T32" fmla="*/ 0 w 238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8"/>
                  <a:gd name="T52" fmla="*/ 0 h 105"/>
                  <a:gd name="T53" fmla="*/ 238 w 238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8" h="105">
                    <a:moveTo>
                      <a:pt x="238" y="86"/>
                    </a:moveTo>
                    <a:lnTo>
                      <a:pt x="229" y="90"/>
                    </a:lnTo>
                    <a:lnTo>
                      <a:pt x="221" y="95"/>
                    </a:lnTo>
                    <a:lnTo>
                      <a:pt x="208" y="99"/>
                    </a:lnTo>
                    <a:lnTo>
                      <a:pt x="196" y="103"/>
                    </a:lnTo>
                    <a:lnTo>
                      <a:pt x="182" y="103"/>
                    </a:lnTo>
                    <a:lnTo>
                      <a:pt x="170" y="105"/>
                    </a:lnTo>
                    <a:lnTo>
                      <a:pt x="157" y="102"/>
                    </a:lnTo>
                    <a:lnTo>
                      <a:pt x="149" y="99"/>
                    </a:lnTo>
                    <a:lnTo>
                      <a:pt x="136" y="89"/>
                    </a:lnTo>
                    <a:lnTo>
                      <a:pt x="118" y="74"/>
                    </a:lnTo>
                    <a:lnTo>
                      <a:pt x="97" y="59"/>
                    </a:lnTo>
                    <a:lnTo>
                      <a:pt x="75" y="43"/>
                    </a:lnTo>
                    <a:lnTo>
                      <a:pt x="51" y="26"/>
                    </a:lnTo>
                    <a:lnTo>
                      <a:pt x="30" y="1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2" name="Freeform 155">
                <a:extLst>
                  <a:ext uri="{FF2B5EF4-FFF2-40B4-BE49-F238E27FC236}">
                    <a16:creationId xmlns:a16="http://schemas.microsoft.com/office/drawing/2014/main" id="{1241793B-5B66-48F3-A1F0-91698D8D6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3934"/>
                <a:ext cx="217" cy="144"/>
              </a:xfrm>
              <a:custGeom>
                <a:avLst/>
                <a:gdLst>
                  <a:gd name="T0" fmla="*/ 14 w 217"/>
                  <a:gd name="T1" fmla="*/ 3 h 144"/>
                  <a:gd name="T2" fmla="*/ 4 w 217"/>
                  <a:gd name="T3" fmla="*/ 15 h 144"/>
                  <a:gd name="T4" fmla="*/ 0 w 217"/>
                  <a:gd name="T5" fmla="*/ 28 h 144"/>
                  <a:gd name="T6" fmla="*/ 3 w 217"/>
                  <a:gd name="T7" fmla="*/ 41 h 144"/>
                  <a:gd name="T8" fmla="*/ 7 w 217"/>
                  <a:gd name="T9" fmla="*/ 45 h 144"/>
                  <a:gd name="T10" fmla="*/ 19 w 217"/>
                  <a:gd name="T11" fmla="*/ 56 h 144"/>
                  <a:gd name="T12" fmla="*/ 35 w 217"/>
                  <a:gd name="T13" fmla="*/ 52 h 144"/>
                  <a:gd name="T14" fmla="*/ 56 w 217"/>
                  <a:gd name="T15" fmla="*/ 48 h 144"/>
                  <a:gd name="T16" fmla="*/ 73 w 217"/>
                  <a:gd name="T17" fmla="*/ 54 h 144"/>
                  <a:gd name="T18" fmla="*/ 75 w 217"/>
                  <a:gd name="T19" fmla="*/ 56 h 144"/>
                  <a:gd name="T20" fmla="*/ 53 w 217"/>
                  <a:gd name="T21" fmla="*/ 48 h 144"/>
                  <a:gd name="T22" fmla="*/ 50 w 217"/>
                  <a:gd name="T23" fmla="*/ 61 h 144"/>
                  <a:gd name="T24" fmla="*/ 71 w 217"/>
                  <a:gd name="T25" fmla="*/ 88 h 144"/>
                  <a:gd name="T26" fmla="*/ 94 w 217"/>
                  <a:gd name="T27" fmla="*/ 95 h 144"/>
                  <a:gd name="T28" fmla="*/ 111 w 217"/>
                  <a:gd name="T29" fmla="*/ 94 h 144"/>
                  <a:gd name="T30" fmla="*/ 111 w 217"/>
                  <a:gd name="T31" fmla="*/ 94 h 144"/>
                  <a:gd name="T32" fmla="*/ 95 w 217"/>
                  <a:gd name="T33" fmla="*/ 95 h 144"/>
                  <a:gd name="T34" fmla="*/ 92 w 217"/>
                  <a:gd name="T35" fmla="*/ 98 h 144"/>
                  <a:gd name="T36" fmla="*/ 105 w 217"/>
                  <a:gd name="T37" fmla="*/ 108 h 144"/>
                  <a:gd name="T38" fmla="*/ 121 w 217"/>
                  <a:gd name="T39" fmla="*/ 117 h 144"/>
                  <a:gd name="T40" fmla="*/ 138 w 217"/>
                  <a:gd name="T41" fmla="*/ 124 h 144"/>
                  <a:gd name="T42" fmla="*/ 160 w 217"/>
                  <a:gd name="T43" fmla="*/ 123 h 144"/>
                  <a:gd name="T44" fmla="*/ 177 w 217"/>
                  <a:gd name="T45" fmla="*/ 123 h 144"/>
                  <a:gd name="T46" fmla="*/ 179 w 217"/>
                  <a:gd name="T47" fmla="*/ 123 h 144"/>
                  <a:gd name="T48" fmla="*/ 161 w 217"/>
                  <a:gd name="T49" fmla="*/ 123 h 144"/>
                  <a:gd name="T50" fmla="*/ 163 w 217"/>
                  <a:gd name="T51" fmla="*/ 134 h 144"/>
                  <a:gd name="T52" fmla="*/ 186 w 217"/>
                  <a:gd name="T53" fmla="*/ 144 h 144"/>
                  <a:gd name="T54" fmla="*/ 202 w 217"/>
                  <a:gd name="T55" fmla="*/ 141 h 144"/>
                  <a:gd name="T56" fmla="*/ 213 w 217"/>
                  <a:gd name="T57" fmla="*/ 130 h 144"/>
                  <a:gd name="T58" fmla="*/ 217 w 217"/>
                  <a:gd name="T59" fmla="*/ 118 h 144"/>
                  <a:gd name="T60" fmla="*/ 213 w 217"/>
                  <a:gd name="T61" fmla="*/ 105 h 144"/>
                  <a:gd name="T62" fmla="*/ 210 w 217"/>
                  <a:gd name="T63" fmla="*/ 100 h 144"/>
                  <a:gd name="T64" fmla="*/ 197 w 217"/>
                  <a:gd name="T65" fmla="*/ 88 h 144"/>
                  <a:gd name="T66" fmla="*/ 181 w 217"/>
                  <a:gd name="T67" fmla="*/ 94 h 144"/>
                  <a:gd name="T68" fmla="*/ 160 w 217"/>
                  <a:gd name="T69" fmla="*/ 97 h 144"/>
                  <a:gd name="T70" fmla="*/ 145 w 217"/>
                  <a:gd name="T71" fmla="*/ 91 h 144"/>
                  <a:gd name="T72" fmla="*/ 143 w 217"/>
                  <a:gd name="T73" fmla="*/ 90 h 144"/>
                  <a:gd name="T74" fmla="*/ 163 w 217"/>
                  <a:gd name="T75" fmla="*/ 97 h 144"/>
                  <a:gd name="T76" fmla="*/ 166 w 217"/>
                  <a:gd name="T77" fmla="*/ 84 h 144"/>
                  <a:gd name="T78" fmla="*/ 147 w 217"/>
                  <a:gd name="T79" fmla="*/ 58 h 144"/>
                  <a:gd name="T80" fmla="*/ 122 w 217"/>
                  <a:gd name="T81" fmla="*/ 51 h 144"/>
                  <a:gd name="T82" fmla="*/ 105 w 217"/>
                  <a:gd name="T83" fmla="*/ 51 h 144"/>
                  <a:gd name="T84" fmla="*/ 105 w 217"/>
                  <a:gd name="T85" fmla="*/ 51 h 144"/>
                  <a:gd name="T86" fmla="*/ 121 w 217"/>
                  <a:gd name="T87" fmla="*/ 51 h 144"/>
                  <a:gd name="T88" fmla="*/ 117 w 217"/>
                  <a:gd name="T89" fmla="*/ 42 h 144"/>
                  <a:gd name="T90" fmla="*/ 88 w 217"/>
                  <a:gd name="T91" fmla="*/ 25 h 144"/>
                  <a:gd name="T92" fmla="*/ 65 w 217"/>
                  <a:gd name="T93" fmla="*/ 22 h 144"/>
                  <a:gd name="T94" fmla="*/ 52 w 217"/>
                  <a:gd name="T95" fmla="*/ 22 h 144"/>
                  <a:gd name="T96" fmla="*/ 39 w 217"/>
                  <a:gd name="T97" fmla="*/ 23 h 144"/>
                  <a:gd name="T98" fmla="*/ 37 w 217"/>
                  <a:gd name="T99" fmla="*/ 23 h 144"/>
                  <a:gd name="T100" fmla="*/ 55 w 217"/>
                  <a:gd name="T101" fmla="*/ 23 h 144"/>
                  <a:gd name="T102" fmla="*/ 55 w 217"/>
                  <a:gd name="T103" fmla="*/ 10 h 144"/>
                  <a:gd name="T104" fmla="*/ 30 w 217"/>
                  <a:gd name="T105" fmla="*/ 0 h 1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7"/>
                  <a:gd name="T160" fmla="*/ 0 h 144"/>
                  <a:gd name="T161" fmla="*/ 217 w 217"/>
                  <a:gd name="T162" fmla="*/ 144 h 1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7" h="144">
                    <a:moveTo>
                      <a:pt x="23" y="2"/>
                    </a:moveTo>
                    <a:lnTo>
                      <a:pt x="14" y="3"/>
                    </a:lnTo>
                    <a:lnTo>
                      <a:pt x="9" y="9"/>
                    </a:lnTo>
                    <a:lnTo>
                      <a:pt x="4" y="15"/>
                    </a:lnTo>
                    <a:lnTo>
                      <a:pt x="3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3" y="52"/>
                    </a:lnTo>
                    <a:lnTo>
                      <a:pt x="19" y="56"/>
                    </a:lnTo>
                    <a:lnTo>
                      <a:pt x="26" y="58"/>
                    </a:lnTo>
                    <a:lnTo>
                      <a:pt x="35" y="52"/>
                    </a:lnTo>
                    <a:lnTo>
                      <a:pt x="49" y="49"/>
                    </a:lnTo>
                    <a:lnTo>
                      <a:pt x="56" y="48"/>
                    </a:lnTo>
                    <a:lnTo>
                      <a:pt x="65" y="51"/>
                    </a:lnTo>
                    <a:lnTo>
                      <a:pt x="73" y="54"/>
                    </a:lnTo>
                    <a:lnTo>
                      <a:pt x="82" y="62"/>
                    </a:lnTo>
                    <a:lnTo>
                      <a:pt x="75" y="56"/>
                    </a:lnTo>
                    <a:lnTo>
                      <a:pt x="65" y="51"/>
                    </a:lnTo>
                    <a:lnTo>
                      <a:pt x="53" y="48"/>
                    </a:lnTo>
                    <a:lnTo>
                      <a:pt x="45" y="52"/>
                    </a:lnTo>
                    <a:lnTo>
                      <a:pt x="50" y="61"/>
                    </a:lnTo>
                    <a:lnTo>
                      <a:pt x="59" y="75"/>
                    </a:lnTo>
                    <a:lnTo>
                      <a:pt x="71" y="88"/>
                    </a:lnTo>
                    <a:lnTo>
                      <a:pt x="84" y="95"/>
                    </a:lnTo>
                    <a:lnTo>
                      <a:pt x="94" y="95"/>
                    </a:lnTo>
                    <a:lnTo>
                      <a:pt x="104" y="95"/>
                    </a:lnTo>
                    <a:lnTo>
                      <a:pt x="111" y="94"/>
                    </a:lnTo>
                    <a:lnTo>
                      <a:pt x="118" y="92"/>
                    </a:lnTo>
                    <a:lnTo>
                      <a:pt x="111" y="94"/>
                    </a:lnTo>
                    <a:lnTo>
                      <a:pt x="104" y="95"/>
                    </a:lnTo>
                    <a:lnTo>
                      <a:pt x="95" y="95"/>
                    </a:lnTo>
                    <a:lnTo>
                      <a:pt x="89" y="95"/>
                    </a:lnTo>
                    <a:lnTo>
                      <a:pt x="92" y="98"/>
                    </a:lnTo>
                    <a:lnTo>
                      <a:pt x="98" y="104"/>
                    </a:lnTo>
                    <a:lnTo>
                      <a:pt x="105" y="108"/>
                    </a:lnTo>
                    <a:lnTo>
                      <a:pt x="114" y="114"/>
                    </a:lnTo>
                    <a:lnTo>
                      <a:pt x="121" y="117"/>
                    </a:lnTo>
                    <a:lnTo>
                      <a:pt x="130" y="121"/>
                    </a:lnTo>
                    <a:lnTo>
                      <a:pt x="138" y="124"/>
                    </a:lnTo>
                    <a:lnTo>
                      <a:pt x="147" y="126"/>
                    </a:lnTo>
                    <a:lnTo>
                      <a:pt x="160" y="123"/>
                    </a:lnTo>
                    <a:lnTo>
                      <a:pt x="170" y="123"/>
                    </a:lnTo>
                    <a:lnTo>
                      <a:pt x="177" y="123"/>
                    </a:lnTo>
                    <a:lnTo>
                      <a:pt x="186" y="127"/>
                    </a:lnTo>
                    <a:lnTo>
                      <a:pt x="179" y="123"/>
                    </a:lnTo>
                    <a:lnTo>
                      <a:pt x="170" y="123"/>
                    </a:lnTo>
                    <a:lnTo>
                      <a:pt x="161" y="123"/>
                    </a:lnTo>
                    <a:lnTo>
                      <a:pt x="156" y="127"/>
                    </a:lnTo>
                    <a:lnTo>
                      <a:pt x="163" y="134"/>
                    </a:lnTo>
                    <a:lnTo>
                      <a:pt x="174" y="141"/>
                    </a:lnTo>
                    <a:lnTo>
                      <a:pt x="186" y="144"/>
                    </a:lnTo>
                    <a:lnTo>
                      <a:pt x="196" y="144"/>
                    </a:lnTo>
                    <a:lnTo>
                      <a:pt x="202" y="141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7" y="126"/>
                    </a:lnTo>
                    <a:lnTo>
                      <a:pt x="217" y="118"/>
                    </a:lnTo>
                    <a:lnTo>
                      <a:pt x="216" y="111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0" y="100"/>
                    </a:lnTo>
                    <a:lnTo>
                      <a:pt x="205" y="94"/>
                    </a:lnTo>
                    <a:lnTo>
                      <a:pt x="197" y="88"/>
                    </a:lnTo>
                    <a:lnTo>
                      <a:pt x="192" y="90"/>
                    </a:lnTo>
                    <a:lnTo>
                      <a:pt x="181" y="94"/>
                    </a:lnTo>
                    <a:lnTo>
                      <a:pt x="168" y="98"/>
                    </a:lnTo>
                    <a:lnTo>
                      <a:pt x="160" y="97"/>
                    </a:lnTo>
                    <a:lnTo>
                      <a:pt x="153" y="95"/>
                    </a:lnTo>
                    <a:lnTo>
                      <a:pt x="145" y="91"/>
                    </a:lnTo>
                    <a:lnTo>
                      <a:pt x="138" y="85"/>
                    </a:lnTo>
                    <a:lnTo>
                      <a:pt x="143" y="90"/>
                    </a:lnTo>
                    <a:lnTo>
                      <a:pt x="153" y="95"/>
                    </a:lnTo>
                    <a:lnTo>
                      <a:pt x="163" y="97"/>
                    </a:lnTo>
                    <a:lnTo>
                      <a:pt x="173" y="95"/>
                    </a:lnTo>
                    <a:lnTo>
                      <a:pt x="166" y="84"/>
                    </a:lnTo>
                    <a:lnTo>
                      <a:pt x="158" y="71"/>
                    </a:lnTo>
                    <a:lnTo>
                      <a:pt x="147" y="58"/>
                    </a:lnTo>
                    <a:lnTo>
                      <a:pt x="137" y="54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5" y="51"/>
                    </a:lnTo>
                    <a:lnTo>
                      <a:pt x="101" y="55"/>
                    </a:lnTo>
                    <a:lnTo>
                      <a:pt x="105" y="51"/>
                    </a:lnTo>
                    <a:lnTo>
                      <a:pt x="114" y="51"/>
                    </a:lnTo>
                    <a:lnTo>
                      <a:pt x="121" y="51"/>
                    </a:lnTo>
                    <a:lnTo>
                      <a:pt x="128" y="52"/>
                    </a:lnTo>
                    <a:lnTo>
                      <a:pt x="117" y="42"/>
                    </a:lnTo>
                    <a:lnTo>
                      <a:pt x="104" y="33"/>
                    </a:lnTo>
                    <a:lnTo>
                      <a:pt x="88" y="25"/>
                    </a:lnTo>
                    <a:lnTo>
                      <a:pt x="73" y="22"/>
                    </a:lnTo>
                    <a:lnTo>
                      <a:pt x="65" y="22"/>
                    </a:lnTo>
                    <a:lnTo>
                      <a:pt x="58" y="22"/>
                    </a:lnTo>
                    <a:lnTo>
                      <a:pt x="52" y="22"/>
                    </a:lnTo>
                    <a:lnTo>
                      <a:pt x="47" y="23"/>
                    </a:lnTo>
                    <a:lnTo>
                      <a:pt x="39" y="23"/>
                    </a:lnTo>
                    <a:lnTo>
                      <a:pt x="33" y="20"/>
                    </a:lnTo>
                    <a:lnTo>
                      <a:pt x="37" y="23"/>
                    </a:lnTo>
                    <a:lnTo>
                      <a:pt x="46" y="25"/>
                    </a:lnTo>
                    <a:lnTo>
                      <a:pt x="55" y="23"/>
                    </a:lnTo>
                    <a:lnTo>
                      <a:pt x="63" y="22"/>
                    </a:lnTo>
                    <a:lnTo>
                      <a:pt x="55" y="10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3" name="Freeform 156">
                <a:extLst>
                  <a:ext uri="{FF2B5EF4-FFF2-40B4-BE49-F238E27FC236}">
                    <a16:creationId xmlns:a16="http://schemas.microsoft.com/office/drawing/2014/main" id="{A2571C08-19ED-4443-BD46-DD6C084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3998"/>
                <a:ext cx="88" cy="89"/>
              </a:xfrm>
              <a:custGeom>
                <a:avLst/>
                <a:gdLst>
                  <a:gd name="T0" fmla="*/ 59 w 88"/>
                  <a:gd name="T1" fmla="*/ 4 h 89"/>
                  <a:gd name="T2" fmla="*/ 51 w 88"/>
                  <a:gd name="T3" fmla="*/ 0 h 89"/>
                  <a:gd name="T4" fmla="*/ 39 w 88"/>
                  <a:gd name="T5" fmla="*/ 1 h 89"/>
                  <a:gd name="T6" fmla="*/ 29 w 88"/>
                  <a:gd name="T7" fmla="*/ 2 h 89"/>
                  <a:gd name="T8" fmla="*/ 25 w 88"/>
                  <a:gd name="T9" fmla="*/ 10 h 89"/>
                  <a:gd name="T10" fmla="*/ 19 w 88"/>
                  <a:gd name="T11" fmla="*/ 13 h 89"/>
                  <a:gd name="T12" fmla="*/ 9 w 88"/>
                  <a:gd name="T13" fmla="*/ 21 h 89"/>
                  <a:gd name="T14" fmla="*/ 3 w 88"/>
                  <a:gd name="T15" fmla="*/ 26 h 89"/>
                  <a:gd name="T16" fmla="*/ 0 w 88"/>
                  <a:gd name="T17" fmla="*/ 34 h 89"/>
                  <a:gd name="T18" fmla="*/ 0 w 88"/>
                  <a:gd name="T19" fmla="*/ 43 h 89"/>
                  <a:gd name="T20" fmla="*/ 6 w 88"/>
                  <a:gd name="T21" fmla="*/ 53 h 89"/>
                  <a:gd name="T22" fmla="*/ 13 w 88"/>
                  <a:gd name="T23" fmla="*/ 62 h 89"/>
                  <a:gd name="T24" fmla="*/ 22 w 88"/>
                  <a:gd name="T25" fmla="*/ 70 h 89"/>
                  <a:gd name="T26" fmla="*/ 31 w 88"/>
                  <a:gd name="T27" fmla="*/ 76 h 89"/>
                  <a:gd name="T28" fmla="*/ 42 w 88"/>
                  <a:gd name="T29" fmla="*/ 83 h 89"/>
                  <a:gd name="T30" fmla="*/ 51 w 88"/>
                  <a:gd name="T31" fmla="*/ 86 h 89"/>
                  <a:gd name="T32" fmla="*/ 61 w 88"/>
                  <a:gd name="T33" fmla="*/ 89 h 89"/>
                  <a:gd name="T34" fmla="*/ 69 w 88"/>
                  <a:gd name="T35" fmla="*/ 86 h 89"/>
                  <a:gd name="T36" fmla="*/ 77 w 88"/>
                  <a:gd name="T37" fmla="*/ 82 h 89"/>
                  <a:gd name="T38" fmla="*/ 80 w 88"/>
                  <a:gd name="T39" fmla="*/ 73 h 89"/>
                  <a:gd name="T40" fmla="*/ 84 w 88"/>
                  <a:gd name="T41" fmla="*/ 67 h 89"/>
                  <a:gd name="T42" fmla="*/ 85 w 88"/>
                  <a:gd name="T43" fmla="*/ 62 h 89"/>
                  <a:gd name="T44" fmla="*/ 87 w 88"/>
                  <a:gd name="T45" fmla="*/ 59 h 89"/>
                  <a:gd name="T46" fmla="*/ 85 w 88"/>
                  <a:gd name="T47" fmla="*/ 53 h 89"/>
                  <a:gd name="T48" fmla="*/ 84 w 88"/>
                  <a:gd name="T49" fmla="*/ 50 h 89"/>
                  <a:gd name="T50" fmla="*/ 88 w 88"/>
                  <a:gd name="T51" fmla="*/ 44 h 89"/>
                  <a:gd name="T52" fmla="*/ 88 w 88"/>
                  <a:gd name="T53" fmla="*/ 38 h 89"/>
                  <a:gd name="T54" fmla="*/ 87 w 88"/>
                  <a:gd name="T55" fmla="*/ 31 h 89"/>
                  <a:gd name="T56" fmla="*/ 84 w 88"/>
                  <a:gd name="T57" fmla="*/ 24 h 89"/>
                  <a:gd name="T58" fmla="*/ 78 w 88"/>
                  <a:gd name="T59" fmla="*/ 15 h 89"/>
                  <a:gd name="T60" fmla="*/ 72 w 88"/>
                  <a:gd name="T61" fmla="*/ 10 h 89"/>
                  <a:gd name="T62" fmla="*/ 65 w 88"/>
                  <a:gd name="T63" fmla="*/ 4 h 89"/>
                  <a:gd name="T64" fmla="*/ 59 w 88"/>
                  <a:gd name="T65" fmla="*/ 4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9"/>
                  <a:gd name="T101" fmla="*/ 88 w 88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9">
                    <a:moveTo>
                      <a:pt x="59" y="4"/>
                    </a:moveTo>
                    <a:lnTo>
                      <a:pt x="51" y="0"/>
                    </a:lnTo>
                    <a:lnTo>
                      <a:pt x="39" y="1"/>
                    </a:lnTo>
                    <a:lnTo>
                      <a:pt x="29" y="2"/>
                    </a:lnTo>
                    <a:lnTo>
                      <a:pt x="25" y="10"/>
                    </a:lnTo>
                    <a:lnTo>
                      <a:pt x="19" y="13"/>
                    </a:lnTo>
                    <a:lnTo>
                      <a:pt x="9" y="21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6" y="53"/>
                    </a:lnTo>
                    <a:lnTo>
                      <a:pt x="13" y="62"/>
                    </a:lnTo>
                    <a:lnTo>
                      <a:pt x="22" y="70"/>
                    </a:lnTo>
                    <a:lnTo>
                      <a:pt x="31" y="76"/>
                    </a:lnTo>
                    <a:lnTo>
                      <a:pt x="42" y="83"/>
                    </a:lnTo>
                    <a:lnTo>
                      <a:pt x="51" y="86"/>
                    </a:lnTo>
                    <a:lnTo>
                      <a:pt x="61" y="89"/>
                    </a:lnTo>
                    <a:lnTo>
                      <a:pt x="69" y="86"/>
                    </a:lnTo>
                    <a:lnTo>
                      <a:pt x="77" y="82"/>
                    </a:lnTo>
                    <a:lnTo>
                      <a:pt x="80" y="73"/>
                    </a:lnTo>
                    <a:lnTo>
                      <a:pt x="84" y="67"/>
                    </a:lnTo>
                    <a:lnTo>
                      <a:pt x="85" y="62"/>
                    </a:lnTo>
                    <a:lnTo>
                      <a:pt x="87" y="59"/>
                    </a:lnTo>
                    <a:lnTo>
                      <a:pt x="85" y="53"/>
                    </a:lnTo>
                    <a:lnTo>
                      <a:pt x="84" y="50"/>
                    </a:lnTo>
                    <a:lnTo>
                      <a:pt x="88" y="44"/>
                    </a:lnTo>
                    <a:lnTo>
                      <a:pt x="88" y="38"/>
                    </a:lnTo>
                    <a:lnTo>
                      <a:pt x="87" y="31"/>
                    </a:lnTo>
                    <a:lnTo>
                      <a:pt x="84" y="24"/>
                    </a:lnTo>
                    <a:lnTo>
                      <a:pt x="78" y="15"/>
                    </a:lnTo>
                    <a:lnTo>
                      <a:pt x="72" y="10"/>
                    </a:lnTo>
                    <a:lnTo>
                      <a:pt x="65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4" name="Freeform 157">
                <a:extLst>
                  <a:ext uri="{FF2B5EF4-FFF2-40B4-BE49-F238E27FC236}">
                    <a16:creationId xmlns:a16="http://schemas.microsoft.com/office/drawing/2014/main" id="{26C357B6-B0FE-420C-88C5-6469FA939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3913"/>
                <a:ext cx="386" cy="170"/>
              </a:xfrm>
              <a:custGeom>
                <a:avLst/>
                <a:gdLst>
                  <a:gd name="T0" fmla="*/ 40 w 386"/>
                  <a:gd name="T1" fmla="*/ 43 h 170"/>
                  <a:gd name="T2" fmla="*/ 43 w 386"/>
                  <a:gd name="T3" fmla="*/ 36 h 170"/>
                  <a:gd name="T4" fmla="*/ 49 w 386"/>
                  <a:gd name="T5" fmla="*/ 30 h 170"/>
                  <a:gd name="T6" fmla="*/ 56 w 386"/>
                  <a:gd name="T7" fmla="*/ 21 h 170"/>
                  <a:gd name="T8" fmla="*/ 68 w 386"/>
                  <a:gd name="T9" fmla="*/ 14 h 170"/>
                  <a:gd name="T10" fmla="*/ 79 w 386"/>
                  <a:gd name="T11" fmla="*/ 5 h 170"/>
                  <a:gd name="T12" fmla="*/ 97 w 386"/>
                  <a:gd name="T13" fmla="*/ 1 h 170"/>
                  <a:gd name="T14" fmla="*/ 118 w 386"/>
                  <a:gd name="T15" fmla="*/ 0 h 170"/>
                  <a:gd name="T16" fmla="*/ 144 w 386"/>
                  <a:gd name="T17" fmla="*/ 3 h 170"/>
                  <a:gd name="T18" fmla="*/ 156 w 386"/>
                  <a:gd name="T19" fmla="*/ 8 h 170"/>
                  <a:gd name="T20" fmla="*/ 176 w 386"/>
                  <a:gd name="T21" fmla="*/ 23 h 170"/>
                  <a:gd name="T22" fmla="*/ 202 w 386"/>
                  <a:gd name="T23" fmla="*/ 41 h 170"/>
                  <a:gd name="T24" fmla="*/ 231 w 386"/>
                  <a:gd name="T25" fmla="*/ 63 h 170"/>
                  <a:gd name="T26" fmla="*/ 256 w 386"/>
                  <a:gd name="T27" fmla="*/ 82 h 170"/>
                  <a:gd name="T28" fmla="*/ 282 w 386"/>
                  <a:gd name="T29" fmla="*/ 98 h 170"/>
                  <a:gd name="T30" fmla="*/ 301 w 386"/>
                  <a:gd name="T31" fmla="*/ 105 h 170"/>
                  <a:gd name="T32" fmla="*/ 313 w 386"/>
                  <a:gd name="T33" fmla="*/ 103 h 170"/>
                  <a:gd name="T34" fmla="*/ 320 w 386"/>
                  <a:gd name="T35" fmla="*/ 93 h 170"/>
                  <a:gd name="T36" fmla="*/ 330 w 386"/>
                  <a:gd name="T37" fmla="*/ 87 h 170"/>
                  <a:gd name="T38" fmla="*/ 340 w 386"/>
                  <a:gd name="T39" fmla="*/ 83 h 170"/>
                  <a:gd name="T40" fmla="*/ 352 w 386"/>
                  <a:gd name="T41" fmla="*/ 82 h 170"/>
                  <a:gd name="T42" fmla="*/ 362 w 386"/>
                  <a:gd name="T43" fmla="*/ 80 h 170"/>
                  <a:gd name="T44" fmla="*/ 373 w 386"/>
                  <a:gd name="T45" fmla="*/ 83 h 170"/>
                  <a:gd name="T46" fmla="*/ 380 w 386"/>
                  <a:gd name="T47" fmla="*/ 86 h 170"/>
                  <a:gd name="T48" fmla="*/ 386 w 386"/>
                  <a:gd name="T49" fmla="*/ 93 h 170"/>
                  <a:gd name="T50" fmla="*/ 347 w 386"/>
                  <a:gd name="T51" fmla="*/ 128 h 170"/>
                  <a:gd name="T52" fmla="*/ 341 w 386"/>
                  <a:gd name="T53" fmla="*/ 132 h 170"/>
                  <a:gd name="T54" fmla="*/ 337 w 386"/>
                  <a:gd name="T55" fmla="*/ 139 h 170"/>
                  <a:gd name="T56" fmla="*/ 328 w 386"/>
                  <a:gd name="T57" fmla="*/ 148 h 170"/>
                  <a:gd name="T58" fmla="*/ 320 w 386"/>
                  <a:gd name="T59" fmla="*/ 157 h 170"/>
                  <a:gd name="T60" fmla="*/ 305 w 386"/>
                  <a:gd name="T61" fmla="*/ 162 h 170"/>
                  <a:gd name="T62" fmla="*/ 290 w 386"/>
                  <a:gd name="T63" fmla="*/ 168 h 170"/>
                  <a:gd name="T64" fmla="*/ 268 w 386"/>
                  <a:gd name="T65" fmla="*/ 170 h 170"/>
                  <a:gd name="T66" fmla="*/ 243 w 386"/>
                  <a:gd name="T67" fmla="*/ 168 h 170"/>
                  <a:gd name="T68" fmla="*/ 229 w 386"/>
                  <a:gd name="T69" fmla="*/ 161 h 170"/>
                  <a:gd name="T70" fmla="*/ 209 w 386"/>
                  <a:gd name="T71" fmla="*/ 147 h 170"/>
                  <a:gd name="T72" fmla="*/ 184 w 386"/>
                  <a:gd name="T73" fmla="*/ 126 h 170"/>
                  <a:gd name="T74" fmla="*/ 157 w 386"/>
                  <a:gd name="T75" fmla="*/ 108 h 170"/>
                  <a:gd name="T76" fmla="*/ 128 w 386"/>
                  <a:gd name="T77" fmla="*/ 87 h 170"/>
                  <a:gd name="T78" fmla="*/ 105 w 386"/>
                  <a:gd name="T79" fmla="*/ 73 h 170"/>
                  <a:gd name="T80" fmla="*/ 85 w 386"/>
                  <a:gd name="T81" fmla="*/ 64 h 170"/>
                  <a:gd name="T82" fmla="*/ 75 w 386"/>
                  <a:gd name="T83" fmla="*/ 69 h 170"/>
                  <a:gd name="T84" fmla="*/ 66 w 386"/>
                  <a:gd name="T85" fmla="*/ 76 h 170"/>
                  <a:gd name="T86" fmla="*/ 56 w 386"/>
                  <a:gd name="T87" fmla="*/ 82 h 170"/>
                  <a:gd name="T88" fmla="*/ 45 w 386"/>
                  <a:gd name="T89" fmla="*/ 85 h 170"/>
                  <a:gd name="T90" fmla="*/ 35 w 386"/>
                  <a:gd name="T91" fmla="*/ 87 h 170"/>
                  <a:gd name="T92" fmla="*/ 22 w 386"/>
                  <a:gd name="T93" fmla="*/ 87 h 170"/>
                  <a:gd name="T94" fmla="*/ 13 w 386"/>
                  <a:gd name="T95" fmla="*/ 86 h 170"/>
                  <a:gd name="T96" fmla="*/ 4 w 386"/>
                  <a:gd name="T97" fmla="*/ 82 h 170"/>
                  <a:gd name="T98" fmla="*/ 0 w 386"/>
                  <a:gd name="T99" fmla="*/ 77 h 170"/>
                  <a:gd name="T100" fmla="*/ 40 w 386"/>
                  <a:gd name="T101" fmla="*/ 43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6"/>
                  <a:gd name="T154" fmla="*/ 0 h 170"/>
                  <a:gd name="T155" fmla="*/ 386 w 386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6" h="170">
                    <a:moveTo>
                      <a:pt x="40" y="43"/>
                    </a:moveTo>
                    <a:lnTo>
                      <a:pt x="43" y="36"/>
                    </a:lnTo>
                    <a:lnTo>
                      <a:pt x="49" y="30"/>
                    </a:lnTo>
                    <a:lnTo>
                      <a:pt x="56" y="21"/>
                    </a:lnTo>
                    <a:lnTo>
                      <a:pt x="68" y="14"/>
                    </a:lnTo>
                    <a:lnTo>
                      <a:pt x="79" y="5"/>
                    </a:lnTo>
                    <a:lnTo>
                      <a:pt x="97" y="1"/>
                    </a:lnTo>
                    <a:lnTo>
                      <a:pt x="118" y="0"/>
                    </a:lnTo>
                    <a:lnTo>
                      <a:pt x="144" y="3"/>
                    </a:lnTo>
                    <a:lnTo>
                      <a:pt x="156" y="8"/>
                    </a:lnTo>
                    <a:lnTo>
                      <a:pt x="176" y="23"/>
                    </a:lnTo>
                    <a:lnTo>
                      <a:pt x="202" y="41"/>
                    </a:lnTo>
                    <a:lnTo>
                      <a:pt x="231" y="63"/>
                    </a:lnTo>
                    <a:lnTo>
                      <a:pt x="256" y="82"/>
                    </a:lnTo>
                    <a:lnTo>
                      <a:pt x="282" y="98"/>
                    </a:lnTo>
                    <a:lnTo>
                      <a:pt x="301" y="105"/>
                    </a:lnTo>
                    <a:lnTo>
                      <a:pt x="313" y="103"/>
                    </a:lnTo>
                    <a:lnTo>
                      <a:pt x="320" y="93"/>
                    </a:lnTo>
                    <a:lnTo>
                      <a:pt x="330" y="87"/>
                    </a:lnTo>
                    <a:lnTo>
                      <a:pt x="340" y="83"/>
                    </a:lnTo>
                    <a:lnTo>
                      <a:pt x="352" y="82"/>
                    </a:lnTo>
                    <a:lnTo>
                      <a:pt x="362" y="80"/>
                    </a:lnTo>
                    <a:lnTo>
                      <a:pt x="373" y="83"/>
                    </a:lnTo>
                    <a:lnTo>
                      <a:pt x="380" y="86"/>
                    </a:lnTo>
                    <a:lnTo>
                      <a:pt x="386" y="93"/>
                    </a:lnTo>
                    <a:lnTo>
                      <a:pt x="347" y="128"/>
                    </a:lnTo>
                    <a:lnTo>
                      <a:pt x="341" y="132"/>
                    </a:lnTo>
                    <a:lnTo>
                      <a:pt x="337" y="139"/>
                    </a:lnTo>
                    <a:lnTo>
                      <a:pt x="328" y="148"/>
                    </a:lnTo>
                    <a:lnTo>
                      <a:pt x="320" y="157"/>
                    </a:lnTo>
                    <a:lnTo>
                      <a:pt x="305" y="162"/>
                    </a:lnTo>
                    <a:lnTo>
                      <a:pt x="290" y="168"/>
                    </a:lnTo>
                    <a:lnTo>
                      <a:pt x="268" y="170"/>
                    </a:lnTo>
                    <a:lnTo>
                      <a:pt x="243" y="168"/>
                    </a:lnTo>
                    <a:lnTo>
                      <a:pt x="229" y="161"/>
                    </a:lnTo>
                    <a:lnTo>
                      <a:pt x="209" y="147"/>
                    </a:lnTo>
                    <a:lnTo>
                      <a:pt x="184" y="126"/>
                    </a:lnTo>
                    <a:lnTo>
                      <a:pt x="157" y="108"/>
                    </a:lnTo>
                    <a:lnTo>
                      <a:pt x="128" y="87"/>
                    </a:lnTo>
                    <a:lnTo>
                      <a:pt x="105" y="73"/>
                    </a:lnTo>
                    <a:lnTo>
                      <a:pt x="85" y="64"/>
                    </a:lnTo>
                    <a:lnTo>
                      <a:pt x="75" y="69"/>
                    </a:lnTo>
                    <a:lnTo>
                      <a:pt x="66" y="76"/>
                    </a:lnTo>
                    <a:lnTo>
                      <a:pt x="56" y="82"/>
                    </a:lnTo>
                    <a:lnTo>
                      <a:pt x="45" y="85"/>
                    </a:lnTo>
                    <a:lnTo>
                      <a:pt x="35" y="87"/>
                    </a:lnTo>
                    <a:lnTo>
                      <a:pt x="22" y="87"/>
                    </a:lnTo>
                    <a:lnTo>
                      <a:pt x="13" y="86"/>
                    </a:lnTo>
                    <a:lnTo>
                      <a:pt x="4" y="82"/>
                    </a:lnTo>
                    <a:lnTo>
                      <a:pt x="0" y="77"/>
                    </a:lnTo>
                    <a:lnTo>
                      <a:pt x="40" y="43"/>
                    </a:lnTo>
                    <a:close/>
                  </a:path>
                </a:pathLst>
              </a:custGeom>
              <a:solidFill>
                <a:srgbClr val="A9FF4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5" name="Freeform 158">
                <a:extLst>
                  <a:ext uri="{FF2B5EF4-FFF2-40B4-BE49-F238E27FC236}">
                    <a16:creationId xmlns:a16="http://schemas.microsoft.com/office/drawing/2014/main" id="{61E9F4C1-FCD6-48BF-8DBD-172473D08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946"/>
                <a:ext cx="272" cy="129"/>
              </a:xfrm>
              <a:custGeom>
                <a:avLst/>
                <a:gdLst>
                  <a:gd name="T0" fmla="*/ 272 w 272"/>
                  <a:gd name="T1" fmla="*/ 93 h 129"/>
                  <a:gd name="T2" fmla="*/ 267 w 272"/>
                  <a:gd name="T3" fmla="*/ 92 h 129"/>
                  <a:gd name="T4" fmla="*/ 261 w 272"/>
                  <a:gd name="T5" fmla="*/ 95 h 129"/>
                  <a:gd name="T6" fmla="*/ 252 w 272"/>
                  <a:gd name="T7" fmla="*/ 96 h 129"/>
                  <a:gd name="T8" fmla="*/ 244 w 272"/>
                  <a:gd name="T9" fmla="*/ 101 h 129"/>
                  <a:gd name="T10" fmla="*/ 232 w 272"/>
                  <a:gd name="T11" fmla="*/ 102 h 129"/>
                  <a:gd name="T12" fmla="*/ 223 w 272"/>
                  <a:gd name="T13" fmla="*/ 105 h 129"/>
                  <a:gd name="T14" fmla="*/ 215 w 272"/>
                  <a:gd name="T15" fmla="*/ 105 h 129"/>
                  <a:gd name="T16" fmla="*/ 208 w 272"/>
                  <a:gd name="T17" fmla="*/ 105 h 129"/>
                  <a:gd name="T18" fmla="*/ 195 w 272"/>
                  <a:gd name="T19" fmla="*/ 96 h 129"/>
                  <a:gd name="T20" fmla="*/ 177 w 272"/>
                  <a:gd name="T21" fmla="*/ 83 h 129"/>
                  <a:gd name="T22" fmla="*/ 153 w 272"/>
                  <a:gd name="T23" fmla="*/ 63 h 129"/>
                  <a:gd name="T24" fmla="*/ 128 w 272"/>
                  <a:gd name="T25" fmla="*/ 44 h 129"/>
                  <a:gd name="T26" fmla="*/ 100 w 272"/>
                  <a:gd name="T27" fmla="*/ 24 h 129"/>
                  <a:gd name="T28" fmla="*/ 75 w 272"/>
                  <a:gd name="T29" fmla="*/ 10 h 129"/>
                  <a:gd name="T30" fmla="*/ 54 w 272"/>
                  <a:gd name="T31" fmla="*/ 0 h 129"/>
                  <a:gd name="T32" fmla="*/ 39 w 272"/>
                  <a:gd name="T33" fmla="*/ 0 h 129"/>
                  <a:gd name="T34" fmla="*/ 30 w 272"/>
                  <a:gd name="T35" fmla="*/ 1 h 129"/>
                  <a:gd name="T36" fmla="*/ 23 w 272"/>
                  <a:gd name="T37" fmla="*/ 6 h 129"/>
                  <a:gd name="T38" fmla="*/ 18 w 272"/>
                  <a:gd name="T39" fmla="*/ 8 h 129"/>
                  <a:gd name="T40" fmla="*/ 13 w 272"/>
                  <a:gd name="T41" fmla="*/ 13 h 129"/>
                  <a:gd name="T42" fmla="*/ 5 w 272"/>
                  <a:gd name="T43" fmla="*/ 20 h 129"/>
                  <a:gd name="T44" fmla="*/ 0 w 272"/>
                  <a:gd name="T45" fmla="*/ 27 h 129"/>
                  <a:gd name="T46" fmla="*/ 5 w 272"/>
                  <a:gd name="T47" fmla="*/ 23 h 129"/>
                  <a:gd name="T48" fmla="*/ 12 w 272"/>
                  <a:gd name="T49" fmla="*/ 21 h 129"/>
                  <a:gd name="T50" fmla="*/ 20 w 272"/>
                  <a:gd name="T51" fmla="*/ 20 h 129"/>
                  <a:gd name="T52" fmla="*/ 30 w 272"/>
                  <a:gd name="T53" fmla="*/ 21 h 129"/>
                  <a:gd name="T54" fmla="*/ 39 w 272"/>
                  <a:gd name="T55" fmla="*/ 21 h 129"/>
                  <a:gd name="T56" fmla="*/ 48 w 272"/>
                  <a:gd name="T57" fmla="*/ 26 h 129"/>
                  <a:gd name="T58" fmla="*/ 54 w 272"/>
                  <a:gd name="T59" fmla="*/ 30 h 129"/>
                  <a:gd name="T60" fmla="*/ 61 w 272"/>
                  <a:gd name="T61" fmla="*/ 34 h 129"/>
                  <a:gd name="T62" fmla="*/ 66 w 272"/>
                  <a:gd name="T63" fmla="*/ 40 h 129"/>
                  <a:gd name="T64" fmla="*/ 82 w 272"/>
                  <a:gd name="T65" fmla="*/ 52 h 129"/>
                  <a:gd name="T66" fmla="*/ 101 w 272"/>
                  <a:gd name="T67" fmla="*/ 66 h 129"/>
                  <a:gd name="T68" fmla="*/ 124 w 272"/>
                  <a:gd name="T69" fmla="*/ 82 h 129"/>
                  <a:gd name="T70" fmla="*/ 147 w 272"/>
                  <a:gd name="T71" fmla="*/ 96 h 129"/>
                  <a:gd name="T72" fmla="*/ 169 w 272"/>
                  <a:gd name="T73" fmla="*/ 111 h 129"/>
                  <a:gd name="T74" fmla="*/ 185 w 272"/>
                  <a:gd name="T75" fmla="*/ 121 h 129"/>
                  <a:gd name="T76" fmla="*/ 198 w 272"/>
                  <a:gd name="T77" fmla="*/ 128 h 129"/>
                  <a:gd name="T78" fmla="*/ 202 w 272"/>
                  <a:gd name="T79" fmla="*/ 128 h 129"/>
                  <a:gd name="T80" fmla="*/ 212 w 272"/>
                  <a:gd name="T81" fmla="*/ 129 h 129"/>
                  <a:gd name="T82" fmla="*/ 222 w 272"/>
                  <a:gd name="T83" fmla="*/ 128 h 129"/>
                  <a:gd name="T84" fmla="*/ 235 w 272"/>
                  <a:gd name="T85" fmla="*/ 126 h 129"/>
                  <a:gd name="T86" fmla="*/ 247 w 272"/>
                  <a:gd name="T87" fmla="*/ 121 h 129"/>
                  <a:gd name="T88" fmla="*/ 258 w 272"/>
                  <a:gd name="T89" fmla="*/ 115 h 129"/>
                  <a:gd name="T90" fmla="*/ 267 w 272"/>
                  <a:gd name="T91" fmla="*/ 106 h 129"/>
                  <a:gd name="T92" fmla="*/ 272 w 272"/>
                  <a:gd name="T93" fmla="*/ 93 h 1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2"/>
                  <a:gd name="T142" fmla="*/ 0 h 129"/>
                  <a:gd name="T143" fmla="*/ 272 w 272"/>
                  <a:gd name="T144" fmla="*/ 129 h 1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2" h="129">
                    <a:moveTo>
                      <a:pt x="272" y="93"/>
                    </a:moveTo>
                    <a:lnTo>
                      <a:pt x="267" y="92"/>
                    </a:lnTo>
                    <a:lnTo>
                      <a:pt x="261" y="95"/>
                    </a:lnTo>
                    <a:lnTo>
                      <a:pt x="252" y="96"/>
                    </a:lnTo>
                    <a:lnTo>
                      <a:pt x="244" y="101"/>
                    </a:lnTo>
                    <a:lnTo>
                      <a:pt x="232" y="102"/>
                    </a:lnTo>
                    <a:lnTo>
                      <a:pt x="223" y="105"/>
                    </a:lnTo>
                    <a:lnTo>
                      <a:pt x="215" y="105"/>
                    </a:lnTo>
                    <a:lnTo>
                      <a:pt x="208" y="105"/>
                    </a:lnTo>
                    <a:lnTo>
                      <a:pt x="195" y="96"/>
                    </a:lnTo>
                    <a:lnTo>
                      <a:pt x="177" y="83"/>
                    </a:lnTo>
                    <a:lnTo>
                      <a:pt x="153" y="63"/>
                    </a:lnTo>
                    <a:lnTo>
                      <a:pt x="128" y="44"/>
                    </a:lnTo>
                    <a:lnTo>
                      <a:pt x="100" y="24"/>
                    </a:lnTo>
                    <a:lnTo>
                      <a:pt x="75" y="10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30" y="1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3" y="13"/>
                    </a:lnTo>
                    <a:lnTo>
                      <a:pt x="5" y="2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2" y="21"/>
                    </a:lnTo>
                    <a:lnTo>
                      <a:pt x="20" y="20"/>
                    </a:lnTo>
                    <a:lnTo>
                      <a:pt x="30" y="21"/>
                    </a:lnTo>
                    <a:lnTo>
                      <a:pt x="39" y="21"/>
                    </a:lnTo>
                    <a:lnTo>
                      <a:pt x="48" y="26"/>
                    </a:lnTo>
                    <a:lnTo>
                      <a:pt x="54" y="30"/>
                    </a:lnTo>
                    <a:lnTo>
                      <a:pt x="61" y="34"/>
                    </a:lnTo>
                    <a:lnTo>
                      <a:pt x="66" y="40"/>
                    </a:lnTo>
                    <a:lnTo>
                      <a:pt x="82" y="52"/>
                    </a:lnTo>
                    <a:lnTo>
                      <a:pt x="101" y="66"/>
                    </a:lnTo>
                    <a:lnTo>
                      <a:pt x="124" y="82"/>
                    </a:lnTo>
                    <a:lnTo>
                      <a:pt x="147" y="96"/>
                    </a:lnTo>
                    <a:lnTo>
                      <a:pt x="169" y="111"/>
                    </a:lnTo>
                    <a:lnTo>
                      <a:pt x="185" y="121"/>
                    </a:lnTo>
                    <a:lnTo>
                      <a:pt x="198" y="128"/>
                    </a:lnTo>
                    <a:lnTo>
                      <a:pt x="202" y="128"/>
                    </a:lnTo>
                    <a:lnTo>
                      <a:pt x="212" y="129"/>
                    </a:lnTo>
                    <a:lnTo>
                      <a:pt x="222" y="128"/>
                    </a:lnTo>
                    <a:lnTo>
                      <a:pt x="235" y="126"/>
                    </a:lnTo>
                    <a:lnTo>
                      <a:pt x="247" y="121"/>
                    </a:lnTo>
                    <a:lnTo>
                      <a:pt x="258" y="115"/>
                    </a:lnTo>
                    <a:lnTo>
                      <a:pt x="267" y="106"/>
                    </a:lnTo>
                    <a:lnTo>
                      <a:pt x="272" y="93"/>
                    </a:lnTo>
                    <a:close/>
                  </a:path>
                </a:pathLst>
              </a:custGeom>
              <a:solidFill>
                <a:srgbClr val="40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6" name="Freeform 159">
                <a:extLst>
                  <a:ext uri="{FF2B5EF4-FFF2-40B4-BE49-F238E27FC236}">
                    <a16:creationId xmlns:a16="http://schemas.microsoft.com/office/drawing/2014/main" id="{CB6210E4-89B0-47A3-AAE3-4DAB988B2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3962"/>
                <a:ext cx="238" cy="105"/>
              </a:xfrm>
              <a:custGeom>
                <a:avLst/>
                <a:gdLst>
                  <a:gd name="T0" fmla="*/ 238 w 238"/>
                  <a:gd name="T1" fmla="*/ 86 h 105"/>
                  <a:gd name="T2" fmla="*/ 229 w 238"/>
                  <a:gd name="T3" fmla="*/ 90 h 105"/>
                  <a:gd name="T4" fmla="*/ 221 w 238"/>
                  <a:gd name="T5" fmla="*/ 95 h 105"/>
                  <a:gd name="T6" fmla="*/ 208 w 238"/>
                  <a:gd name="T7" fmla="*/ 99 h 105"/>
                  <a:gd name="T8" fmla="*/ 196 w 238"/>
                  <a:gd name="T9" fmla="*/ 103 h 105"/>
                  <a:gd name="T10" fmla="*/ 182 w 238"/>
                  <a:gd name="T11" fmla="*/ 103 h 105"/>
                  <a:gd name="T12" fmla="*/ 170 w 238"/>
                  <a:gd name="T13" fmla="*/ 105 h 105"/>
                  <a:gd name="T14" fmla="*/ 157 w 238"/>
                  <a:gd name="T15" fmla="*/ 102 h 105"/>
                  <a:gd name="T16" fmla="*/ 149 w 238"/>
                  <a:gd name="T17" fmla="*/ 99 h 105"/>
                  <a:gd name="T18" fmla="*/ 136 w 238"/>
                  <a:gd name="T19" fmla="*/ 89 h 105"/>
                  <a:gd name="T20" fmla="*/ 118 w 238"/>
                  <a:gd name="T21" fmla="*/ 74 h 105"/>
                  <a:gd name="T22" fmla="*/ 97 w 238"/>
                  <a:gd name="T23" fmla="*/ 59 h 105"/>
                  <a:gd name="T24" fmla="*/ 75 w 238"/>
                  <a:gd name="T25" fmla="*/ 43 h 105"/>
                  <a:gd name="T26" fmla="*/ 51 w 238"/>
                  <a:gd name="T27" fmla="*/ 26 h 105"/>
                  <a:gd name="T28" fmla="*/ 30 w 238"/>
                  <a:gd name="T29" fmla="*/ 13 h 105"/>
                  <a:gd name="T30" fmla="*/ 12 w 238"/>
                  <a:gd name="T31" fmla="*/ 3 h 105"/>
                  <a:gd name="T32" fmla="*/ 0 w 238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8"/>
                  <a:gd name="T52" fmla="*/ 0 h 105"/>
                  <a:gd name="T53" fmla="*/ 238 w 238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8" h="105">
                    <a:moveTo>
                      <a:pt x="238" y="86"/>
                    </a:moveTo>
                    <a:lnTo>
                      <a:pt x="229" y="90"/>
                    </a:lnTo>
                    <a:lnTo>
                      <a:pt x="221" y="95"/>
                    </a:lnTo>
                    <a:lnTo>
                      <a:pt x="208" y="99"/>
                    </a:lnTo>
                    <a:lnTo>
                      <a:pt x="196" y="103"/>
                    </a:lnTo>
                    <a:lnTo>
                      <a:pt x="182" y="103"/>
                    </a:lnTo>
                    <a:lnTo>
                      <a:pt x="170" y="105"/>
                    </a:lnTo>
                    <a:lnTo>
                      <a:pt x="157" y="102"/>
                    </a:lnTo>
                    <a:lnTo>
                      <a:pt x="149" y="99"/>
                    </a:lnTo>
                    <a:lnTo>
                      <a:pt x="136" y="89"/>
                    </a:lnTo>
                    <a:lnTo>
                      <a:pt x="118" y="74"/>
                    </a:lnTo>
                    <a:lnTo>
                      <a:pt x="97" y="59"/>
                    </a:lnTo>
                    <a:lnTo>
                      <a:pt x="75" y="43"/>
                    </a:lnTo>
                    <a:lnTo>
                      <a:pt x="51" y="26"/>
                    </a:lnTo>
                    <a:lnTo>
                      <a:pt x="30" y="1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7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7" name="Freeform 160">
                <a:extLst>
                  <a:ext uri="{FF2B5EF4-FFF2-40B4-BE49-F238E27FC236}">
                    <a16:creationId xmlns:a16="http://schemas.microsoft.com/office/drawing/2014/main" id="{25FDBCAA-9D7C-4296-BA37-4DEB5B594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3934"/>
                <a:ext cx="217" cy="144"/>
              </a:xfrm>
              <a:custGeom>
                <a:avLst/>
                <a:gdLst>
                  <a:gd name="T0" fmla="*/ 16 w 217"/>
                  <a:gd name="T1" fmla="*/ 3 h 144"/>
                  <a:gd name="T2" fmla="*/ 4 w 217"/>
                  <a:gd name="T3" fmla="*/ 15 h 144"/>
                  <a:gd name="T4" fmla="*/ 0 w 217"/>
                  <a:gd name="T5" fmla="*/ 28 h 144"/>
                  <a:gd name="T6" fmla="*/ 3 w 217"/>
                  <a:gd name="T7" fmla="*/ 41 h 144"/>
                  <a:gd name="T8" fmla="*/ 6 w 217"/>
                  <a:gd name="T9" fmla="*/ 45 h 144"/>
                  <a:gd name="T10" fmla="*/ 19 w 217"/>
                  <a:gd name="T11" fmla="*/ 56 h 144"/>
                  <a:gd name="T12" fmla="*/ 35 w 217"/>
                  <a:gd name="T13" fmla="*/ 52 h 144"/>
                  <a:gd name="T14" fmla="*/ 56 w 217"/>
                  <a:gd name="T15" fmla="*/ 48 h 144"/>
                  <a:gd name="T16" fmla="*/ 73 w 217"/>
                  <a:gd name="T17" fmla="*/ 54 h 144"/>
                  <a:gd name="T18" fmla="*/ 75 w 217"/>
                  <a:gd name="T19" fmla="*/ 56 h 144"/>
                  <a:gd name="T20" fmla="*/ 55 w 217"/>
                  <a:gd name="T21" fmla="*/ 48 h 144"/>
                  <a:gd name="T22" fmla="*/ 50 w 217"/>
                  <a:gd name="T23" fmla="*/ 61 h 144"/>
                  <a:gd name="T24" fmla="*/ 71 w 217"/>
                  <a:gd name="T25" fmla="*/ 88 h 144"/>
                  <a:gd name="T26" fmla="*/ 94 w 217"/>
                  <a:gd name="T27" fmla="*/ 95 h 144"/>
                  <a:gd name="T28" fmla="*/ 111 w 217"/>
                  <a:gd name="T29" fmla="*/ 94 h 144"/>
                  <a:gd name="T30" fmla="*/ 111 w 217"/>
                  <a:gd name="T31" fmla="*/ 94 h 144"/>
                  <a:gd name="T32" fmla="*/ 95 w 217"/>
                  <a:gd name="T33" fmla="*/ 95 h 144"/>
                  <a:gd name="T34" fmla="*/ 92 w 217"/>
                  <a:gd name="T35" fmla="*/ 98 h 144"/>
                  <a:gd name="T36" fmla="*/ 105 w 217"/>
                  <a:gd name="T37" fmla="*/ 108 h 144"/>
                  <a:gd name="T38" fmla="*/ 121 w 217"/>
                  <a:gd name="T39" fmla="*/ 117 h 144"/>
                  <a:gd name="T40" fmla="*/ 138 w 217"/>
                  <a:gd name="T41" fmla="*/ 124 h 144"/>
                  <a:gd name="T42" fmla="*/ 160 w 217"/>
                  <a:gd name="T43" fmla="*/ 123 h 144"/>
                  <a:gd name="T44" fmla="*/ 177 w 217"/>
                  <a:gd name="T45" fmla="*/ 123 h 144"/>
                  <a:gd name="T46" fmla="*/ 180 w 217"/>
                  <a:gd name="T47" fmla="*/ 123 h 144"/>
                  <a:gd name="T48" fmla="*/ 161 w 217"/>
                  <a:gd name="T49" fmla="*/ 123 h 144"/>
                  <a:gd name="T50" fmla="*/ 163 w 217"/>
                  <a:gd name="T51" fmla="*/ 134 h 144"/>
                  <a:gd name="T52" fmla="*/ 186 w 217"/>
                  <a:gd name="T53" fmla="*/ 144 h 144"/>
                  <a:gd name="T54" fmla="*/ 202 w 217"/>
                  <a:gd name="T55" fmla="*/ 141 h 144"/>
                  <a:gd name="T56" fmla="*/ 213 w 217"/>
                  <a:gd name="T57" fmla="*/ 130 h 144"/>
                  <a:gd name="T58" fmla="*/ 217 w 217"/>
                  <a:gd name="T59" fmla="*/ 118 h 144"/>
                  <a:gd name="T60" fmla="*/ 213 w 217"/>
                  <a:gd name="T61" fmla="*/ 105 h 144"/>
                  <a:gd name="T62" fmla="*/ 210 w 217"/>
                  <a:gd name="T63" fmla="*/ 100 h 144"/>
                  <a:gd name="T64" fmla="*/ 199 w 217"/>
                  <a:gd name="T65" fmla="*/ 88 h 144"/>
                  <a:gd name="T66" fmla="*/ 187 w 217"/>
                  <a:gd name="T67" fmla="*/ 91 h 144"/>
                  <a:gd name="T68" fmla="*/ 176 w 217"/>
                  <a:gd name="T69" fmla="*/ 95 h 144"/>
                  <a:gd name="T70" fmla="*/ 160 w 217"/>
                  <a:gd name="T71" fmla="*/ 97 h 144"/>
                  <a:gd name="T72" fmla="*/ 144 w 217"/>
                  <a:gd name="T73" fmla="*/ 91 h 144"/>
                  <a:gd name="T74" fmla="*/ 143 w 217"/>
                  <a:gd name="T75" fmla="*/ 90 h 144"/>
                  <a:gd name="T76" fmla="*/ 163 w 217"/>
                  <a:gd name="T77" fmla="*/ 97 h 144"/>
                  <a:gd name="T78" fmla="*/ 166 w 217"/>
                  <a:gd name="T79" fmla="*/ 84 h 144"/>
                  <a:gd name="T80" fmla="*/ 147 w 217"/>
                  <a:gd name="T81" fmla="*/ 58 h 144"/>
                  <a:gd name="T82" fmla="*/ 122 w 217"/>
                  <a:gd name="T83" fmla="*/ 51 h 144"/>
                  <a:gd name="T84" fmla="*/ 105 w 217"/>
                  <a:gd name="T85" fmla="*/ 51 h 144"/>
                  <a:gd name="T86" fmla="*/ 105 w 217"/>
                  <a:gd name="T87" fmla="*/ 51 h 144"/>
                  <a:gd name="T88" fmla="*/ 121 w 217"/>
                  <a:gd name="T89" fmla="*/ 51 h 144"/>
                  <a:gd name="T90" fmla="*/ 118 w 217"/>
                  <a:gd name="T91" fmla="*/ 42 h 144"/>
                  <a:gd name="T92" fmla="*/ 96 w 217"/>
                  <a:gd name="T93" fmla="*/ 28 h 144"/>
                  <a:gd name="T94" fmla="*/ 79 w 217"/>
                  <a:gd name="T95" fmla="*/ 22 h 144"/>
                  <a:gd name="T96" fmla="*/ 58 w 217"/>
                  <a:gd name="T97" fmla="*/ 22 h 144"/>
                  <a:gd name="T98" fmla="*/ 39 w 217"/>
                  <a:gd name="T99" fmla="*/ 23 h 144"/>
                  <a:gd name="T100" fmla="*/ 37 w 217"/>
                  <a:gd name="T101" fmla="*/ 23 h 144"/>
                  <a:gd name="T102" fmla="*/ 55 w 217"/>
                  <a:gd name="T103" fmla="*/ 23 h 144"/>
                  <a:gd name="T104" fmla="*/ 55 w 217"/>
                  <a:gd name="T105" fmla="*/ 10 h 144"/>
                  <a:gd name="T106" fmla="*/ 30 w 217"/>
                  <a:gd name="T107" fmla="*/ 0 h 1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7"/>
                  <a:gd name="T163" fmla="*/ 0 h 144"/>
                  <a:gd name="T164" fmla="*/ 217 w 217"/>
                  <a:gd name="T165" fmla="*/ 144 h 1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7" h="144">
                    <a:moveTo>
                      <a:pt x="23" y="2"/>
                    </a:moveTo>
                    <a:lnTo>
                      <a:pt x="16" y="3"/>
                    </a:lnTo>
                    <a:lnTo>
                      <a:pt x="10" y="9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12" y="52"/>
                    </a:lnTo>
                    <a:lnTo>
                      <a:pt x="19" y="56"/>
                    </a:lnTo>
                    <a:lnTo>
                      <a:pt x="26" y="58"/>
                    </a:lnTo>
                    <a:lnTo>
                      <a:pt x="35" y="52"/>
                    </a:lnTo>
                    <a:lnTo>
                      <a:pt x="49" y="49"/>
                    </a:lnTo>
                    <a:lnTo>
                      <a:pt x="56" y="48"/>
                    </a:lnTo>
                    <a:lnTo>
                      <a:pt x="65" y="51"/>
                    </a:lnTo>
                    <a:lnTo>
                      <a:pt x="73" y="54"/>
                    </a:lnTo>
                    <a:lnTo>
                      <a:pt x="82" y="62"/>
                    </a:lnTo>
                    <a:lnTo>
                      <a:pt x="75" y="56"/>
                    </a:lnTo>
                    <a:lnTo>
                      <a:pt x="66" y="51"/>
                    </a:lnTo>
                    <a:lnTo>
                      <a:pt x="55" y="48"/>
                    </a:lnTo>
                    <a:lnTo>
                      <a:pt x="46" y="52"/>
                    </a:lnTo>
                    <a:lnTo>
                      <a:pt x="50" y="61"/>
                    </a:lnTo>
                    <a:lnTo>
                      <a:pt x="60" y="75"/>
                    </a:lnTo>
                    <a:lnTo>
                      <a:pt x="71" y="88"/>
                    </a:lnTo>
                    <a:lnTo>
                      <a:pt x="84" y="95"/>
                    </a:lnTo>
                    <a:lnTo>
                      <a:pt x="94" y="95"/>
                    </a:lnTo>
                    <a:lnTo>
                      <a:pt x="104" y="95"/>
                    </a:lnTo>
                    <a:lnTo>
                      <a:pt x="111" y="94"/>
                    </a:lnTo>
                    <a:lnTo>
                      <a:pt x="118" y="92"/>
                    </a:lnTo>
                    <a:lnTo>
                      <a:pt x="111" y="94"/>
                    </a:lnTo>
                    <a:lnTo>
                      <a:pt x="104" y="95"/>
                    </a:lnTo>
                    <a:lnTo>
                      <a:pt x="95" y="95"/>
                    </a:lnTo>
                    <a:lnTo>
                      <a:pt x="89" y="95"/>
                    </a:lnTo>
                    <a:lnTo>
                      <a:pt x="92" y="98"/>
                    </a:lnTo>
                    <a:lnTo>
                      <a:pt x="98" y="104"/>
                    </a:lnTo>
                    <a:lnTo>
                      <a:pt x="105" y="108"/>
                    </a:lnTo>
                    <a:lnTo>
                      <a:pt x="114" y="114"/>
                    </a:lnTo>
                    <a:lnTo>
                      <a:pt x="121" y="117"/>
                    </a:lnTo>
                    <a:lnTo>
                      <a:pt x="130" y="121"/>
                    </a:lnTo>
                    <a:lnTo>
                      <a:pt x="138" y="124"/>
                    </a:lnTo>
                    <a:lnTo>
                      <a:pt x="147" y="126"/>
                    </a:lnTo>
                    <a:lnTo>
                      <a:pt x="160" y="123"/>
                    </a:lnTo>
                    <a:lnTo>
                      <a:pt x="170" y="123"/>
                    </a:lnTo>
                    <a:lnTo>
                      <a:pt x="177" y="123"/>
                    </a:lnTo>
                    <a:lnTo>
                      <a:pt x="186" y="127"/>
                    </a:lnTo>
                    <a:lnTo>
                      <a:pt x="180" y="123"/>
                    </a:lnTo>
                    <a:lnTo>
                      <a:pt x="171" y="123"/>
                    </a:lnTo>
                    <a:lnTo>
                      <a:pt x="161" y="123"/>
                    </a:lnTo>
                    <a:lnTo>
                      <a:pt x="156" y="127"/>
                    </a:lnTo>
                    <a:lnTo>
                      <a:pt x="163" y="134"/>
                    </a:lnTo>
                    <a:lnTo>
                      <a:pt x="174" y="141"/>
                    </a:lnTo>
                    <a:lnTo>
                      <a:pt x="186" y="144"/>
                    </a:lnTo>
                    <a:lnTo>
                      <a:pt x="196" y="144"/>
                    </a:lnTo>
                    <a:lnTo>
                      <a:pt x="202" y="141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7" y="126"/>
                    </a:lnTo>
                    <a:lnTo>
                      <a:pt x="217" y="118"/>
                    </a:lnTo>
                    <a:lnTo>
                      <a:pt x="216" y="111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0" y="100"/>
                    </a:lnTo>
                    <a:lnTo>
                      <a:pt x="205" y="94"/>
                    </a:lnTo>
                    <a:lnTo>
                      <a:pt x="199" y="88"/>
                    </a:lnTo>
                    <a:lnTo>
                      <a:pt x="193" y="90"/>
                    </a:lnTo>
                    <a:lnTo>
                      <a:pt x="187" y="91"/>
                    </a:lnTo>
                    <a:lnTo>
                      <a:pt x="183" y="94"/>
                    </a:lnTo>
                    <a:lnTo>
                      <a:pt x="176" y="95"/>
                    </a:lnTo>
                    <a:lnTo>
                      <a:pt x="169" y="98"/>
                    </a:lnTo>
                    <a:lnTo>
                      <a:pt x="160" y="97"/>
                    </a:lnTo>
                    <a:lnTo>
                      <a:pt x="153" y="95"/>
                    </a:lnTo>
                    <a:lnTo>
                      <a:pt x="144" y="91"/>
                    </a:lnTo>
                    <a:lnTo>
                      <a:pt x="137" y="85"/>
                    </a:lnTo>
                    <a:lnTo>
                      <a:pt x="143" y="90"/>
                    </a:lnTo>
                    <a:lnTo>
                      <a:pt x="153" y="95"/>
                    </a:lnTo>
                    <a:lnTo>
                      <a:pt x="163" y="97"/>
                    </a:lnTo>
                    <a:lnTo>
                      <a:pt x="173" y="95"/>
                    </a:lnTo>
                    <a:lnTo>
                      <a:pt x="166" y="84"/>
                    </a:lnTo>
                    <a:lnTo>
                      <a:pt x="158" y="71"/>
                    </a:lnTo>
                    <a:lnTo>
                      <a:pt x="147" y="58"/>
                    </a:lnTo>
                    <a:lnTo>
                      <a:pt x="135" y="54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5" y="51"/>
                    </a:lnTo>
                    <a:lnTo>
                      <a:pt x="101" y="55"/>
                    </a:lnTo>
                    <a:lnTo>
                      <a:pt x="105" y="51"/>
                    </a:lnTo>
                    <a:lnTo>
                      <a:pt x="114" y="51"/>
                    </a:lnTo>
                    <a:lnTo>
                      <a:pt x="121" y="51"/>
                    </a:lnTo>
                    <a:lnTo>
                      <a:pt x="130" y="52"/>
                    </a:lnTo>
                    <a:lnTo>
                      <a:pt x="118" y="42"/>
                    </a:lnTo>
                    <a:lnTo>
                      <a:pt x="105" y="33"/>
                    </a:lnTo>
                    <a:lnTo>
                      <a:pt x="96" y="28"/>
                    </a:lnTo>
                    <a:lnTo>
                      <a:pt x="88" y="25"/>
                    </a:lnTo>
                    <a:lnTo>
                      <a:pt x="79" y="22"/>
                    </a:lnTo>
                    <a:lnTo>
                      <a:pt x="72" y="22"/>
                    </a:lnTo>
                    <a:lnTo>
                      <a:pt x="58" y="22"/>
                    </a:lnTo>
                    <a:lnTo>
                      <a:pt x="48" y="23"/>
                    </a:lnTo>
                    <a:lnTo>
                      <a:pt x="39" y="23"/>
                    </a:lnTo>
                    <a:lnTo>
                      <a:pt x="33" y="20"/>
                    </a:lnTo>
                    <a:lnTo>
                      <a:pt x="37" y="23"/>
                    </a:lnTo>
                    <a:lnTo>
                      <a:pt x="46" y="25"/>
                    </a:lnTo>
                    <a:lnTo>
                      <a:pt x="55" y="23"/>
                    </a:lnTo>
                    <a:lnTo>
                      <a:pt x="63" y="22"/>
                    </a:lnTo>
                    <a:lnTo>
                      <a:pt x="55" y="10"/>
                    </a:lnTo>
                    <a:lnTo>
                      <a:pt x="43" y="3"/>
                    </a:lnTo>
                    <a:lnTo>
                      <a:pt x="3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40F200"/>
              </a:solidFill>
              <a:ln w="9525">
                <a:solidFill>
                  <a:srgbClr val="00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8" name="Freeform 161">
                <a:extLst>
                  <a:ext uri="{FF2B5EF4-FFF2-40B4-BE49-F238E27FC236}">
                    <a16:creationId xmlns:a16="http://schemas.microsoft.com/office/drawing/2014/main" id="{95BC28C0-A882-4F39-9AAD-9AE38B83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3911"/>
                <a:ext cx="101" cy="125"/>
              </a:xfrm>
              <a:custGeom>
                <a:avLst/>
                <a:gdLst>
                  <a:gd name="T0" fmla="*/ 9 w 101"/>
                  <a:gd name="T1" fmla="*/ 28 h 125"/>
                  <a:gd name="T2" fmla="*/ 15 w 101"/>
                  <a:gd name="T3" fmla="*/ 19 h 125"/>
                  <a:gd name="T4" fmla="*/ 26 w 101"/>
                  <a:gd name="T5" fmla="*/ 13 h 125"/>
                  <a:gd name="T6" fmla="*/ 38 w 101"/>
                  <a:gd name="T7" fmla="*/ 6 h 125"/>
                  <a:gd name="T8" fmla="*/ 53 w 101"/>
                  <a:gd name="T9" fmla="*/ 3 h 125"/>
                  <a:gd name="T10" fmla="*/ 65 w 101"/>
                  <a:gd name="T11" fmla="*/ 0 h 125"/>
                  <a:gd name="T12" fmla="*/ 78 w 101"/>
                  <a:gd name="T13" fmla="*/ 2 h 125"/>
                  <a:gd name="T14" fmla="*/ 87 w 101"/>
                  <a:gd name="T15" fmla="*/ 5 h 125"/>
                  <a:gd name="T16" fmla="*/ 94 w 101"/>
                  <a:gd name="T17" fmla="*/ 13 h 125"/>
                  <a:gd name="T18" fmla="*/ 94 w 101"/>
                  <a:gd name="T19" fmla="*/ 20 h 125"/>
                  <a:gd name="T20" fmla="*/ 95 w 101"/>
                  <a:gd name="T21" fmla="*/ 26 h 125"/>
                  <a:gd name="T22" fmla="*/ 94 w 101"/>
                  <a:gd name="T23" fmla="*/ 29 h 125"/>
                  <a:gd name="T24" fmla="*/ 92 w 101"/>
                  <a:gd name="T25" fmla="*/ 33 h 125"/>
                  <a:gd name="T26" fmla="*/ 85 w 101"/>
                  <a:gd name="T27" fmla="*/ 36 h 125"/>
                  <a:gd name="T28" fmla="*/ 84 w 101"/>
                  <a:gd name="T29" fmla="*/ 38 h 125"/>
                  <a:gd name="T30" fmla="*/ 89 w 101"/>
                  <a:gd name="T31" fmla="*/ 46 h 125"/>
                  <a:gd name="T32" fmla="*/ 95 w 101"/>
                  <a:gd name="T33" fmla="*/ 61 h 125"/>
                  <a:gd name="T34" fmla="*/ 95 w 101"/>
                  <a:gd name="T35" fmla="*/ 68 h 125"/>
                  <a:gd name="T36" fmla="*/ 95 w 101"/>
                  <a:gd name="T37" fmla="*/ 77 h 125"/>
                  <a:gd name="T38" fmla="*/ 94 w 101"/>
                  <a:gd name="T39" fmla="*/ 84 h 125"/>
                  <a:gd name="T40" fmla="*/ 92 w 101"/>
                  <a:gd name="T41" fmla="*/ 92 h 125"/>
                  <a:gd name="T42" fmla="*/ 101 w 101"/>
                  <a:gd name="T43" fmla="*/ 104 h 125"/>
                  <a:gd name="T44" fmla="*/ 98 w 101"/>
                  <a:gd name="T45" fmla="*/ 115 h 125"/>
                  <a:gd name="T46" fmla="*/ 92 w 101"/>
                  <a:gd name="T47" fmla="*/ 118 h 125"/>
                  <a:gd name="T48" fmla="*/ 85 w 101"/>
                  <a:gd name="T49" fmla="*/ 123 h 125"/>
                  <a:gd name="T50" fmla="*/ 75 w 101"/>
                  <a:gd name="T51" fmla="*/ 124 h 125"/>
                  <a:gd name="T52" fmla="*/ 66 w 101"/>
                  <a:gd name="T53" fmla="*/ 125 h 125"/>
                  <a:gd name="T54" fmla="*/ 58 w 101"/>
                  <a:gd name="T55" fmla="*/ 123 h 125"/>
                  <a:gd name="T56" fmla="*/ 49 w 101"/>
                  <a:gd name="T57" fmla="*/ 120 h 125"/>
                  <a:gd name="T58" fmla="*/ 42 w 101"/>
                  <a:gd name="T59" fmla="*/ 117 h 125"/>
                  <a:gd name="T60" fmla="*/ 35 w 101"/>
                  <a:gd name="T61" fmla="*/ 115 h 125"/>
                  <a:gd name="T62" fmla="*/ 27 w 101"/>
                  <a:gd name="T63" fmla="*/ 110 h 125"/>
                  <a:gd name="T64" fmla="*/ 22 w 101"/>
                  <a:gd name="T65" fmla="*/ 104 h 125"/>
                  <a:gd name="T66" fmla="*/ 16 w 101"/>
                  <a:gd name="T67" fmla="*/ 97 h 125"/>
                  <a:gd name="T68" fmla="*/ 12 w 101"/>
                  <a:gd name="T69" fmla="*/ 89 h 125"/>
                  <a:gd name="T70" fmla="*/ 6 w 101"/>
                  <a:gd name="T71" fmla="*/ 79 h 125"/>
                  <a:gd name="T72" fmla="*/ 3 w 101"/>
                  <a:gd name="T73" fmla="*/ 71 h 125"/>
                  <a:gd name="T74" fmla="*/ 0 w 101"/>
                  <a:gd name="T75" fmla="*/ 62 h 125"/>
                  <a:gd name="T76" fmla="*/ 0 w 101"/>
                  <a:gd name="T77" fmla="*/ 55 h 125"/>
                  <a:gd name="T78" fmla="*/ 2 w 101"/>
                  <a:gd name="T79" fmla="*/ 41 h 125"/>
                  <a:gd name="T80" fmla="*/ 9 w 101"/>
                  <a:gd name="T81" fmla="*/ 28 h 1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125"/>
                  <a:gd name="T125" fmla="*/ 101 w 101"/>
                  <a:gd name="T126" fmla="*/ 125 h 1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125">
                    <a:moveTo>
                      <a:pt x="9" y="28"/>
                    </a:moveTo>
                    <a:lnTo>
                      <a:pt x="15" y="19"/>
                    </a:lnTo>
                    <a:lnTo>
                      <a:pt x="26" y="13"/>
                    </a:lnTo>
                    <a:lnTo>
                      <a:pt x="38" y="6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8" y="2"/>
                    </a:lnTo>
                    <a:lnTo>
                      <a:pt x="87" y="5"/>
                    </a:lnTo>
                    <a:lnTo>
                      <a:pt x="94" y="13"/>
                    </a:lnTo>
                    <a:lnTo>
                      <a:pt x="94" y="20"/>
                    </a:lnTo>
                    <a:lnTo>
                      <a:pt x="95" y="26"/>
                    </a:lnTo>
                    <a:lnTo>
                      <a:pt x="94" y="29"/>
                    </a:lnTo>
                    <a:lnTo>
                      <a:pt x="92" y="33"/>
                    </a:lnTo>
                    <a:lnTo>
                      <a:pt x="85" y="36"/>
                    </a:lnTo>
                    <a:lnTo>
                      <a:pt x="84" y="38"/>
                    </a:lnTo>
                    <a:lnTo>
                      <a:pt x="89" y="46"/>
                    </a:lnTo>
                    <a:lnTo>
                      <a:pt x="95" y="61"/>
                    </a:lnTo>
                    <a:lnTo>
                      <a:pt x="95" y="68"/>
                    </a:lnTo>
                    <a:lnTo>
                      <a:pt x="95" y="77"/>
                    </a:lnTo>
                    <a:lnTo>
                      <a:pt x="94" y="84"/>
                    </a:lnTo>
                    <a:lnTo>
                      <a:pt x="92" y="92"/>
                    </a:lnTo>
                    <a:lnTo>
                      <a:pt x="101" y="104"/>
                    </a:lnTo>
                    <a:lnTo>
                      <a:pt x="98" y="115"/>
                    </a:lnTo>
                    <a:lnTo>
                      <a:pt x="92" y="118"/>
                    </a:lnTo>
                    <a:lnTo>
                      <a:pt x="85" y="123"/>
                    </a:lnTo>
                    <a:lnTo>
                      <a:pt x="75" y="124"/>
                    </a:lnTo>
                    <a:lnTo>
                      <a:pt x="66" y="125"/>
                    </a:lnTo>
                    <a:lnTo>
                      <a:pt x="58" y="123"/>
                    </a:lnTo>
                    <a:lnTo>
                      <a:pt x="49" y="120"/>
                    </a:lnTo>
                    <a:lnTo>
                      <a:pt x="42" y="117"/>
                    </a:lnTo>
                    <a:lnTo>
                      <a:pt x="35" y="115"/>
                    </a:lnTo>
                    <a:lnTo>
                      <a:pt x="27" y="110"/>
                    </a:lnTo>
                    <a:lnTo>
                      <a:pt x="22" y="104"/>
                    </a:lnTo>
                    <a:lnTo>
                      <a:pt x="16" y="97"/>
                    </a:lnTo>
                    <a:lnTo>
                      <a:pt x="12" y="89"/>
                    </a:lnTo>
                    <a:lnTo>
                      <a:pt x="6" y="79"/>
                    </a:lnTo>
                    <a:lnTo>
                      <a:pt x="3" y="71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9" name="Freeform 162">
                <a:extLst>
                  <a:ext uri="{FF2B5EF4-FFF2-40B4-BE49-F238E27FC236}">
                    <a16:creationId xmlns:a16="http://schemas.microsoft.com/office/drawing/2014/main" id="{E3CBAFD7-3BAE-46FC-BA2A-9AB527973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3921"/>
                <a:ext cx="79" cy="35"/>
              </a:xfrm>
              <a:custGeom>
                <a:avLst/>
                <a:gdLst>
                  <a:gd name="T0" fmla="*/ 79 w 79"/>
                  <a:gd name="T1" fmla="*/ 15 h 35"/>
                  <a:gd name="T2" fmla="*/ 77 w 79"/>
                  <a:gd name="T3" fmla="*/ 8 h 35"/>
                  <a:gd name="T4" fmla="*/ 74 w 79"/>
                  <a:gd name="T5" fmla="*/ 3 h 35"/>
                  <a:gd name="T6" fmla="*/ 68 w 79"/>
                  <a:gd name="T7" fmla="*/ 0 h 35"/>
                  <a:gd name="T8" fmla="*/ 62 w 79"/>
                  <a:gd name="T9" fmla="*/ 0 h 35"/>
                  <a:gd name="T10" fmla="*/ 55 w 79"/>
                  <a:gd name="T11" fmla="*/ 0 h 35"/>
                  <a:gd name="T12" fmla="*/ 48 w 79"/>
                  <a:gd name="T13" fmla="*/ 0 h 35"/>
                  <a:gd name="T14" fmla="*/ 38 w 79"/>
                  <a:gd name="T15" fmla="*/ 0 h 35"/>
                  <a:gd name="T16" fmla="*/ 29 w 79"/>
                  <a:gd name="T17" fmla="*/ 5 h 35"/>
                  <a:gd name="T18" fmla="*/ 19 w 79"/>
                  <a:gd name="T19" fmla="*/ 9 h 35"/>
                  <a:gd name="T20" fmla="*/ 10 w 79"/>
                  <a:gd name="T21" fmla="*/ 15 h 35"/>
                  <a:gd name="T22" fmla="*/ 3 w 79"/>
                  <a:gd name="T23" fmla="*/ 23 h 35"/>
                  <a:gd name="T24" fmla="*/ 0 w 79"/>
                  <a:gd name="T25" fmla="*/ 35 h 35"/>
                  <a:gd name="T26" fmla="*/ 10 w 79"/>
                  <a:gd name="T27" fmla="*/ 25 h 35"/>
                  <a:gd name="T28" fmla="*/ 20 w 79"/>
                  <a:gd name="T29" fmla="*/ 18 h 35"/>
                  <a:gd name="T30" fmla="*/ 30 w 79"/>
                  <a:gd name="T31" fmla="*/ 10 h 35"/>
                  <a:gd name="T32" fmla="*/ 41 w 79"/>
                  <a:gd name="T33" fmla="*/ 8 h 35"/>
                  <a:gd name="T34" fmla="*/ 49 w 79"/>
                  <a:gd name="T35" fmla="*/ 3 h 35"/>
                  <a:gd name="T36" fmla="*/ 59 w 79"/>
                  <a:gd name="T37" fmla="*/ 5 h 35"/>
                  <a:gd name="T38" fmla="*/ 69 w 79"/>
                  <a:gd name="T39" fmla="*/ 8 h 35"/>
                  <a:gd name="T40" fmla="*/ 79 w 79"/>
                  <a:gd name="T41" fmla="*/ 15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35"/>
                  <a:gd name="T65" fmla="*/ 79 w 79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35">
                    <a:moveTo>
                      <a:pt x="79" y="15"/>
                    </a:moveTo>
                    <a:lnTo>
                      <a:pt x="77" y="8"/>
                    </a:lnTo>
                    <a:lnTo>
                      <a:pt x="74" y="3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5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3" y="23"/>
                    </a:lnTo>
                    <a:lnTo>
                      <a:pt x="0" y="35"/>
                    </a:lnTo>
                    <a:lnTo>
                      <a:pt x="10" y="25"/>
                    </a:lnTo>
                    <a:lnTo>
                      <a:pt x="20" y="18"/>
                    </a:lnTo>
                    <a:lnTo>
                      <a:pt x="30" y="10"/>
                    </a:lnTo>
                    <a:lnTo>
                      <a:pt x="41" y="8"/>
                    </a:lnTo>
                    <a:lnTo>
                      <a:pt x="49" y="3"/>
                    </a:lnTo>
                    <a:lnTo>
                      <a:pt x="59" y="5"/>
                    </a:lnTo>
                    <a:lnTo>
                      <a:pt x="69" y="8"/>
                    </a:lnTo>
                    <a:lnTo>
                      <a:pt x="79" y="15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0" name="Freeform 163">
                <a:extLst>
                  <a:ext uri="{FF2B5EF4-FFF2-40B4-BE49-F238E27FC236}">
                    <a16:creationId xmlns:a16="http://schemas.microsoft.com/office/drawing/2014/main" id="{0F605BF2-387D-4BBD-86B4-406D8125A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3959"/>
                <a:ext cx="74" cy="41"/>
              </a:xfrm>
              <a:custGeom>
                <a:avLst/>
                <a:gdLst>
                  <a:gd name="T0" fmla="*/ 0 w 74"/>
                  <a:gd name="T1" fmla="*/ 8 h 41"/>
                  <a:gd name="T2" fmla="*/ 2 w 74"/>
                  <a:gd name="T3" fmla="*/ 14 h 41"/>
                  <a:gd name="T4" fmla="*/ 8 w 74"/>
                  <a:gd name="T5" fmla="*/ 20 h 41"/>
                  <a:gd name="T6" fmla="*/ 17 w 74"/>
                  <a:gd name="T7" fmla="*/ 26 h 41"/>
                  <a:gd name="T8" fmla="*/ 27 w 74"/>
                  <a:gd name="T9" fmla="*/ 33 h 41"/>
                  <a:gd name="T10" fmla="*/ 36 w 74"/>
                  <a:gd name="T11" fmla="*/ 36 h 41"/>
                  <a:gd name="T12" fmla="*/ 46 w 74"/>
                  <a:gd name="T13" fmla="*/ 39 h 41"/>
                  <a:gd name="T14" fmla="*/ 54 w 74"/>
                  <a:gd name="T15" fmla="*/ 40 h 41"/>
                  <a:gd name="T16" fmla="*/ 63 w 74"/>
                  <a:gd name="T17" fmla="*/ 41 h 41"/>
                  <a:gd name="T18" fmla="*/ 70 w 74"/>
                  <a:gd name="T19" fmla="*/ 34 h 41"/>
                  <a:gd name="T20" fmla="*/ 74 w 74"/>
                  <a:gd name="T21" fmla="*/ 23 h 41"/>
                  <a:gd name="T22" fmla="*/ 72 w 74"/>
                  <a:gd name="T23" fmla="*/ 8 h 41"/>
                  <a:gd name="T24" fmla="*/ 64 w 74"/>
                  <a:gd name="T25" fmla="*/ 0 h 41"/>
                  <a:gd name="T26" fmla="*/ 67 w 74"/>
                  <a:gd name="T27" fmla="*/ 11 h 41"/>
                  <a:gd name="T28" fmla="*/ 69 w 74"/>
                  <a:gd name="T29" fmla="*/ 21 h 41"/>
                  <a:gd name="T30" fmla="*/ 66 w 74"/>
                  <a:gd name="T31" fmla="*/ 27 h 41"/>
                  <a:gd name="T32" fmla="*/ 61 w 74"/>
                  <a:gd name="T33" fmla="*/ 31 h 41"/>
                  <a:gd name="T34" fmla="*/ 53 w 74"/>
                  <a:gd name="T35" fmla="*/ 31 h 41"/>
                  <a:gd name="T36" fmla="*/ 40 w 74"/>
                  <a:gd name="T37" fmla="*/ 27 h 41"/>
                  <a:gd name="T38" fmla="*/ 21 w 74"/>
                  <a:gd name="T39" fmla="*/ 20 h 41"/>
                  <a:gd name="T40" fmla="*/ 0 w 74"/>
                  <a:gd name="T41" fmla="*/ 8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41"/>
                  <a:gd name="T65" fmla="*/ 74 w 74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41">
                    <a:moveTo>
                      <a:pt x="0" y="8"/>
                    </a:moveTo>
                    <a:lnTo>
                      <a:pt x="2" y="14"/>
                    </a:lnTo>
                    <a:lnTo>
                      <a:pt x="8" y="20"/>
                    </a:lnTo>
                    <a:lnTo>
                      <a:pt x="17" y="26"/>
                    </a:lnTo>
                    <a:lnTo>
                      <a:pt x="27" y="33"/>
                    </a:lnTo>
                    <a:lnTo>
                      <a:pt x="36" y="36"/>
                    </a:lnTo>
                    <a:lnTo>
                      <a:pt x="46" y="39"/>
                    </a:lnTo>
                    <a:lnTo>
                      <a:pt x="54" y="40"/>
                    </a:lnTo>
                    <a:lnTo>
                      <a:pt x="63" y="41"/>
                    </a:lnTo>
                    <a:lnTo>
                      <a:pt x="70" y="34"/>
                    </a:lnTo>
                    <a:lnTo>
                      <a:pt x="74" y="23"/>
                    </a:lnTo>
                    <a:lnTo>
                      <a:pt x="72" y="8"/>
                    </a:lnTo>
                    <a:lnTo>
                      <a:pt x="64" y="0"/>
                    </a:lnTo>
                    <a:lnTo>
                      <a:pt x="67" y="11"/>
                    </a:lnTo>
                    <a:lnTo>
                      <a:pt x="69" y="21"/>
                    </a:lnTo>
                    <a:lnTo>
                      <a:pt x="66" y="27"/>
                    </a:lnTo>
                    <a:lnTo>
                      <a:pt x="61" y="31"/>
                    </a:lnTo>
                    <a:lnTo>
                      <a:pt x="53" y="31"/>
                    </a:lnTo>
                    <a:lnTo>
                      <a:pt x="40" y="27"/>
                    </a:lnTo>
                    <a:lnTo>
                      <a:pt x="21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1" name="Freeform 164">
                <a:extLst>
                  <a:ext uri="{FF2B5EF4-FFF2-40B4-BE49-F238E27FC236}">
                    <a16:creationId xmlns:a16="http://schemas.microsoft.com/office/drawing/2014/main" id="{A1F6A1DD-06AB-495C-A74E-B18C2AE3E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3976"/>
                <a:ext cx="84" cy="50"/>
              </a:xfrm>
              <a:custGeom>
                <a:avLst/>
                <a:gdLst>
                  <a:gd name="T0" fmla="*/ 0 w 84"/>
                  <a:gd name="T1" fmla="*/ 0 h 50"/>
                  <a:gd name="T2" fmla="*/ 3 w 84"/>
                  <a:gd name="T3" fmla="*/ 9 h 50"/>
                  <a:gd name="T4" fmla="*/ 9 w 84"/>
                  <a:gd name="T5" fmla="*/ 20 h 50"/>
                  <a:gd name="T6" fmla="*/ 17 w 84"/>
                  <a:gd name="T7" fmla="*/ 30 h 50"/>
                  <a:gd name="T8" fmla="*/ 29 w 84"/>
                  <a:gd name="T9" fmla="*/ 40 h 50"/>
                  <a:gd name="T10" fmla="*/ 39 w 84"/>
                  <a:gd name="T11" fmla="*/ 48 h 50"/>
                  <a:gd name="T12" fmla="*/ 53 w 84"/>
                  <a:gd name="T13" fmla="*/ 50 h 50"/>
                  <a:gd name="T14" fmla="*/ 66 w 84"/>
                  <a:gd name="T15" fmla="*/ 49 h 50"/>
                  <a:gd name="T16" fmla="*/ 84 w 84"/>
                  <a:gd name="T17" fmla="*/ 43 h 50"/>
                  <a:gd name="T18" fmla="*/ 74 w 84"/>
                  <a:gd name="T19" fmla="*/ 45 h 50"/>
                  <a:gd name="T20" fmla="*/ 64 w 84"/>
                  <a:gd name="T21" fmla="*/ 46 h 50"/>
                  <a:gd name="T22" fmla="*/ 52 w 84"/>
                  <a:gd name="T23" fmla="*/ 43 h 50"/>
                  <a:gd name="T24" fmla="*/ 41 w 84"/>
                  <a:gd name="T25" fmla="*/ 40 h 50"/>
                  <a:gd name="T26" fmla="*/ 29 w 84"/>
                  <a:gd name="T27" fmla="*/ 33 h 50"/>
                  <a:gd name="T28" fmla="*/ 17 w 84"/>
                  <a:gd name="T29" fmla="*/ 24 h 50"/>
                  <a:gd name="T30" fmla="*/ 7 w 84"/>
                  <a:gd name="T31" fmla="*/ 13 h 50"/>
                  <a:gd name="T32" fmla="*/ 0 w 84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50"/>
                  <a:gd name="T53" fmla="*/ 84 w 84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50">
                    <a:moveTo>
                      <a:pt x="0" y="0"/>
                    </a:moveTo>
                    <a:lnTo>
                      <a:pt x="3" y="9"/>
                    </a:lnTo>
                    <a:lnTo>
                      <a:pt x="9" y="20"/>
                    </a:lnTo>
                    <a:lnTo>
                      <a:pt x="17" y="30"/>
                    </a:lnTo>
                    <a:lnTo>
                      <a:pt x="29" y="40"/>
                    </a:lnTo>
                    <a:lnTo>
                      <a:pt x="39" y="48"/>
                    </a:lnTo>
                    <a:lnTo>
                      <a:pt x="53" y="50"/>
                    </a:lnTo>
                    <a:lnTo>
                      <a:pt x="66" y="49"/>
                    </a:lnTo>
                    <a:lnTo>
                      <a:pt x="84" y="43"/>
                    </a:lnTo>
                    <a:lnTo>
                      <a:pt x="74" y="45"/>
                    </a:lnTo>
                    <a:lnTo>
                      <a:pt x="64" y="46"/>
                    </a:lnTo>
                    <a:lnTo>
                      <a:pt x="52" y="43"/>
                    </a:lnTo>
                    <a:lnTo>
                      <a:pt x="41" y="40"/>
                    </a:lnTo>
                    <a:lnTo>
                      <a:pt x="29" y="33"/>
                    </a:lnTo>
                    <a:lnTo>
                      <a:pt x="17" y="24"/>
                    </a:lnTo>
                    <a:lnTo>
                      <a:pt x="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2" name="Freeform 165">
                <a:extLst>
                  <a:ext uri="{FF2B5EF4-FFF2-40B4-BE49-F238E27FC236}">
                    <a16:creationId xmlns:a16="http://schemas.microsoft.com/office/drawing/2014/main" id="{122FF911-2A3A-4BD4-B51D-AD16C9BF2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3990"/>
                <a:ext cx="106" cy="100"/>
              </a:xfrm>
              <a:custGeom>
                <a:avLst/>
                <a:gdLst>
                  <a:gd name="T0" fmla="*/ 14 w 106"/>
                  <a:gd name="T1" fmla="*/ 12 h 100"/>
                  <a:gd name="T2" fmla="*/ 10 w 106"/>
                  <a:gd name="T3" fmla="*/ 15 h 100"/>
                  <a:gd name="T4" fmla="*/ 8 w 106"/>
                  <a:gd name="T5" fmla="*/ 21 h 100"/>
                  <a:gd name="T6" fmla="*/ 6 w 106"/>
                  <a:gd name="T7" fmla="*/ 28 h 100"/>
                  <a:gd name="T8" fmla="*/ 4 w 106"/>
                  <a:gd name="T9" fmla="*/ 36 h 100"/>
                  <a:gd name="T10" fmla="*/ 1 w 106"/>
                  <a:gd name="T11" fmla="*/ 44 h 100"/>
                  <a:gd name="T12" fmla="*/ 0 w 106"/>
                  <a:gd name="T13" fmla="*/ 52 h 100"/>
                  <a:gd name="T14" fmla="*/ 0 w 106"/>
                  <a:gd name="T15" fmla="*/ 61 h 100"/>
                  <a:gd name="T16" fmla="*/ 0 w 106"/>
                  <a:gd name="T17" fmla="*/ 70 h 100"/>
                  <a:gd name="T18" fmla="*/ 0 w 106"/>
                  <a:gd name="T19" fmla="*/ 80 h 100"/>
                  <a:gd name="T20" fmla="*/ 6 w 106"/>
                  <a:gd name="T21" fmla="*/ 85 h 100"/>
                  <a:gd name="T22" fmla="*/ 13 w 106"/>
                  <a:gd name="T23" fmla="*/ 87 h 100"/>
                  <a:gd name="T24" fmla="*/ 21 w 106"/>
                  <a:gd name="T25" fmla="*/ 85 h 100"/>
                  <a:gd name="T26" fmla="*/ 24 w 106"/>
                  <a:gd name="T27" fmla="*/ 88 h 100"/>
                  <a:gd name="T28" fmla="*/ 29 w 106"/>
                  <a:gd name="T29" fmla="*/ 93 h 100"/>
                  <a:gd name="T30" fmla="*/ 36 w 106"/>
                  <a:gd name="T31" fmla="*/ 95 h 100"/>
                  <a:gd name="T32" fmla="*/ 44 w 106"/>
                  <a:gd name="T33" fmla="*/ 100 h 100"/>
                  <a:gd name="T34" fmla="*/ 53 w 106"/>
                  <a:gd name="T35" fmla="*/ 98 h 100"/>
                  <a:gd name="T36" fmla="*/ 62 w 106"/>
                  <a:gd name="T37" fmla="*/ 97 h 100"/>
                  <a:gd name="T38" fmla="*/ 69 w 106"/>
                  <a:gd name="T39" fmla="*/ 91 h 100"/>
                  <a:gd name="T40" fmla="*/ 78 w 106"/>
                  <a:gd name="T41" fmla="*/ 82 h 100"/>
                  <a:gd name="T42" fmla="*/ 82 w 106"/>
                  <a:gd name="T43" fmla="*/ 87 h 100"/>
                  <a:gd name="T44" fmla="*/ 92 w 106"/>
                  <a:gd name="T45" fmla="*/ 91 h 100"/>
                  <a:gd name="T46" fmla="*/ 101 w 106"/>
                  <a:gd name="T47" fmla="*/ 90 h 100"/>
                  <a:gd name="T48" fmla="*/ 106 w 106"/>
                  <a:gd name="T49" fmla="*/ 81 h 100"/>
                  <a:gd name="T50" fmla="*/ 105 w 106"/>
                  <a:gd name="T51" fmla="*/ 71 h 100"/>
                  <a:gd name="T52" fmla="*/ 105 w 106"/>
                  <a:gd name="T53" fmla="*/ 61 h 100"/>
                  <a:gd name="T54" fmla="*/ 104 w 106"/>
                  <a:gd name="T55" fmla="*/ 51 h 100"/>
                  <a:gd name="T56" fmla="*/ 102 w 106"/>
                  <a:gd name="T57" fmla="*/ 42 h 100"/>
                  <a:gd name="T58" fmla="*/ 98 w 106"/>
                  <a:gd name="T59" fmla="*/ 34 h 100"/>
                  <a:gd name="T60" fmla="*/ 93 w 106"/>
                  <a:gd name="T61" fmla="*/ 25 h 100"/>
                  <a:gd name="T62" fmla="*/ 89 w 106"/>
                  <a:gd name="T63" fmla="*/ 18 h 100"/>
                  <a:gd name="T64" fmla="*/ 85 w 106"/>
                  <a:gd name="T65" fmla="*/ 13 h 100"/>
                  <a:gd name="T66" fmla="*/ 78 w 106"/>
                  <a:gd name="T67" fmla="*/ 6 h 100"/>
                  <a:gd name="T68" fmla="*/ 70 w 106"/>
                  <a:gd name="T69" fmla="*/ 3 h 100"/>
                  <a:gd name="T70" fmla="*/ 60 w 106"/>
                  <a:gd name="T71" fmla="*/ 0 h 100"/>
                  <a:gd name="T72" fmla="*/ 52 w 106"/>
                  <a:gd name="T73" fmla="*/ 0 h 100"/>
                  <a:gd name="T74" fmla="*/ 40 w 106"/>
                  <a:gd name="T75" fmla="*/ 0 h 100"/>
                  <a:gd name="T76" fmla="*/ 32 w 106"/>
                  <a:gd name="T77" fmla="*/ 2 h 100"/>
                  <a:gd name="T78" fmla="*/ 21 w 106"/>
                  <a:gd name="T79" fmla="*/ 6 h 100"/>
                  <a:gd name="T80" fmla="*/ 14 w 106"/>
                  <a:gd name="T81" fmla="*/ 12 h 1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6"/>
                  <a:gd name="T124" fmla="*/ 0 h 100"/>
                  <a:gd name="T125" fmla="*/ 106 w 106"/>
                  <a:gd name="T126" fmla="*/ 100 h 1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6" h="100">
                    <a:moveTo>
                      <a:pt x="14" y="12"/>
                    </a:moveTo>
                    <a:lnTo>
                      <a:pt x="10" y="15"/>
                    </a:lnTo>
                    <a:lnTo>
                      <a:pt x="8" y="21"/>
                    </a:lnTo>
                    <a:lnTo>
                      <a:pt x="6" y="28"/>
                    </a:lnTo>
                    <a:lnTo>
                      <a:pt x="4" y="36"/>
                    </a:lnTo>
                    <a:lnTo>
                      <a:pt x="1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0" y="80"/>
                    </a:lnTo>
                    <a:lnTo>
                      <a:pt x="6" y="85"/>
                    </a:lnTo>
                    <a:lnTo>
                      <a:pt x="13" y="87"/>
                    </a:lnTo>
                    <a:lnTo>
                      <a:pt x="21" y="85"/>
                    </a:lnTo>
                    <a:lnTo>
                      <a:pt x="24" y="88"/>
                    </a:lnTo>
                    <a:lnTo>
                      <a:pt x="29" y="93"/>
                    </a:lnTo>
                    <a:lnTo>
                      <a:pt x="36" y="95"/>
                    </a:lnTo>
                    <a:lnTo>
                      <a:pt x="44" y="100"/>
                    </a:lnTo>
                    <a:lnTo>
                      <a:pt x="53" y="98"/>
                    </a:lnTo>
                    <a:lnTo>
                      <a:pt x="62" y="97"/>
                    </a:lnTo>
                    <a:lnTo>
                      <a:pt x="69" y="91"/>
                    </a:lnTo>
                    <a:lnTo>
                      <a:pt x="78" y="82"/>
                    </a:lnTo>
                    <a:lnTo>
                      <a:pt x="82" y="87"/>
                    </a:lnTo>
                    <a:lnTo>
                      <a:pt x="92" y="91"/>
                    </a:lnTo>
                    <a:lnTo>
                      <a:pt x="101" y="90"/>
                    </a:lnTo>
                    <a:lnTo>
                      <a:pt x="106" y="81"/>
                    </a:lnTo>
                    <a:lnTo>
                      <a:pt x="105" y="71"/>
                    </a:lnTo>
                    <a:lnTo>
                      <a:pt x="105" y="61"/>
                    </a:lnTo>
                    <a:lnTo>
                      <a:pt x="104" y="51"/>
                    </a:lnTo>
                    <a:lnTo>
                      <a:pt x="102" y="42"/>
                    </a:lnTo>
                    <a:lnTo>
                      <a:pt x="98" y="34"/>
                    </a:lnTo>
                    <a:lnTo>
                      <a:pt x="93" y="25"/>
                    </a:lnTo>
                    <a:lnTo>
                      <a:pt x="89" y="18"/>
                    </a:lnTo>
                    <a:lnTo>
                      <a:pt x="85" y="13"/>
                    </a:lnTo>
                    <a:lnTo>
                      <a:pt x="78" y="6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1" y="6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3" name="Freeform 166">
                <a:extLst>
                  <a:ext uri="{FF2B5EF4-FFF2-40B4-BE49-F238E27FC236}">
                    <a16:creationId xmlns:a16="http://schemas.microsoft.com/office/drawing/2014/main" id="{B039130E-53E5-464B-8660-14AE6AD98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3999"/>
                <a:ext cx="36" cy="72"/>
              </a:xfrm>
              <a:custGeom>
                <a:avLst/>
                <a:gdLst>
                  <a:gd name="T0" fmla="*/ 25 w 36"/>
                  <a:gd name="T1" fmla="*/ 72 h 72"/>
                  <a:gd name="T2" fmla="*/ 28 w 36"/>
                  <a:gd name="T3" fmla="*/ 72 h 72"/>
                  <a:gd name="T4" fmla="*/ 32 w 36"/>
                  <a:gd name="T5" fmla="*/ 72 h 72"/>
                  <a:gd name="T6" fmla="*/ 35 w 36"/>
                  <a:gd name="T7" fmla="*/ 66 h 72"/>
                  <a:gd name="T8" fmla="*/ 36 w 36"/>
                  <a:gd name="T9" fmla="*/ 61 h 72"/>
                  <a:gd name="T10" fmla="*/ 35 w 36"/>
                  <a:gd name="T11" fmla="*/ 53 h 72"/>
                  <a:gd name="T12" fmla="*/ 35 w 36"/>
                  <a:gd name="T13" fmla="*/ 46 h 72"/>
                  <a:gd name="T14" fmla="*/ 32 w 36"/>
                  <a:gd name="T15" fmla="*/ 37 h 72"/>
                  <a:gd name="T16" fmla="*/ 30 w 36"/>
                  <a:gd name="T17" fmla="*/ 30 h 72"/>
                  <a:gd name="T18" fmla="*/ 25 w 36"/>
                  <a:gd name="T19" fmla="*/ 22 h 72"/>
                  <a:gd name="T20" fmla="*/ 19 w 36"/>
                  <a:gd name="T21" fmla="*/ 13 h 72"/>
                  <a:gd name="T22" fmla="*/ 9 w 36"/>
                  <a:gd name="T23" fmla="*/ 4 h 72"/>
                  <a:gd name="T24" fmla="*/ 0 w 36"/>
                  <a:gd name="T25" fmla="*/ 0 h 72"/>
                  <a:gd name="T26" fmla="*/ 9 w 36"/>
                  <a:gd name="T27" fmla="*/ 6 h 72"/>
                  <a:gd name="T28" fmla="*/ 17 w 36"/>
                  <a:gd name="T29" fmla="*/ 16 h 72"/>
                  <a:gd name="T30" fmla="*/ 23 w 36"/>
                  <a:gd name="T31" fmla="*/ 26 h 72"/>
                  <a:gd name="T32" fmla="*/ 29 w 36"/>
                  <a:gd name="T33" fmla="*/ 37 h 72"/>
                  <a:gd name="T34" fmla="*/ 30 w 36"/>
                  <a:gd name="T35" fmla="*/ 48 h 72"/>
                  <a:gd name="T36" fmla="*/ 32 w 36"/>
                  <a:gd name="T37" fmla="*/ 59 h 72"/>
                  <a:gd name="T38" fmla="*/ 29 w 36"/>
                  <a:gd name="T39" fmla="*/ 66 h 72"/>
                  <a:gd name="T40" fmla="*/ 25 w 36"/>
                  <a:gd name="T41" fmla="*/ 72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72"/>
                  <a:gd name="T65" fmla="*/ 36 w 36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72">
                    <a:moveTo>
                      <a:pt x="25" y="72"/>
                    </a:moveTo>
                    <a:lnTo>
                      <a:pt x="28" y="72"/>
                    </a:lnTo>
                    <a:lnTo>
                      <a:pt x="32" y="72"/>
                    </a:lnTo>
                    <a:lnTo>
                      <a:pt x="35" y="66"/>
                    </a:lnTo>
                    <a:lnTo>
                      <a:pt x="36" y="61"/>
                    </a:lnTo>
                    <a:lnTo>
                      <a:pt x="35" y="53"/>
                    </a:lnTo>
                    <a:lnTo>
                      <a:pt x="35" y="46"/>
                    </a:lnTo>
                    <a:lnTo>
                      <a:pt x="32" y="37"/>
                    </a:lnTo>
                    <a:lnTo>
                      <a:pt x="30" y="30"/>
                    </a:lnTo>
                    <a:lnTo>
                      <a:pt x="25" y="22"/>
                    </a:lnTo>
                    <a:lnTo>
                      <a:pt x="19" y="13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7" y="16"/>
                    </a:lnTo>
                    <a:lnTo>
                      <a:pt x="23" y="26"/>
                    </a:lnTo>
                    <a:lnTo>
                      <a:pt x="29" y="37"/>
                    </a:lnTo>
                    <a:lnTo>
                      <a:pt x="30" y="48"/>
                    </a:lnTo>
                    <a:lnTo>
                      <a:pt x="32" y="59"/>
                    </a:lnTo>
                    <a:lnTo>
                      <a:pt x="29" y="66"/>
                    </a:lnTo>
                    <a:lnTo>
                      <a:pt x="25" y="72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4" name="Freeform 167">
                <a:extLst>
                  <a:ext uri="{FF2B5EF4-FFF2-40B4-BE49-F238E27FC236}">
                    <a16:creationId xmlns:a16="http://schemas.microsoft.com/office/drawing/2014/main" id="{3602F739-E4FD-4FEA-BA52-B123E6DFD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" y="3998"/>
                <a:ext cx="23" cy="85"/>
              </a:xfrm>
              <a:custGeom>
                <a:avLst/>
                <a:gdLst>
                  <a:gd name="T0" fmla="*/ 0 w 23"/>
                  <a:gd name="T1" fmla="*/ 85 h 85"/>
                  <a:gd name="T2" fmla="*/ 10 w 23"/>
                  <a:gd name="T3" fmla="*/ 82 h 85"/>
                  <a:gd name="T4" fmla="*/ 17 w 23"/>
                  <a:gd name="T5" fmla="*/ 77 h 85"/>
                  <a:gd name="T6" fmla="*/ 21 w 23"/>
                  <a:gd name="T7" fmla="*/ 69 h 85"/>
                  <a:gd name="T8" fmla="*/ 23 w 23"/>
                  <a:gd name="T9" fmla="*/ 57 h 85"/>
                  <a:gd name="T10" fmla="*/ 21 w 23"/>
                  <a:gd name="T11" fmla="*/ 49 h 85"/>
                  <a:gd name="T12" fmla="*/ 21 w 23"/>
                  <a:gd name="T13" fmla="*/ 41 h 85"/>
                  <a:gd name="T14" fmla="*/ 20 w 23"/>
                  <a:gd name="T15" fmla="*/ 33 h 85"/>
                  <a:gd name="T16" fmla="*/ 19 w 23"/>
                  <a:gd name="T17" fmla="*/ 26 h 85"/>
                  <a:gd name="T18" fmla="*/ 14 w 23"/>
                  <a:gd name="T19" fmla="*/ 11 h 85"/>
                  <a:gd name="T20" fmla="*/ 7 w 23"/>
                  <a:gd name="T21" fmla="*/ 0 h 85"/>
                  <a:gd name="T22" fmla="*/ 8 w 23"/>
                  <a:gd name="T23" fmla="*/ 5 h 85"/>
                  <a:gd name="T24" fmla="*/ 11 w 23"/>
                  <a:gd name="T25" fmla="*/ 17 h 85"/>
                  <a:gd name="T26" fmla="*/ 14 w 23"/>
                  <a:gd name="T27" fmla="*/ 28 h 85"/>
                  <a:gd name="T28" fmla="*/ 17 w 23"/>
                  <a:gd name="T29" fmla="*/ 43 h 85"/>
                  <a:gd name="T30" fmla="*/ 16 w 23"/>
                  <a:gd name="T31" fmla="*/ 54 h 85"/>
                  <a:gd name="T32" fmla="*/ 14 w 23"/>
                  <a:gd name="T33" fmla="*/ 67 h 85"/>
                  <a:gd name="T34" fmla="*/ 8 w 23"/>
                  <a:gd name="T35" fmla="*/ 77 h 85"/>
                  <a:gd name="T36" fmla="*/ 0 w 23"/>
                  <a:gd name="T37" fmla="*/ 85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85"/>
                  <a:gd name="T59" fmla="*/ 23 w 23"/>
                  <a:gd name="T60" fmla="*/ 85 h 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85">
                    <a:moveTo>
                      <a:pt x="0" y="85"/>
                    </a:moveTo>
                    <a:lnTo>
                      <a:pt x="10" y="82"/>
                    </a:lnTo>
                    <a:lnTo>
                      <a:pt x="17" y="77"/>
                    </a:lnTo>
                    <a:lnTo>
                      <a:pt x="21" y="69"/>
                    </a:lnTo>
                    <a:lnTo>
                      <a:pt x="23" y="57"/>
                    </a:lnTo>
                    <a:lnTo>
                      <a:pt x="21" y="49"/>
                    </a:lnTo>
                    <a:lnTo>
                      <a:pt x="21" y="41"/>
                    </a:lnTo>
                    <a:lnTo>
                      <a:pt x="20" y="33"/>
                    </a:lnTo>
                    <a:lnTo>
                      <a:pt x="19" y="26"/>
                    </a:lnTo>
                    <a:lnTo>
                      <a:pt x="14" y="11"/>
                    </a:lnTo>
                    <a:lnTo>
                      <a:pt x="7" y="0"/>
                    </a:lnTo>
                    <a:lnTo>
                      <a:pt x="8" y="5"/>
                    </a:lnTo>
                    <a:lnTo>
                      <a:pt x="11" y="17"/>
                    </a:lnTo>
                    <a:lnTo>
                      <a:pt x="14" y="28"/>
                    </a:lnTo>
                    <a:lnTo>
                      <a:pt x="17" y="43"/>
                    </a:lnTo>
                    <a:lnTo>
                      <a:pt x="16" y="54"/>
                    </a:lnTo>
                    <a:lnTo>
                      <a:pt x="14" y="67"/>
                    </a:lnTo>
                    <a:lnTo>
                      <a:pt x="8" y="77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5" name="Freeform 168">
                <a:extLst>
                  <a:ext uri="{FF2B5EF4-FFF2-40B4-BE49-F238E27FC236}">
                    <a16:creationId xmlns:a16="http://schemas.microsoft.com/office/drawing/2014/main" id="{0C15D097-F1B5-4AD6-BE79-F2A34198B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" y="4002"/>
                <a:ext cx="16" cy="68"/>
              </a:xfrm>
              <a:custGeom>
                <a:avLst/>
                <a:gdLst>
                  <a:gd name="T0" fmla="*/ 0 w 16"/>
                  <a:gd name="T1" fmla="*/ 68 h 68"/>
                  <a:gd name="T2" fmla="*/ 4 w 16"/>
                  <a:gd name="T3" fmla="*/ 63 h 68"/>
                  <a:gd name="T4" fmla="*/ 10 w 16"/>
                  <a:gd name="T5" fmla="*/ 58 h 68"/>
                  <a:gd name="T6" fmla="*/ 13 w 16"/>
                  <a:gd name="T7" fmla="*/ 49 h 68"/>
                  <a:gd name="T8" fmla="*/ 16 w 16"/>
                  <a:gd name="T9" fmla="*/ 40 h 68"/>
                  <a:gd name="T10" fmla="*/ 16 w 16"/>
                  <a:gd name="T11" fmla="*/ 29 h 68"/>
                  <a:gd name="T12" fmla="*/ 16 w 16"/>
                  <a:gd name="T13" fmla="*/ 19 h 68"/>
                  <a:gd name="T14" fmla="*/ 14 w 16"/>
                  <a:gd name="T15" fmla="*/ 7 h 68"/>
                  <a:gd name="T16" fmla="*/ 13 w 16"/>
                  <a:gd name="T17" fmla="*/ 0 h 68"/>
                  <a:gd name="T18" fmla="*/ 13 w 16"/>
                  <a:gd name="T19" fmla="*/ 4 h 68"/>
                  <a:gd name="T20" fmla="*/ 13 w 16"/>
                  <a:gd name="T21" fmla="*/ 13 h 68"/>
                  <a:gd name="T22" fmla="*/ 13 w 16"/>
                  <a:gd name="T23" fmla="*/ 22 h 68"/>
                  <a:gd name="T24" fmla="*/ 13 w 16"/>
                  <a:gd name="T25" fmla="*/ 33 h 68"/>
                  <a:gd name="T26" fmla="*/ 10 w 16"/>
                  <a:gd name="T27" fmla="*/ 43 h 68"/>
                  <a:gd name="T28" fmla="*/ 9 w 16"/>
                  <a:gd name="T29" fmla="*/ 53 h 68"/>
                  <a:gd name="T30" fmla="*/ 4 w 16"/>
                  <a:gd name="T31" fmla="*/ 60 h 68"/>
                  <a:gd name="T32" fmla="*/ 0 w 16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68"/>
                  <a:gd name="T53" fmla="*/ 16 w 1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68">
                    <a:moveTo>
                      <a:pt x="0" y="68"/>
                    </a:moveTo>
                    <a:lnTo>
                      <a:pt x="4" y="63"/>
                    </a:lnTo>
                    <a:lnTo>
                      <a:pt x="10" y="58"/>
                    </a:lnTo>
                    <a:lnTo>
                      <a:pt x="13" y="49"/>
                    </a:lnTo>
                    <a:lnTo>
                      <a:pt x="16" y="40"/>
                    </a:lnTo>
                    <a:lnTo>
                      <a:pt x="16" y="29"/>
                    </a:lnTo>
                    <a:lnTo>
                      <a:pt x="16" y="19"/>
                    </a:lnTo>
                    <a:lnTo>
                      <a:pt x="14" y="7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13"/>
                    </a:lnTo>
                    <a:lnTo>
                      <a:pt x="13" y="22"/>
                    </a:lnTo>
                    <a:lnTo>
                      <a:pt x="13" y="33"/>
                    </a:lnTo>
                    <a:lnTo>
                      <a:pt x="10" y="43"/>
                    </a:lnTo>
                    <a:lnTo>
                      <a:pt x="9" y="53"/>
                    </a:lnTo>
                    <a:lnTo>
                      <a:pt x="4" y="6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6" name="Freeform 169">
                <a:extLst>
                  <a:ext uri="{FF2B5EF4-FFF2-40B4-BE49-F238E27FC236}">
                    <a16:creationId xmlns:a16="http://schemas.microsoft.com/office/drawing/2014/main" id="{CE1EBA6F-8F7C-4631-9551-6F4A3C123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" y="4002"/>
                <a:ext cx="18" cy="69"/>
              </a:xfrm>
              <a:custGeom>
                <a:avLst/>
                <a:gdLst>
                  <a:gd name="T0" fmla="*/ 5 w 18"/>
                  <a:gd name="T1" fmla="*/ 69 h 69"/>
                  <a:gd name="T2" fmla="*/ 2 w 18"/>
                  <a:gd name="T3" fmla="*/ 65 h 69"/>
                  <a:gd name="T4" fmla="*/ 1 w 18"/>
                  <a:gd name="T5" fmla="*/ 59 h 69"/>
                  <a:gd name="T6" fmla="*/ 0 w 18"/>
                  <a:gd name="T7" fmla="*/ 49 h 69"/>
                  <a:gd name="T8" fmla="*/ 1 w 18"/>
                  <a:gd name="T9" fmla="*/ 40 h 69"/>
                  <a:gd name="T10" fmla="*/ 1 w 18"/>
                  <a:gd name="T11" fmla="*/ 29 h 69"/>
                  <a:gd name="T12" fmla="*/ 5 w 18"/>
                  <a:gd name="T13" fmla="*/ 17 h 69"/>
                  <a:gd name="T14" fmla="*/ 10 w 18"/>
                  <a:gd name="T15" fmla="*/ 7 h 69"/>
                  <a:gd name="T16" fmla="*/ 18 w 18"/>
                  <a:gd name="T17" fmla="*/ 0 h 69"/>
                  <a:gd name="T18" fmla="*/ 15 w 18"/>
                  <a:gd name="T19" fmla="*/ 3 h 69"/>
                  <a:gd name="T20" fmla="*/ 14 w 18"/>
                  <a:gd name="T21" fmla="*/ 10 h 69"/>
                  <a:gd name="T22" fmla="*/ 11 w 18"/>
                  <a:gd name="T23" fmla="*/ 17 h 69"/>
                  <a:gd name="T24" fmla="*/ 10 w 18"/>
                  <a:gd name="T25" fmla="*/ 26 h 69"/>
                  <a:gd name="T26" fmla="*/ 7 w 18"/>
                  <a:gd name="T27" fmla="*/ 34 h 69"/>
                  <a:gd name="T28" fmla="*/ 5 w 18"/>
                  <a:gd name="T29" fmla="*/ 46 h 69"/>
                  <a:gd name="T30" fmla="*/ 4 w 18"/>
                  <a:gd name="T31" fmla="*/ 56 h 69"/>
                  <a:gd name="T32" fmla="*/ 5 w 18"/>
                  <a:gd name="T33" fmla="*/ 69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69"/>
                  <a:gd name="T53" fmla="*/ 18 w 18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69">
                    <a:moveTo>
                      <a:pt x="5" y="69"/>
                    </a:moveTo>
                    <a:lnTo>
                      <a:pt x="2" y="65"/>
                    </a:lnTo>
                    <a:lnTo>
                      <a:pt x="1" y="59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1" y="29"/>
                    </a:lnTo>
                    <a:lnTo>
                      <a:pt x="5" y="17"/>
                    </a:lnTo>
                    <a:lnTo>
                      <a:pt x="10" y="7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4" y="10"/>
                    </a:lnTo>
                    <a:lnTo>
                      <a:pt x="11" y="17"/>
                    </a:lnTo>
                    <a:lnTo>
                      <a:pt x="10" y="26"/>
                    </a:lnTo>
                    <a:lnTo>
                      <a:pt x="7" y="34"/>
                    </a:lnTo>
                    <a:lnTo>
                      <a:pt x="5" y="46"/>
                    </a:lnTo>
                    <a:lnTo>
                      <a:pt x="4" y="56"/>
                    </a:ln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7" name="Freeform 170">
                <a:extLst>
                  <a:ext uri="{FF2B5EF4-FFF2-40B4-BE49-F238E27FC236}">
                    <a16:creationId xmlns:a16="http://schemas.microsoft.com/office/drawing/2014/main" id="{C9D2102D-C034-446C-9113-BEC621FB9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3998"/>
                <a:ext cx="18" cy="67"/>
              </a:xfrm>
              <a:custGeom>
                <a:avLst/>
                <a:gdLst>
                  <a:gd name="T0" fmla="*/ 18 w 18"/>
                  <a:gd name="T1" fmla="*/ 0 h 67"/>
                  <a:gd name="T2" fmla="*/ 12 w 18"/>
                  <a:gd name="T3" fmla="*/ 0 h 67"/>
                  <a:gd name="T4" fmla="*/ 9 w 18"/>
                  <a:gd name="T5" fmla="*/ 4 h 67"/>
                  <a:gd name="T6" fmla="*/ 8 w 18"/>
                  <a:gd name="T7" fmla="*/ 7 h 67"/>
                  <a:gd name="T8" fmla="*/ 6 w 18"/>
                  <a:gd name="T9" fmla="*/ 13 h 67"/>
                  <a:gd name="T10" fmla="*/ 6 w 18"/>
                  <a:gd name="T11" fmla="*/ 20 h 67"/>
                  <a:gd name="T12" fmla="*/ 8 w 18"/>
                  <a:gd name="T13" fmla="*/ 30 h 67"/>
                  <a:gd name="T14" fmla="*/ 8 w 18"/>
                  <a:gd name="T15" fmla="*/ 37 h 67"/>
                  <a:gd name="T16" fmla="*/ 8 w 18"/>
                  <a:gd name="T17" fmla="*/ 44 h 67"/>
                  <a:gd name="T18" fmla="*/ 6 w 18"/>
                  <a:gd name="T19" fmla="*/ 49 h 67"/>
                  <a:gd name="T20" fmla="*/ 6 w 18"/>
                  <a:gd name="T21" fmla="*/ 54 h 67"/>
                  <a:gd name="T22" fmla="*/ 3 w 18"/>
                  <a:gd name="T23" fmla="*/ 62 h 67"/>
                  <a:gd name="T24" fmla="*/ 0 w 18"/>
                  <a:gd name="T25" fmla="*/ 67 h 67"/>
                  <a:gd name="T26" fmla="*/ 5 w 18"/>
                  <a:gd name="T27" fmla="*/ 62 h 67"/>
                  <a:gd name="T28" fmla="*/ 10 w 18"/>
                  <a:gd name="T29" fmla="*/ 54 h 67"/>
                  <a:gd name="T30" fmla="*/ 12 w 18"/>
                  <a:gd name="T31" fmla="*/ 43 h 67"/>
                  <a:gd name="T32" fmla="*/ 13 w 18"/>
                  <a:gd name="T33" fmla="*/ 33 h 67"/>
                  <a:gd name="T34" fmla="*/ 13 w 18"/>
                  <a:gd name="T35" fmla="*/ 20 h 67"/>
                  <a:gd name="T36" fmla="*/ 13 w 18"/>
                  <a:gd name="T37" fmla="*/ 10 h 67"/>
                  <a:gd name="T38" fmla="*/ 13 w 18"/>
                  <a:gd name="T39" fmla="*/ 2 h 67"/>
                  <a:gd name="T40" fmla="*/ 18 w 18"/>
                  <a:gd name="T41" fmla="*/ 0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67"/>
                  <a:gd name="T65" fmla="*/ 18 w 18"/>
                  <a:gd name="T66" fmla="*/ 67 h 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67">
                    <a:moveTo>
                      <a:pt x="18" y="0"/>
                    </a:moveTo>
                    <a:lnTo>
                      <a:pt x="12" y="0"/>
                    </a:lnTo>
                    <a:lnTo>
                      <a:pt x="9" y="4"/>
                    </a:lnTo>
                    <a:lnTo>
                      <a:pt x="8" y="7"/>
                    </a:lnTo>
                    <a:lnTo>
                      <a:pt x="6" y="13"/>
                    </a:lnTo>
                    <a:lnTo>
                      <a:pt x="6" y="20"/>
                    </a:lnTo>
                    <a:lnTo>
                      <a:pt x="8" y="30"/>
                    </a:lnTo>
                    <a:lnTo>
                      <a:pt x="8" y="37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4"/>
                    </a:lnTo>
                    <a:lnTo>
                      <a:pt x="3" y="62"/>
                    </a:lnTo>
                    <a:lnTo>
                      <a:pt x="0" y="67"/>
                    </a:lnTo>
                    <a:lnTo>
                      <a:pt x="5" y="62"/>
                    </a:lnTo>
                    <a:lnTo>
                      <a:pt x="10" y="54"/>
                    </a:lnTo>
                    <a:lnTo>
                      <a:pt x="12" y="43"/>
                    </a:lnTo>
                    <a:lnTo>
                      <a:pt x="13" y="33"/>
                    </a:lnTo>
                    <a:lnTo>
                      <a:pt x="13" y="20"/>
                    </a:lnTo>
                    <a:lnTo>
                      <a:pt x="13" y="10"/>
                    </a:lnTo>
                    <a:lnTo>
                      <a:pt x="13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8" name="Freeform 171">
                <a:extLst>
                  <a:ext uri="{FF2B5EF4-FFF2-40B4-BE49-F238E27FC236}">
                    <a16:creationId xmlns:a16="http://schemas.microsoft.com/office/drawing/2014/main" id="{F0ABCF06-1B8F-4E19-A1C5-BAD09236F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3894"/>
                <a:ext cx="128" cy="137"/>
              </a:xfrm>
              <a:custGeom>
                <a:avLst/>
                <a:gdLst>
                  <a:gd name="T0" fmla="*/ 114 w 128"/>
                  <a:gd name="T1" fmla="*/ 119 h 137"/>
                  <a:gd name="T2" fmla="*/ 108 w 128"/>
                  <a:gd name="T3" fmla="*/ 122 h 137"/>
                  <a:gd name="T4" fmla="*/ 101 w 128"/>
                  <a:gd name="T5" fmla="*/ 125 h 137"/>
                  <a:gd name="T6" fmla="*/ 91 w 128"/>
                  <a:gd name="T7" fmla="*/ 128 h 137"/>
                  <a:gd name="T8" fmla="*/ 82 w 128"/>
                  <a:gd name="T9" fmla="*/ 131 h 137"/>
                  <a:gd name="T10" fmla="*/ 70 w 128"/>
                  <a:gd name="T11" fmla="*/ 132 h 137"/>
                  <a:gd name="T12" fmla="*/ 60 w 128"/>
                  <a:gd name="T13" fmla="*/ 134 h 137"/>
                  <a:gd name="T14" fmla="*/ 50 w 128"/>
                  <a:gd name="T15" fmla="*/ 135 h 137"/>
                  <a:gd name="T16" fmla="*/ 42 w 128"/>
                  <a:gd name="T17" fmla="*/ 137 h 137"/>
                  <a:gd name="T18" fmla="*/ 33 w 128"/>
                  <a:gd name="T19" fmla="*/ 135 h 137"/>
                  <a:gd name="T20" fmla="*/ 27 w 128"/>
                  <a:gd name="T21" fmla="*/ 134 h 137"/>
                  <a:gd name="T22" fmla="*/ 21 w 128"/>
                  <a:gd name="T23" fmla="*/ 131 h 137"/>
                  <a:gd name="T24" fmla="*/ 19 w 128"/>
                  <a:gd name="T25" fmla="*/ 128 h 137"/>
                  <a:gd name="T26" fmla="*/ 17 w 128"/>
                  <a:gd name="T27" fmla="*/ 119 h 137"/>
                  <a:gd name="T28" fmla="*/ 21 w 128"/>
                  <a:gd name="T29" fmla="*/ 109 h 137"/>
                  <a:gd name="T30" fmla="*/ 14 w 128"/>
                  <a:gd name="T31" fmla="*/ 105 h 137"/>
                  <a:gd name="T32" fmla="*/ 8 w 128"/>
                  <a:gd name="T33" fmla="*/ 98 h 137"/>
                  <a:gd name="T34" fmla="*/ 4 w 128"/>
                  <a:gd name="T35" fmla="*/ 88 h 137"/>
                  <a:gd name="T36" fmla="*/ 1 w 128"/>
                  <a:gd name="T37" fmla="*/ 79 h 137"/>
                  <a:gd name="T38" fmla="*/ 0 w 128"/>
                  <a:gd name="T39" fmla="*/ 68 h 137"/>
                  <a:gd name="T40" fmla="*/ 3 w 128"/>
                  <a:gd name="T41" fmla="*/ 58 h 137"/>
                  <a:gd name="T42" fmla="*/ 10 w 128"/>
                  <a:gd name="T43" fmla="*/ 47 h 137"/>
                  <a:gd name="T44" fmla="*/ 24 w 128"/>
                  <a:gd name="T45" fmla="*/ 40 h 137"/>
                  <a:gd name="T46" fmla="*/ 17 w 128"/>
                  <a:gd name="T47" fmla="*/ 30 h 137"/>
                  <a:gd name="T48" fmla="*/ 13 w 128"/>
                  <a:gd name="T49" fmla="*/ 19 h 137"/>
                  <a:gd name="T50" fmla="*/ 11 w 128"/>
                  <a:gd name="T51" fmla="*/ 11 h 137"/>
                  <a:gd name="T52" fmla="*/ 13 w 128"/>
                  <a:gd name="T53" fmla="*/ 7 h 137"/>
                  <a:gd name="T54" fmla="*/ 19 w 128"/>
                  <a:gd name="T55" fmla="*/ 3 h 137"/>
                  <a:gd name="T56" fmla="*/ 29 w 128"/>
                  <a:gd name="T57" fmla="*/ 1 h 137"/>
                  <a:gd name="T58" fmla="*/ 39 w 128"/>
                  <a:gd name="T59" fmla="*/ 0 h 137"/>
                  <a:gd name="T60" fmla="*/ 52 w 128"/>
                  <a:gd name="T61" fmla="*/ 1 h 137"/>
                  <a:gd name="T62" fmla="*/ 63 w 128"/>
                  <a:gd name="T63" fmla="*/ 3 h 137"/>
                  <a:gd name="T64" fmla="*/ 75 w 128"/>
                  <a:gd name="T65" fmla="*/ 7 h 137"/>
                  <a:gd name="T66" fmla="*/ 85 w 128"/>
                  <a:gd name="T67" fmla="*/ 11 h 137"/>
                  <a:gd name="T68" fmla="*/ 96 w 128"/>
                  <a:gd name="T69" fmla="*/ 16 h 137"/>
                  <a:gd name="T70" fmla="*/ 105 w 128"/>
                  <a:gd name="T71" fmla="*/ 22 h 137"/>
                  <a:gd name="T72" fmla="*/ 114 w 128"/>
                  <a:gd name="T73" fmla="*/ 30 h 137"/>
                  <a:gd name="T74" fmla="*/ 118 w 128"/>
                  <a:gd name="T75" fmla="*/ 37 h 137"/>
                  <a:gd name="T76" fmla="*/ 124 w 128"/>
                  <a:gd name="T77" fmla="*/ 47 h 137"/>
                  <a:gd name="T78" fmla="*/ 127 w 128"/>
                  <a:gd name="T79" fmla="*/ 58 h 137"/>
                  <a:gd name="T80" fmla="*/ 128 w 128"/>
                  <a:gd name="T81" fmla="*/ 71 h 137"/>
                  <a:gd name="T82" fmla="*/ 127 w 128"/>
                  <a:gd name="T83" fmla="*/ 83 h 137"/>
                  <a:gd name="T84" fmla="*/ 124 w 128"/>
                  <a:gd name="T85" fmla="*/ 96 h 137"/>
                  <a:gd name="T86" fmla="*/ 119 w 128"/>
                  <a:gd name="T87" fmla="*/ 108 h 137"/>
                  <a:gd name="T88" fmla="*/ 114 w 128"/>
                  <a:gd name="T89" fmla="*/ 119 h 1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8"/>
                  <a:gd name="T136" fmla="*/ 0 h 137"/>
                  <a:gd name="T137" fmla="*/ 128 w 128"/>
                  <a:gd name="T138" fmla="*/ 137 h 1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8" h="137">
                    <a:moveTo>
                      <a:pt x="114" y="119"/>
                    </a:moveTo>
                    <a:lnTo>
                      <a:pt x="108" y="122"/>
                    </a:lnTo>
                    <a:lnTo>
                      <a:pt x="101" y="125"/>
                    </a:lnTo>
                    <a:lnTo>
                      <a:pt x="91" y="128"/>
                    </a:lnTo>
                    <a:lnTo>
                      <a:pt x="82" y="131"/>
                    </a:lnTo>
                    <a:lnTo>
                      <a:pt x="70" y="132"/>
                    </a:lnTo>
                    <a:lnTo>
                      <a:pt x="60" y="134"/>
                    </a:lnTo>
                    <a:lnTo>
                      <a:pt x="50" y="135"/>
                    </a:lnTo>
                    <a:lnTo>
                      <a:pt x="42" y="137"/>
                    </a:lnTo>
                    <a:lnTo>
                      <a:pt x="33" y="135"/>
                    </a:lnTo>
                    <a:lnTo>
                      <a:pt x="27" y="134"/>
                    </a:lnTo>
                    <a:lnTo>
                      <a:pt x="21" y="131"/>
                    </a:lnTo>
                    <a:lnTo>
                      <a:pt x="19" y="128"/>
                    </a:lnTo>
                    <a:lnTo>
                      <a:pt x="17" y="119"/>
                    </a:lnTo>
                    <a:lnTo>
                      <a:pt x="21" y="109"/>
                    </a:lnTo>
                    <a:lnTo>
                      <a:pt x="14" y="105"/>
                    </a:lnTo>
                    <a:lnTo>
                      <a:pt x="8" y="98"/>
                    </a:lnTo>
                    <a:lnTo>
                      <a:pt x="4" y="88"/>
                    </a:lnTo>
                    <a:lnTo>
                      <a:pt x="1" y="79"/>
                    </a:lnTo>
                    <a:lnTo>
                      <a:pt x="0" y="68"/>
                    </a:lnTo>
                    <a:lnTo>
                      <a:pt x="3" y="58"/>
                    </a:lnTo>
                    <a:lnTo>
                      <a:pt x="10" y="47"/>
                    </a:lnTo>
                    <a:lnTo>
                      <a:pt x="24" y="40"/>
                    </a:lnTo>
                    <a:lnTo>
                      <a:pt x="17" y="30"/>
                    </a:lnTo>
                    <a:lnTo>
                      <a:pt x="13" y="19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9" y="3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3" y="3"/>
                    </a:lnTo>
                    <a:lnTo>
                      <a:pt x="75" y="7"/>
                    </a:lnTo>
                    <a:lnTo>
                      <a:pt x="85" y="11"/>
                    </a:lnTo>
                    <a:lnTo>
                      <a:pt x="96" y="16"/>
                    </a:lnTo>
                    <a:lnTo>
                      <a:pt x="105" y="22"/>
                    </a:lnTo>
                    <a:lnTo>
                      <a:pt x="114" y="30"/>
                    </a:lnTo>
                    <a:lnTo>
                      <a:pt x="118" y="37"/>
                    </a:lnTo>
                    <a:lnTo>
                      <a:pt x="124" y="47"/>
                    </a:lnTo>
                    <a:lnTo>
                      <a:pt x="127" y="58"/>
                    </a:lnTo>
                    <a:lnTo>
                      <a:pt x="128" y="71"/>
                    </a:lnTo>
                    <a:lnTo>
                      <a:pt x="127" y="83"/>
                    </a:lnTo>
                    <a:lnTo>
                      <a:pt x="124" y="96"/>
                    </a:lnTo>
                    <a:lnTo>
                      <a:pt x="119" y="108"/>
                    </a:lnTo>
                    <a:lnTo>
                      <a:pt x="114" y="11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9" name="Freeform 172">
                <a:extLst>
                  <a:ext uri="{FF2B5EF4-FFF2-40B4-BE49-F238E27FC236}">
                    <a16:creationId xmlns:a16="http://schemas.microsoft.com/office/drawing/2014/main" id="{EA87DFE6-FC49-4671-88BC-25B51F13A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3905"/>
                <a:ext cx="95" cy="45"/>
              </a:xfrm>
              <a:custGeom>
                <a:avLst/>
                <a:gdLst>
                  <a:gd name="T0" fmla="*/ 3 w 95"/>
                  <a:gd name="T1" fmla="*/ 15 h 45"/>
                  <a:gd name="T2" fmla="*/ 0 w 95"/>
                  <a:gd name="T3" fmla="*/ 8 h 45"/>
                  <a:gd name="T4" fmla="*/ 3 w 95"/>
                  <a:gd name="T5" fmla="*/ 3 h 45"/>
                  <a:gd name="T6" fmla="*/ 8 w 95"/>
                  <a:gd name="T7" fmla="*/ 0 h 45"/>
                  <a:gd name="T8" fmla="*/ 19 w 95"/>
                  <a:gd name="T9" fmla="*/ 0 h 45"/>
                  <a:gd name="T10" fmla="*/ 26 w 95"/>
                  <a:gd name="T11" fmla="*/ 0 h 45"/>
                  <a:gd name="T12" fmla="*/ 34 w 95"/>
                  <a:gd name="T13" fmla="*/ 0 h 45"/>
                  <a:gd name="T14" fmla="*/ 44 w 95"/>
                  <a:gd name="T15" fmla="*/ 2 h 45"/>
                  <a:gd name="T16" fmla="*/ 56 w 95"/>
                  <a:gd name="T17" fmla="*/ 6 h 45"/>
                  <a:gd name="T18" fmla="*/ 66 w 95"/>
                  <a:gd name="T19" fmla="*/ 11 h 45"/>
                  <a:gd name="T20" fmla="*/ 78 w 95"/>
                  <a:gd name="T21" fmla="*/ 19 h 45"/>
                  <a:gd name="T22" fmla="*/ 86 w 95"/>
                  <a:gd name="T23" fmla="*/ 29 h 45"/>
                  <a:gd name="T24" fmla="*/ 95 w 95"/>
                  <a:gd name="T25" fmla="*/ 45 h 45"/>
                  <a:gd name="T26" fmla="*/ 86 w 95"/>
                  <a:gd name="T27" fmla="*/ 32 h 45"/>
                  <a:gd name="T28" fmla="*/ 75 w 95"/>
                  <a:gd name="T29" fmla="*/ 22 h 45"/>
                  <a:gd name="T30" fmla="*/ 60 w 95"/>
                  <a:gd name="T31" fmla="*/ 13 h 45"/>
                  <a:gd name="T32" fmla="*/ 46 w 95"/>
                  <a:gd name="T33" fmla="*/ 8 h 45"/>
                  <a:gd name="T34" fmla="*/ 32 w 95"/>
                  <a:gd name="T35" fmla="*/ 3 h 45"/>
                  <a:gd name="T36" fmla="*/ 19 w 95"/>
                  <a:gd name="T37" fmla="*/ 3 h 45"/>
                  <a:gd name="T38" fmla="*/ 8 w 95"/>
                  <a:gd name="T39" fmla="*/ 6 h 45"/>
                  <a:gd name="T40" fmla="*/ 3 w 95"/>
                  <a:gd name="T41" fmla="*/ 15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45"/>
                  <a:gd name="T65" fmla="*/ 95 w 95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45">
                    <a:moveTo>
                      <a:pt x="3" y="15"/>
                    </a:moveTo>
                    <a:lnTo>
                      <a:pt x="0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6" y="6"/>
                    </a:lnTo>
                    <a:lnTo>
                      <a:pt x="66" y="11"/>
                    </a:lnTo>
                    <a:lnTo>
                      <a:pt x="78" y="19"/>
                    </a:lnTo>
                    <a:lnTo>
                      <a:pt x="86" y="29"/>
                    </a:lnTo>
                    <a:lnTo>
                      <a:pt x="95" y="45"/>
                    </a:lnTo>
                    <a:lnTo>
                      <a:pt x="86" y="32"/>
                    </a:lnTo>
                    <a:lnTo>
                      <a:pt x="75" y="22"/>
                    </a:lnTo>
                    <a:lnTo>
                      <a:pt x="60" y="13"/>
                    </a:lnTo>
                    <a:lnTo>
                      <a:pt x="46" y="8"/>
                    </a:lnTo>
                    <a:lnTo>
                      <a:pt x="32" y="3"/>
                    </a:lnTo>
                    <a:lnTo>
                      <a:pt x="19" y="3"/>
                    </a:lnTo>
                    <a:lnTo>
                      <a:pt x="8" y="6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0" name="Freeform 173">
                <a:extLst>
                  <a:ext uri="{FF2B5EF4-FFF2-40B4-BE49-F238E27FC236}">
                    <a16:creationId xmlns:a16="http://schemas.microsoft.com/office/drawing/2014/main" id="{BCEDE630-5D94-4D48-A0D6-0F13DC2FD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3940"/>
                <a:ext cx="110" cy="29"/>
              </a:xfrm>
              <a:custGeom>
                <a:avLst/>
                <a:gdLst>
                  <a:gd name="T0" fmla="*/ 0 w 110"/>
                  <a:gd name="T1" fmla="*/ 29 h 29"/>
                  <a:gd name="T2" fmla="*/ 0 w 110"/>
                  <a:gd name="T3" fmla="*/ 20 h 29"/>
                  <a:gd name="T4" fmla="*/ 2 w 110"/>
                  <a:gd name="T5" fmla="*/ 14 h 29"/>
                  <a:gd name="T6" fmla="*/ 3 w 110"/>
                  <a:gd name="T7" fmla="*/ 9 h 29"/>
                  <a:gd name="T8" fmla="*/ 8 w 110"/>
                  <a:gd name="T9" fmla="*/ 6 h 29"/>
                  <a:gd name="T10" fmla="*/ 12 w 110"/>
                  <a:gd name="T11" fmla="*/ 1 h 29"/>
                  <a:gd name="T12" fmla="*/ 19 w 110"/>
                  <a:gd name="T13" fmla="*/ 0 h 29"/>
                  <a:gd name="T14" fmla="*/ 26 w 110"/>
                  <a:gd name="T15" fmla="*/ 0 h 29"/>
                  <a:gd name="T16" fmla="*/ 36 w 110"/>
                  <a:gd name="T17" fmla="*/ 0 h 29"/>
                  <a:gd name="T18" fmla="*/ 45 w 110"/>
                  <a:gd name="T19" fmla="*/ 0 h 29"/>
                  <a:gd name="T20" fmla="*/ 55 w 110"/>
                  <a:gd name="T21" fmla="*/ 0 h 29"/>
                  <a:gd name="T22" fmla="*/ 64 w 110"/>
                  <a:gd name="T23" fmla="*/ 1 h 29"/>
                  <a:gd name="T24" fmla="*/ 75 w 110"/>
                  <a:gd name="T25" fmla="*/ 4 h 29"/>
                  <a:gd name="T26" fmla="*/ 84 w 110"/>
                  <a:gd name="T27" fmla="*/ 6 h 29"/>
                  <a:gd name="T28" fmla="*/ 94 w 110"/>
                  <a:gd name="T29" fmla="*/ 10 h 29"/>
                  <a:gd name="T30" fmla="*/ 101 w 110"/>
                  <a:gd name="T31" fmla="*/ 14 h 29"/>
                  <a:gd name="T32" fmla="*/ 110 w 110"/>
                  <a:gd name="T33" fmla="*/ 20 h 29"/>
                  <a:gd name="T34" fmla="*/ 100 w 110"/>
                  <a:gd name="T35" fmla="*/ 16 h 29"/>
                  <a:gd name="T36" fmla="*/ 87 w 110"/>
                  <a:gd name="T37" fmla="*/ 12 h 29"/>
                  <a:gd name="T38" fmla="*/ 71 w 110"/>
                  <a:gd name="T39" fmla="*/ 7 h 29"/>
                  <a:gd name="T40" fmla="*/ 55 w 110"/>
                  <a:gd name="T41" fmla="*/ 6 h 29"/>
                  <a:gd name="T42" fmla="*/ 38 w 110"/>
                  <a:gd name="T43" fmla="*/ 4 h 29"/>
                  <a:gd name="T44" fmla="*/ 22 w 110"/>
                  <a:gd name="T45" fmla="*/ 9 h 29"/>
                  <a:gd name="T46" fmla="*/ 9 w 110"/>
                  <a:gd name="T47" fmla="*/ 16 h 29"/>
                  <a:gd name="T48" fmla="*/ 0 w 110"/>
                  <a:gd name="T49" fmla="*/ 29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29"/>
                  <a:gd name="T77" fmla="*/ 110 w 110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29">
                    <a:moveTo>
                      <a:pt x="0" y="29"/>
                    </a:moveTo>
                    <a:lnTo>
                      <a:pt x="0" y="20"/>
                    </a:lnTo>
                    <a:lnTo>
                      <a:pt x="2" y="14"/>
                    </a:lnTo>
                    <a:lnTo>
                      <a:pt x="3" y="9"/>
                    </a:lnTo>
                    <a:lnTo>
                      <a:pt x="8" y="6"/>
                    </a:lnTo>
                    <a:lnTo>
                      <a:pt x="12" y="1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5" y="0"/>
                    </a:lnTo>
                    <a:lnTo>
                      <a:pt x="64" y="1"/>
                    </a:lnTo>
                    <a:lnTo>
                      <a:pt x="75" y="4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1" y="14"/>
                    </a:lnTo>
                    <a:lnTo>
                      <a:pt x="110" y="20"/>
                    </a:lnTo>
                    <a:lnTo>
                      <a:pt x="100" y="16"/>
                    </a:lnTo>
                    <a:lnTo>
                      <a:pt x="87" y="12"/>
                    </a:lnTo>
                    <a:lnTo>
                      <a:pt x="71" y="7"/>
                    </a:lnTo>
                    <a:lnTo>
                      <a:pt x="55" y="6"/>
                    </a:lnTo>
                    <a:lnTo>
                      <a:pt x="38" y="4"/>
                    </a:lnTo>
                    <a:lnTo>
                      <a:pt x="22" y="9"/>
                    </a:lnTo>
                    <a:lnTo>
                      <a:pt x="9" y="1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1" name="Freeform 174">
                <a:extLst>
                  <a:ext uri="{FF2B5EF4-FFF2-40B4-BE49-F238E27FC236}">
                    <a16:creationId xmlns:a16="http://schemas.microsoft.com/office/drawing/2014/main" id="{A28D9264-235D-4F0E-9C2D-99B048AA6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" y="3982"/>
                <a:ext cx="86" cy="24"/>
              </a:xfrm>
              <a:custGeom>
                <a:avLst/>
                <a:gdLst>
                  <a:gd name="T0" fmla="*/ 0 w 86"/>
                  <a:gd name="T1" fmla="*/ 24 h 24"/>
                  <a:gd name="T2" fmla="*/ 2 w 86"/>
                  <a:gd name="T3" fmla="*/ 16 h 24"/>
                  <a:gd name="T4" fmla="*/ 10 w 86"/>
                  <a:gd name="T5" fmla="*/ 10 h 24"/>
                  <a:gd name="T6" fmla="*/ 20 w 86"/>
                  <a:gd name="T7" fmla="*/ 4 h 24"/>
                  <a:gd name="T8" fmla="*/ 33 w 86"/>
                  <a:gd name="T9" fmla="*/ 3 h 24"/>
                  <a:gd name="T10" fmla="*/ 46 w 86"/>
                  <a:gd name="T11" fmla="*/ 0 h 24"/>
                  <a:gd name="T12" fmla="*/ 60 w 86"/>
                  <a:gd name="T13" fmla="*/ 1 h 24"/>
                  <a:gd name="T14" fmla="*/ 73 w 86"/>
                  <a:gd name="T15" fmla="*/ 3 h 24"/>
                  <a:gd name="T16" fmla="*/ 86 w 86"/>
                  <a:gd name="T17" fmla="*/ 7 h 24"/>
                  <a:gd name="T18" fmla="*/ 77 w 86"/>
                  <a:gd name="T19" fmla="*/ 6 h 24"/>
                  <a:gd name="T20" fmla="*/ 67 w 86"/>
                  <a:gd name="T21" fmla="*/ 6 h 24"/>
                  <a:gd name="T22" fmla="*/ 54 w 86"/>
                  <a:gd name="T23" fmla="*/ 6 h 24"/>
                  <a:gd name="T24" fmla="*/ 43 w 86"/>
                  <a:gd name="T25" fmla="*/ 7 h 24"/>
                  <a:gd name="T26" fmla="*/ 28 w 86"/>
                  <a:gd name="T27" fmla="*/ 8 h 24"/>
                  <a:gd name="T28" fmla="*/ 17 w 86"/>
                  <a:gd name="T29" fmla="*/ 13 h 24"/>
                  <a:gd name="T30" fmla="*/ 5 w 86"/>
                  <a:gd name="T31" fmla="*/ 17 h 24"/>
                  <a:gd name="T32" fmla="*/ 0 w 86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24"/>
                  <a:gd name="T53" fmla="*/ 86 w 8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24">
                    <a:moveTo>
                      <a:pt x="0" y="24"/>
                    </a:moveTo>
                    <a:lnTo>
                      <a:pt x="2" y="16"/>
                    </a:lnTo>
                    <a:lnTo>
                      <a:pt x="10" y="10"/>
                    </a:lnTo>
                    <a:lnTo>
                      <a:pt x="20" y="4"/>
                    </a:lnTo>
                    <a:lnTo>
                      <a:pt x="33" y="3"/>
                    </a:lnTo>
                    <a:lnTo>
                      <a:pt x="46" y="0"/>
                    </a:lnTo>
                    <a:lnTo>
                      <a:pt x="60" y="1"/>
                    </a:lnTo>
                    <a:lnTo>
                      <a:pt x="73" y="3"/>
                    </a:lnTo>
                    <a:lnTo>
                      <a:pt x="86" y="7"/>
                    </a:lnTo>
                    <a:lnTo>
                      <a:pt x="77" y="6"/>
                    </a:lnTo>
                    <a:lnTo>
                      <a:pt x="67" y="6"/>
                    </a:lnTo>
                    <a:lnTo>
                      <a:pt x="54" y="6"/>
                    </a:lnTo>
                    <a:lnTo>
                      <a:pt x="43" y="7"/>
                    </a:lnTo>
                    <a:lnTo>
                      <a:pt x="28" y="8"/>
                    </a:lnTo>
                    <a:lnTo>
                      <a:pt x="17" y="13"/>
                    </a:lnTo>
                    <a:lnTo>
                      <a:pt x="5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2" name="Freeform 175">
                <a:extLst>
                  <a:ext uri="{FF2B5EF4-FFF2-40B4-BE49-F238E27FC236}">
                    <a16:creationId xmlns:a16="http://schemas.microsoft.com/office/drawing/2014/main" id="{522D4C70-5ABE-4C19-B02A-E1A8DB20E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" y="4000"/>
                <a:ext cx="87" cy="22"/>
              </a:xfrm>
              <a:custGeom>
                <a:avLst/>
                <a:gdLst>
                  <a:gd name="T0" fmla="*/ 0 w 87"/>
                  <a:gd name="T1" fmla="*/ 18 h 22"/>
                  <a:gd name="T2" fmla="*/ 3 w 87"/>
                  <a:gd name="T3" fmla="*/ 19 h 22"/>
                  <a:gd name="T4" fmla="*/ 10 w 87"/>
                  <a:gd name="T5" fmla="*/ 21 h 22"/>
                  <a:gd name="T6" fmla="*/ 20 w 87"/>
                  <a:gd name="T7" fmla="*/ 21 h 22"/>
                  <a:gd name="T8" fmla="*/ 35 w 87"/>
                  <a:gd name="T9" fmla="*/ 22 h 22"/>
                  <a:gd name="T10" fmla="*/ 48 w 87"/>
                  <a:gd name="T11" fmla="*/ 19 h 22"/>
                  <a:gd name="T12" fmla="*/ 62 w 87"/>
                  <a:gd name="T13" fmla="*/ 15 h 22"/>
                  <a:gd name="T14" fmla="*/ 74 w 87"/>
                  <a:gd name="T15" fmla="*/ 9 h 22"/>
                  <a:gd name="T16" fmla="*/ 87 w 87"/>
                  <a:gd name="T17" fmla="*/ 0 h 22"/>
                  <a:gd name="T18" fmla="*/ 79 w 87"/>
                  <a:gd name="T19" fmla="*/ 2 h 22"/>
                  <a:gd name="T20" fmla="*/ 72 w 87"/>
                  <a:gd name="T21" fmla="*/ 5 h 22"/>
                  <a:gd name="T22" fmla="*/ 62 w 87"/>
                  <a:gd name="T23" fmla="*/ 8 h 22"/>
                  <a:gd name="T24" fmla="*/ 52 w 87"/>
                  <a:gd name="T25" fmla="*/ 12 h 22"/>
                  <a:gd name="T26" fmla="*/ 39 w 87"/>
                  <a:gd name="T27" fmla="*/ 13 h 22"/>
                  <a:gd name="T28" fmla="*/ 28 w 87"/>
                  <a:gd name="T29" fmla="*/ 15 h 22"/>
                  <a:gd name="T30" fmla="*/ 13 w 87"/>
                  <a:gd name="T31" fmla="*/ 16 h 22"/>
                  <a:gd name="T32" fmla="*/ 0 w 87"/>
                  <a:gd name="T33" fmla="*/ 18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22"/>
                  <a:gd name="T53" fmla="*/ 87 w 87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22">
                    <a:moveTo>
                      <a:pt x="0" y="18"/>
                    </a:moveTo>
                    <a:lnTo>
                      <a:pt x="3" y="19"/>
                    </a:lnTo>
                    <a:lnTo>
                      <a:pt x="10" y="21"/>
                    </a:lnTo>
                    <a:lnTo>
                      <a:pt x="20" y="21"/>
                    </a:lnTo>
                    <a:lnTo>
                      <a:pt x="35" y="22"/>
                    </a:lnTo>
                    <a:lnTo>
                      <a:pt x="48" y="19"/>
                    </a:lnTo>
                    <a:lnTo>
                      <a:pt x="62" y="15"/>
                    </a:lnTo>
                    <a:lnTo>
                      <a:pt x="74" y="9"/>
                    </a:lnTo>
                    <a:lnTo>
                      <a:pt x="87" y="0"/>
                    </a:lnTo>
                    <a:lnTo>
                      <a:pt x="79" y="2"/>
                    </a:lnTo>
                    <a:lnTo>
                      <a:pt x="72" y="5"/>
                    </a:lnTo>
                    <a:lnTo>
                      <a:pt x="62" y="8"/>
                    </a:lnTo>
                    <a:lnTo>
                      <a:pt x="52" y="12"/>
                    </a:lnTo>
                    <a:lnTo>
                      <a:pt x="39" y="13"/>
                    </a:lnTo>
                    <a:lnTo>
                      <a:pt x="28" y="15"/>
                    </a:lnTo>
                    <a:lnTo>
                      <a:pt x="13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3" name="Freeform 176">
                <a:extLst>
                  <a:ext uri="{FF2B5EF4-FFF2-40B4-BE49-F238E27FC236}">
                    <a16:creationId xmlns:a16="http://schemas.microsoft.com/office/drawing/2014/main" id="{2F62A2EE-A873-48C0-AC97-523CED491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" y="3967"/>
                <a:ext cx="87" cy="21"/>
              </a:xfrm>
              <a:custGeom>
                <a:avLst/>
                <a:gdLst>
                  <a:gd name="T0" fmla="*/ 87 w 87"/>
                  <a:gd name="T1" fmla="*/ 0 h 21"/>
                  <a:gd name="T2" fmla="*/ 85 w 87"/>
                  <a:gd name="T3" fmla="*/ 5 h 21"/>
                  <a:gd name="T4" fmla="*/ 80 w 87"/>
                  <a:gd name="T5" fmla="*/ 9 h 21"/>
                  <a:gd name="T6" fmla="*/ 74 w 87"/>
                  <a:gd name="T7" fmla="*/ 9 h 21"/>
                  <a:gd name="T8" fmla="*/ 67 w 87"/>
                  <a:gd name="T9" fmla="*/ 10 h 21"/>
                  <a:gd name="T10" fmla="*/ 58 w 87"/>
                  <a:gd name="T11" fmla="*/ 10 h 21"/>
                  <a:gd name="T12" fmla="*/ 48 w 87"/>
                  <a:gd name="T13" fmla="*/ 10 h 21"/>
                  <a:gd name="T14" fmla="*/ 36 w 87"/>
                  <a:gd name="T15" fmla="*/ 9 h 21"/>
                  <a:gd name="T16" fmla="*/ 28 w 87"/>
                  <a:gd name="T17" fmla="*/ 9 h 21"/>
                  <a:gd name="T18" fmla="*/ 19 w 87"/>
                  <a:gd name="T19" fmla="*/ 9 h 21"/>
                  <a:gd name="T20" fmla="*/ 15 w 87"/>
                  <a:gd name="T21" fmla="*/ 10 h 21"/>
                  <a:gd name="T22" fmla="*/ 5 w 87"/>
                  <a:gd name="T23" fmla="*/ 15 h 21"/>
                  <a:gd name="T24" fmla="*/ 0 w 87"/>
                  <a:gd name="T25" fmla="*/ 21 h 21"/>
                  <a:gd name="T26" fmla="*/ 5 w 87"/>
                  <a:gd name="T27" fmla="*/ 10 h 21"/>
                  <a:gd name="T28" fmla="*/ 15 w 87"/>
                  <a:gd name="T29" fmla="*/ 6 h 21"/>
                  <a:gd name="T30" fmla="*/ 28 w 87"/>
                  <a:gd name="T31" fmla="*/ 3 h 21"/>
                  <a:gd name="T32" fmla="*/ 44 w 87"/>
                  <a:gd name="T33" fmla="*/ 3 h 21"/>
                  <a:gd name="T34" fmla="*/ 58 w 87"/>
                  <a:gd name="T35" fmla="*/ 3 h 21"/>
                  <a:gd name="T36" fmla="*/ 71 w 87"/>
                  <a:gd name="T37" fmla="*/ 3 h 21"/>
                  <a:gd name="T38" fmla="*/ 81 w 87"/>
                  <a:gd name="T39" fmla="*/ 2 h 21"/>
                  <a:gd name="T40" fmla="*/ 87 w 87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21"/>
                  <a:gd name="T65" fmla="*/ 87 w 87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21">
                    <a:moveTo>
                      <a:pt x="87" y="0"/>
                    </a:moveTo>
                    <a:lnTo>
                      <a:pt x="85" y="5"/>
                    </a:lnTo>
                    <a:lnTo>
                      <a:pt x="80" y="9"/>
                    </a:lnTo>
                    <a:lnTo>
                      <a:pt x="74" y="9"/>
                    </a:lnTo>
                    <a:lnTo>
                      <a:pt x="67" y="10"/>
                    </a:lnTo>
                    <a:lnTo>
                      <a:pt x="58" y="10"/>
                    </a:lnTo>
                    <a:lnTo>
                      <a:pt x="48" y="10"/>
                    </a:lnTo>
                    <a:lnTo>
                      <a:pt x="36" y="9"/>
                    </a:lnTo>
                    <a:lnTo>
                      <a:pt x="28" y="9"/>
                    </a:lnTo>
                    <a:lnTo>
                      <a:pt x="19" y="9"/>
                    </a:lnTo>
                    <a:lnTo>
                      <a:pt x="15" y="10"/>
                    </a:lnTo>
                    <a:lnTo>
                      <a:pt x="5" y="15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5" y="6"/>
                    </a:lnTo>
                    <a:lnTo>
                      <a:pt x="28" y="3"/>
                    </a:lnTo>
                    <a:lnTo>
                      <a:pt x="44" y="3"/>
                    </a:lnTo>
                    <a:lnTo>
                      <a:pt x="58" y="3"/>
                    </a:lnTo>
                    <a:lnTo>
                      <a:pt x="71" y="3"/>
                    </a:lnTo>
                    <a:lnTo>
                      <a:pt x="81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4" name="Freeform 177">
                <a:extLst>
                  <a:ext uri="{FF2B5EF4-FFF2-40B4-BE49-F238E27FC236}">
                    <a16:creationId xmlns:a16="http://schemas.microsoft.com/office/drawing/2014/main" id="{F3AA9D47-234C-449B-AF39-38D2B9773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" y="3845"/>
                <a:ext cx="108" cy="108"/>
              </a:xfrm>
              <a:custGeom>
                <a:avLst/>
                <a:gdLst>
                  <a:gd name="T0" fmla="*/ 92 w 108"/>
                  <a:gd name="T1" fmla="*/ 94 h 108"/>
                  <a:gd name="T2" fmla="*/ 95 w 108"/>
                  <a:gd name="T3" fmla="*/ 84 h 108"/>
                  <a:gd name="T4" fmla="*/ 98 w 108"/>
                  <a:gd name="T5" fmla="*/ 75 h 108"/>
                  <a:gd name="T6" fmla="*/ 100 w 108"/>
                  <a:gd name="T7" fmla="*/ 63 h 108"/>
                  <a:gd name="T8" fmla="*/ 105 w 108"/>
                  <a:gd name="T9" fmla="*/ 52 h 108"/>
                  <a:gd name="T10" fmla="*/ 106 w 108"/>
                  <a:gd name="T11" fmla="*/ 40 h 108"/>
                  <a:gd name="T12" fmla="*/ 108 w 108"/>
                  <a:gd name="T13" fmla="*/ 30 h 108"/>
                  <a:gd name="T14" fmla="*/ 108 w 108"/>
                  <a:gd name="T15" fmla="*/ 22 h 108"/>
                  <a:gd name="T16" fmla="*/ 108 w 108"/>
                  <a:gd name="T17" fmla="*/ 19 h 108"/>
                  <a:gd name="T18" fmla="*/ 99 w 108"/>
                  <a:gd name="T19" fmla="*/ 12 h 108"/>
                  <a:gd name="T20" fmla="*/ 92 w 108"/>
                  <a:gd name="T21" fmla="*/ 9 h 108"/>
                  <a:gd name="T22" fmla="*/ 83 w 108"/>
                  <a:gd name="T23" fmla="*/ 10 h 108"/>
                  <a:gd name="T24" fmla="*/ 79 w 108"/>
                  <a:gd name="T25" fmla="*/ 17 h 108"/>
                  <a:gd name="T26" fmla="*/ 73 w 108"/>
                  <a:gd name="T27" fmla="*/ 12 h 108"/>
                  <a:gd name="T28" fmla="*/ 66 w 108"/>
                  <a:gd name="T29" fmla="*/ 7 h 108"/>
                  <a:gd name="T30" fmla="*/ 56 w 108"/>
                  <a:gd name="T31" fmla="*/ 4 h 108"/>
                  <a:gd name="T32" fmla="*/ 46 w 108"/>
                  <a:gd name="T33" fmla="*/ 3 h 108"/>
                  <a:gd name="T34" fmla="*/ 36 w 108"/>
                  <a:gd name="T35" fmla="*/ 0 h 108"/>
                  <a:gd name="T36" fmla="*/ 27 w 108"/>
                  <a:gd name="T37" fmla="*/ 1 h 108"/>
                  <a:gd name="T38" fmla="*/ 20 w 108"/>
                  <a:gd name="T39" fmla="*/ 6 h 108"/>
                  <a:gd name="T40" fmla="*/ 18 w 108"/>
                  <a:gd name="T41" fmla="*/ 14 h 108"/>
                  <a:gd name="T42" fmla="*/ 10 w 108"/>
                  <a:gd name="T43" fmla="*/ 17 h 108"/>
                  <a:gd name="T44" fmla="*/ 2 w 108"/>
                  <a:gd name="T45" fmla="*/ 22 h 108"/>
                  <a:gd name="T46" fmla="*/ 0 w 108"/>
                  <a:gd name="T47" fmla="*/ 29 h 108"/>
                  <a:gd name="T48" fmla="*/ 4 w 108"/>
                  <a:gd name="T49" fmla="*/ 40 h 108"/>
                  <a:gd name="T50" fmla="*/ 5 w 108"/>
                  <a:gd name="T51" fmla="*/ 46 h 108"/>
                  <a:gd name="T52" fmla="*/ 8 w 108"/>
                  <a:gd name="T53" fmla="*/ 55 h 108"/>
                  <a:gd name="T54" fmla="*/ 10 w 108"/>
                  <a:gd name="T55" fmla="*/ 62 h 108"/>
                  <a:gd name="T56" fmla="*/ 13 w 108"/>
                  <a:gd name="T57" fmla="*/ 71 h 108"/>
                  <a:gd name="T58" fmla="*/ 14 w 108"/>
                  <a:gd name="T59" fmla="*/ 78 h 108"/>
                  <a:gd name="T60" fmla="*/ 17 w 108"/>
                  <a:gd name="T61" fmla="*/ 86 h 108"/>
                  <a:gd name="T62" fmla="*/ 20 w 108"/>
                  <a:gd name="T63" fmla="*/ 92 h 108"/>
                  <a:gd name="T64" fmla="*/ 24 w 108"/>
                  <a:gd name="T65" fmla="*/ 98 h 108"/>
                  <a:gd name="T66" fmla="*/ 28 w 108"/>
                  <a:gd name="T67" fmla="*/ 101 h 108"/>
                  <a:gd name="T68" fmla="*/ 37 w 108"/>
                  <a:gd name="T69" fmla="*/ 105 h 108"/>
                  <a:gd name="T70" fmla="*/ 46 w 108"/>
                  <a:gd name="T71" fmla="*/ 107 h 108"/>
                  <a:gd name="T72" fmla="*/ 57 w 108"/>
                  <a:gd name="T73" fmla="*/ 108 h 108"/>
                  <a:gd name="T74" fmla="*/ 66 w 108"/>
                  <a:gd name="T75" fmla="*/ 107 h 108"/>
                  <a:gd name="T76" fmla="*/ 76 w 108"/>
                  <a:gd name="T77" fmla="*/ 105 h 108"/>
                  <a:gd name="T78" fmla="*/ 83 w 108"/>
                  <a:gd name="T79" fmla="*/ 99 h 108"/>
                  <a:gd name="T80" fmla="*/ 92 w 108"/>
                  <a:gd name="T81" fmla="*/ 94 h 1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108"/>
                  <a:gd name="T125" fmla="*/ 108 w 108"/>
                  <a:gd name="T126" fmla="*/ 108 h 1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108">
                    <a:moveTo>
                      <a:pt x="92" y="94"/>
                    </a:moveTo>
                    <a:lnTo>
                      <a:pt x="95" y="84"/>
                    </a:lnTo>
                    <a:lnTo>
                      <a:pt x="98" y="75"/>
                    </a:lnTo>
                    <a:lnTo>
                      <a:pt x="100" y="63"/>
                    </a:lnTo>
                    <a:lnTo>
                      <a:pt x="105" y="52"/>
                    </a:lnTo>
                    <a:lnTo>
                      <a:pt x="106" y="40"/>
                    </a:lnTo>
                    <a:lnTo>
                      <a:pt x="108" y="30"/>
                    </a:lnTo>
                    <a:lnTo>
                      <a:pt x="108" y="22"/>
                    </a:lnTo>
                    <a:lnTo>
                      <a:pt x="108" y="19"/>
                    </a:lnTo>
                    <a:lnTo>
                      <a:pt x="99" y="12"/>
                    </a:lnTo>
                    <a:lnTo>
                      <a:pt x="92" y="9"/>
                    </a:lnTo>
                    <a:lnTo>
                      <a:pt x="83" y="10"/>
                    </a:lnTo>
                    <a:lnTo>
                      <a:pt x="79" y="17"/>
                    </a:lnTo>
                    <a:lnTo>
                      <a:pt x="73" y="12"/>
                    </a:lnTo>
                    <a:lnTo>
                      <a:pt x="66" y="7"/>
                    </a:lnTo>
                    <a:lnTo>
                      <a:pt x="56" y="4"/>
                    </a:lnTo>
                    <a:lnTo>
                      <a:pt x="46" y="3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20" y="6"/>
                    </a:lnTo>
                    <a:lnTo>
                      <a:pt x="18" y="14"/>
                    </a:lnTo>
                    <a:lnTo>
                      <a:pt x="10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4" y="40"/>
                    </a:lnTo>
                    <a:lnTo>
                      <a:pt x="5" y="46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3" y="71"/>
                    </a:lnTo>
                    <a:lnTo>
                      <a:pt x="14" y="78"/>
                    </a:lnTo>
                    <a:lnTo>
                      <a:pt x="17" y="86"/>
                    </a:lnTo>
                    <a:lnTo>
                      <a:pt x="20" y="92"/>
                    </a:lnTo>
                    <a:lnTo>
                      <a:pt x="24" y="98"/>
                    </a:lnTo>
                    <a:lnTo>
                      <a:pt x="28" y="101"/>
                    </a:lnTo>
                    <a:lnTo>
                      <a:pt x="37" y="105"/>
                    </a:lnTo>
                    <a:lnTo>
                      <a:pt x="46" y="107"/>
                    </a:lnTo>
                    <a:lnTo>
                      <a:pt x="57" y="108"/>
                    </a:lnTo>
                    <a:lnTo>
                      <a:pt x="66" y="107"/>
                    </a:lnTo>
                    <a:lnTo>
                      <a:pt x="76" y="105"/>
                    </a:lnTo>
                    <a:lnTo>
                      <a:pt x="83" y="99"/>
                    </a:lnTo>
                    <a:lnTo>
                      <a:pt x="92" y="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5" name="Freeform 178">
                <a:extLst>
                  <a:ext uri="{FF2B5EF4-FFF2-40B4-BE49-F238E27FC236}">
                    <a16:creationId xmlns:a16="http://schemas.microsoft.com/office/drawing/2014/main" id="{C9A5CAEC-491F-40C2-8229-EE51B6199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3852"/>
                <a:ext cx="87" cy="85"/>
              </a:xfrm>
              <a:custGeom>
                <a:avLst/>
                <a:gdLst>
                  <a:gd name="T0" fmla="*/ 70 w 87"/>
                  <a:gd name="T1" fmla="*/ 85 h 85"/>
                  <a:gd name="T2" fmla="*/ 73 w 87"/>
                  <a:gd name="T3" fmla="*/ 77 h 85"/>
                  <a:gd name="T4" fmla="*/ 77 w 87"/>
                  <a:gd name="T5" fmla="*/ 65 h 85"/>
                  <a:gd name="T6" fmla="*/ 82 w 87"/>
                  <a:gd name="T7" fmla="*/ 52 h 85"/>
                  <a:gd name="T8" fmla="*/ 86 w 87"/>
                  <a:gd name="T9" fmla="*/ 41 h 85"/>
                  <a:gd name="T10" fmla="*/ 87 w 87"/>
                  <a:gd name="T11" fmla="*/ 28 h 85"/>
                  <a:gd name="T12" fmla="*/ 87 w 87"/>
                  <a:gd name="T13" fmla="*/ 17 h 85"/>
                  <a:gd name="T14" fmla="*/ 85 w 87"/>
                  <a:gd name="T15" fmla="*/ 10 h 85"/>
                  <a:gd name="T16" fmla="*/ 80 w 87"/>
                  <a:gd name="T17" fmla="*/ 9 h 85"/>
                  <a:gd name="T18" fmla="*/ 73 w 87"/>
                  <a:gd name="T19" fmla="*/ 10 h 85"/>
                  <a:gd name="T20" fmla="*/ 69 w 87"/>
                  <a:gd name="T21" fmla="*/ 16 h 85"/>
                  <a:gd name="T22" fmla="*/ 66 w 87"/>
                  <a:gd name="T23" fmla="*/ 22 h 85"/>
                  <a:gd name="T24" fmla="*/ 66 w 87"/>
                  <a:gd name="T25" fmla="*/ 25 h 85"/>
                  <a:gd name="T26" fmla="*/ 60 w 87"/>
                  <a:gd name="T27" fmla="*/ 17 h 85"/>
                  <a:gd name="T28" fmla="*/ 54 w 87"/>
                  <a:gd name="T29" fmla="*/ 13 h 85"/>
                  <a:gd name="T30" fmla="*/ 47 w 87"/>
                  <a:gd name="T31" fmla="*/ 7 h 85"/>
                  <a:gd name="T32" fmla="*/ 40 w 87"/>
                  <a:gd name="T33" fmla="*/ 5 h 85"/>
                  <a:gd name="T34" fmla="*/ 31 w 87"/>
                  <a:gd name="T35" fmla="*/ 0 h 85"/>
                  <a:gd name="T36" fmla="*/ 24 w 87"/>
                  <a:gd name="T37" fmla="*/ 2 h 85"/>
                  <a:gd name="T38" fmla="*/ 17 w 87"/>
                  <a:gd name="T39" fmla="*/ 3 h 85"/>
                  <a:gd name="T40" fmla="*/ 13 w 87"/>
                  <a:gd name="T41" fmla="*/ 10 h 85"/>
                  <a:gd name="T42" fmla="*/ 2 w 87"/>
                  <a:gd name="T43" fmla="*/ 17 h 85"/>
                  <a:gd name="T44" fmla="*/ 0 w 87"/>
                  <a:gd name="T45" fmla="*/ 29 h 85"/>
                  <a:gd name="T46" fmla="*/ 5 w 87"/>
                  <a:gd name="T47" fmla="*/ 20 h 85"/>
                  <a:gd name="T48" fmla="*/ 13 w 87"/>
                  <a:gd name="T49" fmla="*/ 28 h 85"/>
                  <a:gd name="T50" fmla="*/ 15 w 87"/>
                  <a:gd name="T51" fmla="*/ 35 h 85"/>
                  <a:gd name="T52" fmla="*/ 18 w 87"/>
                  <a:gd name="T53" fmla="*/ 45 h 85"/>
                  <a:gd name="T54" fmla="*/ 21 w 87"/>
                  <a:gd name="T55" fmla="*/ 58 h 85"/>
                  <a:gd name="T56" fmla="*/ 23 w 87"/>
                  <a:gd name="T57" fmla="*/ 72 h 85"/>
                  <a:gd name="T58" fmla="*/ 23 w 87"/>
                  <a:gd name="T59" fmla="*/ 59 h 85"/>
                  <a:gd name="T60" fmla="*/ 24 w 87"/>
                  <a:gd name="T61" fmla="*/ 49 h 85"/>
                  <a:gd name="T62" fmla="*/ 23 w 87"/>
                  <a:gd name="T63" fmla="*/ 39 h 85"/>
                  <a:gd name="T64" fmla="*/ 23 w 87"/>
                  <a:gd name="T65" fmla="*/ 32 h 85"/>
                  <a:gd name="T66" fmla="*/ 23 w 87"/>
                  <a:gd name="T67" fmla="*/ 19 h 85"/>
                  <a:gd name="T68" fmla="*/ 31 w 87"/>
                  <a:gd name="T69" fmla="*/ 15 h 85"/>
                  <a:gd name="T70" fmla="*/ 43 w 87"/>
                  <a:gd name="T71" fmla="*/ 15 h 85"/>
                  <a:gd name="T72" fmla="*/ 56 w 87"/>
                  <a:gd name="T73" fmla="*/ 23 h 85"/>
                  <a:gd name="T74" fmla="*/ 59 w 87"/>
                  <a:gd name="T75" fmla="*/ 28 h 85"/>
                  <a:gd name="T76" fmla="*/ 61 w 87"/>
                  <a:gd name="T77" fmla="*/ 36 h 85"/>
                  <a:gd name="T78" fmla="*/ 63 w 87"/>
                  <a:gd name="T79" fmla="*/ 43 h 85"/>
                  <a:gd name="T80" fmla="*/ 63 w 87"/>
                  <a:gd name="T81" fmla="*/ 55 h 85"/>
                  <a:gd name="T82" fmla="*/ 66 w 87"/>
                  <a:gd name="T83" fmla="*/ 41 h 85"/>
                  <a:gd name="T84" fmla="*/ 70 w 87"/>
                  <a:gd name="T85" fmla="*/ 28 h 85"/>
                  <a:gd name="T86" fmla="*/ 74 w 87"/>
                  <a:gd name="T87" fmla="*/ 17 h 85"/>
                  <a:gd name="T88" fmla="*/ 80 w 87"/>
                  <a:gd name="T89" fmla="*/ 16 h 85"/>
                  <a:gd name="T90" fmla="*/ 80 w 87"/>
                  <a:gd name="T91" fmla="*/ 17 h 85"/>
                  <a:gd name="T92" fmla="*/ 82 w 87"/>
                  <a:gd name="T93" fmla="*/ 25 h 85"/>
                  <a:gd name="T94" fmla="*/ 80 w 87"/>
                  <a:gd name="T95" fmla="*/ 33 h 85"/>
                  <a:gd name="T96" fmla="*/ 79 w 87"/>
                  <a:gd name="T97" fmla="*/ 45 h 85"/>
                  <a:gd name="T98" fmla="*/ 76 w 87"/>
                  <a:gd name="T99" fmla="*/ 56 h 85"/>
                  <a:gd name="T100" fmla="*/ 74 w 87"/>
                  <a:gd name="T101" fmla="*/ 68 h 85"/>
                  <a:gd name="T102" fmla="*/ 72 w 87"/>
                  <a:gd name="T103" fmla="*/ 77 h 85"/>
                  <a:gd name="T104" fmla="*/ 70 w 87"/>
                  <a:gd name="T105" fmla="*/ 85 h 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7"/>
                  <a:gd name="T160" fmla="*/ 0 h 85"/>
                  <a:gd name="T161" fmla="*/ 87 w 87"/>
                  <a:gd name="T162" fmla="*/ 85 h 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7" h="85">
                    <a:moveTo>
                      <a:pt x="70" y="85"/>
                    </a:moveTo>
                    <a:lnTo>
                      <a:pt x="73" y="77"/>
                    </a:lnTo>
                    <a:lnTo>
                      <a:pt x="77" y="65"/>
                    </a:lnTo>
                    <a:lnTo>
                      <a:pt x="82" y="52"/>
                    </a:lnTo>
                    <a:lnTo>
                      <a:pt x="86" y="41"/>
                    </a:lnTo>
                    <a:lnTo>
                      <a:pt x="87" y="28"/>
                    </a:lnTo>
                    <a:lnTo>
                      <a:pt x="87" y="17"/>
                    </a:lnTo>
                    <a:lnTo>
                      <a:pt x="85" y="10"/>
                    </a:lnTo>
                    <a:lnTo>
                      <a:pt x="80" y="9"/>
                    </a:lnTo>
                    <a:lnTo>
                      <a:pt x="73" y="10"/>
                    </a:lnTo>
                    <a:lnTo>
                      <a:pt x="69" y="16"/>
                    </a:lnTo>
                    <a:lnTo>
                      <a:pt x="66" y="22"/>
                    </a:lnTo>
                    <a:lnTo>
                      <a:pt x="66" y="25"/>
                    </a:lnTo>
                    <a:lnTo>
                      <a:pt x="60" y="17"/>
                    </a:lnTo>
                    <a:lnTo>
                      <a:pt x="54" y="13"/>
                    </a:lnTo>
                    <a:lnTo>
                      <a:pt x="47" y="7"/>
                    </a:lnTo>
                    <a:lnTo>
                      <a:pt x="40" y="5"/>
                    </a:lnTo>
                    <a:lnTo>
                      <a:pt x="31" y="0"/>
                    </a:lnTo>
                    <a:lnTo>
                      <a:pt x="24" y="2"/>
                    </a:lnTo>
                    <a:lnTo>
                      <a:pt x="17" y="3"/>
                    </a:lnTo>
                    <a:lnTo>
                      <a:pt x="13" y="10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5" y="20"/>
                    </a:lnTo>
                    <a:lnTo>
                      <a:pt x="13" y="28"/>
                    </a:lnTo>
                    <a:lnTo>
                      <a:pt x="15" y="35"/>
                    </a:lnTo>
                    <a:lnTo>
                      <a:pt x="18" y="45"/>
                    </a:lnTo>
                    <a:lnTo>
                      <a:pt x="21" y="58"/>
                    </a:lnTo>
                    <a:lnTo>
                      <a:pt x="23" y="72"/>
                    </a:lnTo>
                    <a:lnTo>
                      <a:pt x="23" y="59"/>
                    </a:lnTo>
                    <a:lnTo>
                      <a:pt x="24" y="49"/>
                    </a:lnTo>
                    <a:lnTo>
                      <a:pt x="23" y="39"/>
                    </a:lnTo>
                    <a:lnTo>
                      <a:pt x="23" y="32"/>
                    </a:lnTo>
                    <a:lnTo>
                      <a:pt x="23" y="19"/>
                    </a:lnTo>
                    <a:lnTo>
                      <a:pt x="31" y="15"/>
                    </a:lnTo>
                    <a:lnTo>
                      <a:pt x="43" y="15"/>
                    </a:lnTo>
                    <a:lnTo>
                      <a:pt x="56" y="23"/>
                    </a:lnTo>
                    <a:lnTo>
                      <a:pt x="59" y="28"/>
                    </a:lnTo>
                    <a:lnTo>
                      <a:pt x="61" y="36"/>
                    </a:lnTo>
                    <a:lnTo>
                      <a:pt x="63" y="43"/>
                    </a:lnTo>
                    <a:lnTo>
                      <a:pt x="63" y="55"/>
                    </a:lnTo>
                    <a:lnTo>
                      <a:pt x="66" y="41"/>
                    </a:lnTo>
                    <a:lnTo>
                      <a:pt x="70" y="28"/>
                    </a:lnTo>
                    <a:lnTo>
                      <a:pt x="74" y="17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82" y="25"/>
                    </a:lnTo>
                    <a:lnTo>
                      <a:pt x="80" y="33"/>
                    </a:lnTo>
                    <a:lnTo>
                      <a:pt x="79" y="45"/>
                    </a:lnTo>
                    <a:lnTo>
                      <a:pt x="76" y="56"/>
                    </a:lnTo>
                    <a:lnTo>
                      <a:pt x="74" y="68"/>
                    </a:lnTo>
                    <a:lnTo>
                      <a:pt x="72" y="77"/>
                    </a:lnTo>
                    <a:lnTo>
                      <a:pt x="70" y="85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6" name="Freeform 179">
                <a:extLst>
                  <a:ext uri="{FF2B5EF4-FFF2-40B4-BE49-F238E27FC236}">
                    <a16:creationId xmlns:a16="http://schemas.microsoft.com/office/drawing/2014/main" id="{DA80692A-C061-41D2-97D9-9FDAA51BB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" y="3884"/>
                <a:ext cx="36" cy="63"/>
              </a:xfrm>
              <a:custGeom>
                <a:avLst/>
                <a:gdLst>
                  <a:gd name="T0" fmla="*/ 29 w 36"/>
                  <a:gd name="T1" fmla="*/ 62 h 63"/>
                  <a:gd name="T2" fmla="*/ 30 w 36"/>
                  <a:gd name="T3" fmla="*/ 56 h 63"/>
                  <a:gd name="T4" fmla="*/ 33 w 36"/>
                  <a:gd name="T5" fmla="*/ 49 h 63"/>
                  <a:gd name="T6" fmla="*/ 35 w 36"/>
                  <a:gd name="T7" fmla="*/ 40 h 63"/>
                  <a:gd name="T8" fmla="*/ 36 w 36"/>
                  <a:gd name="T9" fmla="*/ 32 h 63"/>
                  <a:gd name="T10" fmla="*/ 35 w 36"/>
                  <a:gd name="T11" fmla="*/ 21 h 63"/>
                  <a:gd name="T12" fmla="*/ 35 w 36"/>
                  <a:gd name="T13" fmla="*/ 13 h 63"/>
                  <a:gd name="T14" fmla="*/ 30 w 36"/>
                  <a:gd name="T15" fmla="*/ 4 h 63"/>
                  <a:gd name="T16" fmla="*/ 27 w 36"/>
                  <a:gd name="T17" fmla="*/ 0 h 63"/>
                  <a:gd name="T18" fmla="*/ 27 w 36"/>
                  <a:gd name="T19" fmla="*/ 3 h 63"/>
                  <a:gd name="T20" fmla="*/ 29 w 36"/>
                  <a:gd name="T21" fmla="*/ 11 h 63"/>
                  <a:gd name="T22" fmla="*/ 29 w 36"/>
                  <a:gd name="T23" fmla="*/ 20 h 63"/>
                  <a:gd name="T24" fmla="*/ 29 w 36"/>
                  <a:gd name="T25" fmla="*/ 30 h 63"/>
                  <a:gd name="T26" fmla="*/ 27 w 36"/>
                  <a:gd name="T27" fmla="*/ 39 h 63"/>
                  <a:gd name="T28" fmla="*/ 26 w 36"/>
                  <a:gd name="T29" fmla="*/ 47 h 63"/>
                  <a:gd name="T30" fmla="*/ 22 w 36"/>
                  <a:gd name="T31" fmla="*/ 55 h 63"/>
                  <a:gd name="T32" fmla="*/ 19 w 36"/>
                  <a:gd name="T33" fmla="*/ 59 h 63"/>
                  <a:gd name="T34" fmla="*/ 14 w 36"/>
                  <a:gd name="T35" fmla="*/ 57 h 63"/>
                  <a:gd name="T36" fmla="*/ 12 w 36"/>
                  <a:gd name="T37" fmla="*/ 53 h 63"/>
                  <a:gd name="T38" fmla="*/ 9 w 36"/>
                  <a:gd name="T39" fmla="*/ 45 h 63"/>
                  <a:gd name="T40" fmla="*/ 9 w 36"/>
                  <a:gd name="T41" fmla="*/ 37 h 63"/>
                  <a:gd name="T42" fmla="*/ 9 w 36"/>
                  <a:gd name="T43" fmla="*/ 26 h 63"/>
                  <a:gd name="T44" fmla="*/ 9 w 36"/>
                  <a:gd name="T45" fmla="*/ 16 h 63"/>
                  <a:gd name="T46" fmla="*/ 10 w 36"/>
                  <a:gd name="T47" fmla="*/ 7 h 63"/>
                  <a:gd name="T48" fmla="*/ 12 w 36"/>
                  <a:gd name="T49" fmla="*/ 3 h 63"/>
                  <a:gd name="T50" fmla="*/ 9 w 36"/>
                  <a:gd name="T51" fmla="*/ 9 h 63"/>
                  <a:gd name="T52" fmla="*/ 7 w 36"/>
                  <a:gd name="T53" fmla="*/ 17 h 63"/>
                  <a:gd name="T54" fmla="*/ 7 w 36"/>
                  <a:gd name="T55" fmla="*/ 26 h 63"/>
                  <a:gd name="T56" fmla="*/ 7 w 36"/>
                  <a:gd name="T57" fmla="*/ 36 h 63"/>
                  <a:gd name="T58" fmla="*/ 6 w 36"/>
                  <a:gd name="T59" fmla="*/ 43 h 63"/>
                  <a:gd name="T60" fmla="*/ 6 w 36"/>
                  <a:gd name="T61" fmla="*/ 52 h 63"/>
                  <a:gd name="T62" fmla="*/ 3 w 36"/>
                  <a:gd name="T63" fmla="*/ 56 h 63"/>
                  <a:gd name="T64" fmla="*/ 0 w 36"/>
                  <a:gd name="T65" fmla="*/ 59 h 63"/>
                  <a:gd name="T66" fmla="*/ 3 w 36"/>
                  <a:gd name="T67" fmla="*/ 62 h 63"/>
                  <a:gd name="T68" fmla="*/ 12 w 36"/>
                  <a:gd name="T69" fmla="*/ 63 h 63"/>
                  <a:gd name="T70" fmla="*/ 20 w 36"/>
                  <a:gd name="T71" fmla="*/ 62 h 63"/>
                  <a:gd name="T72" fmla="*/ 29 w 36"/>
                  <a:gd name="T73" fmla="*/ 62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63"/>
                  <a:gd name="T113" fmla="*/ 36 w 36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63">
                    <a:moveTo>
                      <a:pt x="29" y="62"/>
                    </a:moveTo>
                    <a:lnTo>
                      <a:pt x="30" y="56"/>
                    </a:lnTo>
                    <a:lnTo>
                      <a:pt x="33" y="49"/>
                    </a:lnTo>
                    <a:lnTo>
                      <a:pt x="35" y="40"/>
                    </a:lnTo>
                    <a:lnTo>
                      <a:pt x="36" y="32"/>
                    </a:lnTo>
                    <a:lnTo>
                      <a:pt x="35" y="21"/>
                    </a:lnTo>
                    <a:lnTo>
                      <a:pt x="35" y="13"/>
                    </a:lnTo>
                    <a:lnTo>
                      <a:pt x="30" y="4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9" y="11"/>
                    </a:lnTo>
                    <a:lnTo>
                      <a:pt x="29" y="20"/>
                    </a:lnTo>
                    <a:lnTo>
                      <a:pt x="29" y="30"/>
                    </a:lnTo>
                    <a:lnTo>
                      <a:pt x="27" y="39"/>
                    </a:lnTo>
                    <a:lnTo>
                      <a:pt x="26" y="47"/>
                    </a:lnTo>
                    <a:lnTo>
                      <a:pt x="22" y="55"/>
                    </a:lnTo>
                    <a:lnTo>
                      <a:pt x="19" y="59"/>
                    </a:lnTo>
                    <a:lnTo>
                      <a:pt x="14" y="57"/>
                    </a:lnTo>
                    <a:lnTo>
                      <a:pt x="12" y="53"/>
                    </a:lnTo>
                    <a:lnTo>
                      <a:pt x="9" y="45"/>
                    </a:lnTo>
                    <a:lnTo>
                      <a:pt x="9" y="37"/>
                    </a:lnTo>
                    <a:lnTo>
                      <a:pt x="9" y="26"/>
                    </a:lnTo>
                    <a:lnTo>
                      <a:pt x="9" y="16"/>
                    </a:lnTo>
                    <a:lnTo>
                      <a:pt x="10" y="7"/>
                    </a:lnTo>
                    <a:lnTo>
                      <a:pt x="12" y="3"/>
                    </a:lnTo>
                    <a:lnTo>
                      <a:pt x="9" y="9"/>
                    </a:lnTo>
                    <a:lnTo>
                      <a:pt x="7" y="17"/>
                    </a:lnTo>
                    <a:lnTo>
                      <a:pt x="7" y="26"/>
                    </a:lnTo>
                    <a:lnTo>
                      <a:pt x="7" y="36"/>
                    </a:lnTo>
                    <a:lnTo>
                      <a:pt x="6" y="43"/>
                    </a:lnTo>
                    <a:lnTo>
                      <a:pt x="6" y="52"/>
                    </a:lnTo>
                    <a:lnTo>
                      <a:pt x="3" y="56"/>
                    </a:lnTo>
                    <a:lnTo>
                      <a:pt x="0" y="59"/>
                    </a:lnTo>
                    <a:lnTo>
                      <a:pt x="3" y="62"/>
                    </a:lnTo>
                    <a:lnTo>
                      <a:pt x="12" y="63"/>
                    </a:lnTo>
                    <a:lnTo>
                      <a:pt x="20" y="62"/>
                    </a:lnTo>
                    <a:lnTo>
                      <a:pt x="29" y="62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7" name="Freeform 180">
                <a:extLst>
                  <a:ext uri="{FF2B5EF4-FFF2-40B4-BE49-F238E27FC236}">
                    <a16:creationId xmlns:a16="http://schemas.microsoft.com/office/drawing/2014/main" id="{94B0B05E-EF3A-4DC9-B96C-94C0B6B03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" y="3939"/>
                <a:ext cx="60" cy="74"/>
              </a:xfrm>
              <a:custGeom>
                <a:avLst/>
                <a:gdLst>
                  <a:gd name="T0" fmla="*/ 30 w 60"/>
                  <a:gd name="T1" fmla="*/ 4 h 74"/>
                  <a:gd name="T2" fmla="*/ 36 w 60"/>
                  <a:gd name="T3" fmla="*/ 0 h 74"/>
                  <a:gd name="T4" fmla="*/ 44 w 60"/>
                  <a:gd name="T5" fmla="*/ 1 h 74"/>
                  <a:gd name="T6" fmla="*/ 51 w 60"/>
                  <a:gd name="T7" fmla="*/ 5 h 74"/>
                  <a:gd name="T8" fmla="*/ 56 w 60"/>
                  <a:gd name="T9" fmla="*/ 14 h 74"/>
                  <a:gd name="T10" fmla="*/ 60 w 60"/>
                  <a:gd name="T11" fmla="*/ 20 h 74"/>
                  <a:gd name="T12" fmla="*/ 60 w 60"/>
                  <a:gd name="T13" fmla="*/ 30 h 74"/>
                  <a:gd name="T14" fmla="*/ 57 w 60"/>
                  <a:gd name="T15" fmla="*/ 37 h 74"/>
                  <a:gd name="T16" fmla="*/ 51 w 60"/>
                  <a:gd name="T17" fmla="*/ 40 h 74"/>
                  <a:gd name="T18" fmla="*/ 51 w 60"/>
                  <a:gd name="T19" fmla="*/ 50 h 74"/>
                  <a:gd name="T20" fmla="*/ 50 w 60"/>
                  <a:gd name="T21" fmla="*/ 61 h 74"/>
                  <a:gd name="T22" fmla="*/ 46 w 60"/>
                  <a:gd name="T23" fmla="*/ 70 h 74"/>
                  <a:gd name="T24" fmla="*/ 41 w 60"/>
                  <a:gd name="T25" fmla="*/ 72 h 74"/>
                  <a:gd name="T26" fmla="*/ 30 w 60"/>
                  <a:gd name="T27" fmla="*/ 74 h 74"/>
                  <a:gd name="T28" fmla="*/ 18 w 60"/>
                  <a:gd name="T29" fmla="*/ 74 h 74"/>
                  <a:gd name="T30" fmla="*/ 10 w 60"/>
                  <a:gd name="T31" fmla="*/ 69 h 74"/>
                  <a:gd name="T32" fmla="*/ 10 w 60"/>
                  <a:gd name="T33" fmla="*/ 61 h 74"/>
                  <a:gd name="T34" fmla="*/ 2 w 60"/>
                  <a:gd name="T35" fmla="*/ 54 h 74"/>
                  <a:gd name="T36" fmla="*/ 0 w 60"/>
                  <a:gd name="T37" fmla="*/ 49 h 74"/>
                  <a:gd name="T38" fmla="*/ 0 w 60"/>
                  <a:gd name="T39" fmla="*/ 40 h 74"/>
                  <a:gd name="T40" fmla="*/ 5 w 60"/>
                  <a:gd name="T41" fmla="*/ 36 h 74"/>
                  <a:gd name="T42" fmla="*/ 2 w 60"/>
                  <a:gd name="T43" fmla="*/ 23 h 74"/>
                  <a:gd name="T44" fmla="*/ 5 w 60"/>
                  <a:gd name="T45" fmla="*/ 15 h 74"/>
                  <a:gd name="T46" fmla="*/ 11 w 60"/>
                  <a:gd name="T47" fmla="*/ 13 h 74"/>
                  <a:gd name="T48" fmla="*/ 18 w 60"/>
                  <a:gd name="T49" fmla="*/ 15 h 74"/>
                  <a:gd name="T50" fmla="*/ 15 w 60"/>
                  <a:gd name="T51" fmla="*/ 7 h 74"/>
                  <a:gd name="T52" fmla="*/ 18 w 60"/>
                  <a:gd name="T53" fmla="*/ 1 h 74"/>
                  <a:gd name="T54" fmla="*/ 23 w 60"/>
                  <a:gd name="T55" fmla="*/ 0 h 74"/>
                  <a:gd name="T56" fmla="*/ 30 w 60"/>
                  <a:gd name="T57" fmla="*/ 4 h 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74"/>
                  <a:gd name="T89" fmla="*/ 60 w 60"/>
                  <a:gd name="T90" fmla="*/ 74 h 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74">
                    <a:moveTo>
                      <a:pt x="30" y="4"/>
                    </a:moveTo>
                    <a:lnTo>
                      <a:pt x="36" y="0"/>
                    </a:lnTo>
                    <a:lnTo>
                      <a:pt x="44" y="1"/>
                    </a:lnTo>
                    <a:lnTo>
                      <a:pt x="51" y="5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0" y="30"/>
                    </a:lnTo>
                    <a:lnTo>
                      <a:pt x="57" y="37"/>
                    </a:lnTo>
                    <a:lnTo>
                      <a:pt x="51" y="40"/>
                    </a:lnTo>
                    <a:lnTo>
                      <a:pt x="51" y="50"/>
                    </a:lnTo>
                    <a:lnTo>
                      <a:pt x="50" y="61"/>
                    </a:lnTo>
                    <a:lnTo>
                      <a:pt x="46" y="70"/>
                    </a:lnTo>
                    <a:lnTo>
                      <a:pt x="41" y="72"/>
                    </a:lnTo>
                    <a:lnTo>
                      <a:pt x="30" y="74"/>
                    </a:lnTo>
                    <a:lnTo>
                      <a:pt x="18" y="74"/>
                    </a:lnTo>
                    <a:lnTo>
                      <a:pt x="10" y="69"/>
                    </a:lnTo>
                    <a:lnTo>
                      <a:pt x="10" y="61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0"/>
                    </a:lnTo>
                    <a:lnTo>
                      <a:pt x="5" y="36"/>
                    </a:lnTo>
                    <a:lnTo>
                      <a:pt x="2" y="23"/>
                    </a:lnTo>
                    <a:lnTo>
                      <a:pt x="5" y="15"/>
                    </a:lnTo>
                    <a:lnTo>
                      <a:pt x="11" y="13"/>
                    </a:lnTo>
                    <a:lnTo>
                      <a:pt x="18" y="15"/>
                    </a:lnTo>
                    <a:lnTo>
                      <a:pt x="15" y="7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0099D9"/>
              </a:solidFill>
              <a:ln w="9525">
                <a:solidFill>
                  <a:srgbClr val="00FF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8" name="Freeform 181">
                <a:extLst>
                  <a:ext uri="{FF2B5EF4-FFF2-40B4-BE49-F238E27FC236}">
                    <a16:creationId xmlns:a16="http://schemas.microsoft.com/office/drawing/2014/main" id="{EDC5A987-2875-4A50-A282-C4F56F2CA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962"/>
                <a:ext cx="102" cy="126"/>
              </a:xfrm>
              <a:custGeom>
                <a:avLst/>
                <a:gdLst>
                  <a:gd name="T0" fmla="*/ 95 w 102"/>
                  <a:gd name="T1" fmla="*/ 28 h 126"/>
                  <a:gd name="T2" fmla="*/ 86 w 102"/>
                  <a:gd name="T3" fmla="*/ 19 h 126"/>
                  <a:gd name="T4" fmla="*/ 76 w 102"/>
                  <a:gd name="T5" fmla="*/ 13 h 126"/>
                  <a:gd name="T6" fmla="*/ 62 w 102"/>
                  <a:gd name="T7" fmla="*/ 6 h 126"/>
                  <a:gd name="T8" fmla="*/ 49 w 102"/>
                  <a:gd name="T9" fmla="*/ 3 h 126"/>
                  <a:gd name="T10" fmla="*/ 34 w 102"/>
                  <a:gd name="T11" fmla="*/ 0 h 126"/>
                  <a:gd name="T12" fmla="*/ 21 w 102"/>
                  <a:gd name="T13" fmla="*/ 2 h 126"/>
                  <a:gd name="T14" fmla="*/ 13 w 102"/>
                  <a:gd name="T15" fmla="*/ 5 h 126"/>
                  <a:gd name="T16" fmla="*/ 8 w 102"/>
                  <a:gd name="T17" fmla="*/ 13 h 126"/>
                  <a:gd name="T18" fmla="*/ 5 w 102"/>
                  <a:gd name="T19" fmla="*/ 20 h 126"/>
                  <a:gd name="T20" fmla="*/ 5 w 102"/>
                  <a:gd name="T21" fmla="*/ 26 h 126"/>
                  <a:gd name="T22" fmla="*/ 7 w 102"/>
                  <a:gd name="T23" fmla="*/ 31 h 126"/>
                  <a:gd name="T24" fmla="*/ 11 w 102"/>
                  <a:gd name="T25" fmla="*/ 35 h 126"/>
                  <a:gd name="T26" fmla="*/ 17 w 102"/>
                  <a:gd name="T27" fmla="*/ 38 h 126"/>
                  <a:gd name="T28" fmla="*/ 21 w 102"/>
                  <a:gd name="T29" fmla="*/ 39 h 126"/>
                  <a:gd name="T30" fmla="*/ 13 w 102"/>
                  <a:gd name="T31" fmla="*/ 48 h 126"/>
                  <a:gd name="T32" fmla="*/ 7 w 102"/>
                  <a:gd name="T33" fmla="*/ 62 h 126"/>
                  <a:gd name="T34" fmla="*/ 5 w 102"/>
                  <a:gd name="T35" fmla="*/ 69 h 126"/>
                  <a:gd name="T36" fmla="*/ 5 w 102"/>
                  <a:gd name="T37" fmla="*/ 77 h 126"/>
                  <a:gd name="T38" fmla="*/ 7 w 102"/>
                  <a:gd name="T39" fmla="*/ 84 h 126"/>
                  <a:gd name="T40" fmla="*/ 11 w 102"/>
                  <a:gd name="T41" fmla="*/ 92 h 126"/>
                  <a:gd name="T42" fmla="*/ 4 w 102"/>
                  <a:gd name="T43" fmla="*/ 98 h 126"/>
                  <a:gd name="T44" fmla="*/ 1 w 102"/>
                  <a:gd name="T45" fmla="*/ 104 h 126"/>
                  <a:gd name="T46" fmla="*/ 0 w 102"/>
                  <a:gd name="T47" fmla="*/ 110 h 126"/>
                  <a:gd name="T48" fmla="*/ 4 w 102"/>
                  <a:gd name="T49" fmla="*/ 117 h 126"/>
                  <a:gd name="T50" fmla="*/ 8 w 102"/>
                  <a:gd name="T51" fmla="*/ 120 h 126"/>
                  <a:gd name="T52" fmla="*/ 16 w 102"/>
                  <a:gd name="T53" fmla="*/ 124 h 126"/>
                  <a:gd name="T54" fmla="*/ 24 w 102"/>
                  <a:gd name="T55" fmla="*/ 126 h 126"/>
                  <a:gd name="T56" fmla="*/ 36 w 102"/>
                  <a:gd name="T57" fmla="*/ 126 h 126"/>
                  <a:gd name="T58" fmla="*/ 43 w 102"/>
                  <a:gd name="T59" fmla="*/ 123 h 126"/>
                  <a:gd name="T60" fmla="*/ 52 w 102"/>
                  <a:gd name="T61" fmla="*/ 121 h 126"/>
                  <a:gd name="T62" fmla="*/ 59 w 102"/>
                  <a:gd name="T63" fmla="*/ 118 h 126"/>
                  <a:gd name="T64" fmla="*/ 66 w 102"/>
                  <a:gd name="T65" fmla="*/ 116 h 126"/>
                  <a:gd name="T66" fmla="*/ 72 w 102"/>
                  <a:gd name="T67" fmla="*/ 110 h 126"/>
                  <a:gd name="T68" fmla="*/ 79 w 102"/>
                  <a:gd name="T69" fmla="*/ 105 h 126"/>
                  <a:gd name="T70" fmla="*/ 85 w 102"/>
                  <a:gd name="T71" fmla="*/ 98 h 126"/>
                  <a:gd name="T72" fmla="*/ 90 w 102"/>
                  <a:gd name="T73" fmla="*/ 91 h 126"/>
                  <a:gd name="T74" fmla="*/ 93 w 102"/>
                  <a:gd name="T75" fmla="*/ 81 h 126"/>
                  <a:gd name="T76" fmla="*/ 98 w 102"/>
                  <a:gd name="T77" fmla="*/ 72 h 126"/>
                  <a:gd name="T78" fmla="*/ 99 w 102"/>
                  <a:gd name="T79" fmla="*/ 64 h 126"/>
                  <a:gd name="T80" fmla="*/ 102 w 102"/>
                  <a:gd name="T81" fmla="*/ 56 h 126"/>
                  <a:gd name="T82" fmla="*/ 101 w 102"/>
                  <a:gd name="T83" fmla="*/ 41 h 126"/>
                  <a:gd name="T84" fmla="*/ 95 w 102"/>
                  <a:gd name="T85" fmla="*/ 28 h 1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2"/>
                  <a:gd name="T130" fmla="*/ 0 h 126"/>
                  <a:gd name="T131" fmla="*/ 102 w 102"/>
                  <a:gd name="T132" fmla="*/ 126 h 1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2" h="126">
                    <a:moveTo>
                      <a:pt x="95" y="28"/>
                    </a:moveTo>
                    <a:lnTo>
                      <a:pt x="86" y="19"/>
                    </a:lnTo>
                    <a:lnTo>
                      <a:pt x="76" y="13"/>
                    </a:lnTo>
                    <a:lnTo>
                      <a:pt x="62" y="6"/>
                    </a:lnTo>
                    <a:lnTo>
                      <a:pt x="49" y="3"/>
                    </a:lnTo>
                    <a:lnTo>
                      <a:pt x="34" y="0"/>
                    </a:lnTo>
                    <a:lnTo>
                      <a:pt x="21" y="2"/>
                    </a:lnTo>
                    <a:lnTo>
                      <a:pt x="13" y="5"/>
                    </a:lnTo>
                    <a:lnTo>
                      <a:pt x="8" y="13"/>
                    </a:lnTo>
                    <a:lnTo>
                      <a:pt x="5" y="20"/>
                    </a:lnTo>
                    <a:lnTo>
                      <a:pt x="5" y="26"/>
                    </a:lnTo>
                    <a:lnTo>
                      <a:pt x="7" y="31"/>
                    </a:lnTo>
                    <a:lnTo>
                      <a:pt x="11" y="35"/>
                    </a:lnTo>
                    <a:lnTo>
                      <a:pt x="17" y="38"/>
                    </a:lnTo>
                    <a:lnTo>
                      <a:pt x="21" y="39"/>
                    </a:lnTo>
                    <a:lnTo>
                      <a:pt x="13" y="48"/>
                    </a:lnTo>
                    <a:lnTo>
                      <a:pt x="7" y="62"/>
                    </a:lnTo>
                    <a:lnTo>
                      <a:pt x="5" y="69"/>
                    </a:lnTo>
                    <a:lnTo>
                      <a:pt x="5" y="77"/>
                    </a:lnTo>
                    <a:lnTo>
                      <a:pt x="7" y="84"/>
                    </a:lnTo>
                    <a:lnTo>
                      <a:pt x="11" y="92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0" y="110"/>
                    </a:lnTo>
                    <a:lnTo>
                      <a:pt x="4" y="117"/>
                    </a:lnTo>
                    <a:lnTo>
                      <a:pt x="8" y="120"/>
                    </a:lnTo>
                    <a:lnTo>
                      <a:pt x="16" y="124"/>
                    </a:lnTo>
                    <a:lnTo>
                      <a:pt x="24" y="126"/>
                    </a:lnTo>
                    <a:lnTo>
                      <a:pt x="36" y="126"/>
                    </a:lnTo>
                    <a:lnTo>
                      <a:pt x="43" y="123"/>
                    </a:lnTo>
                    <a:lnTo>
                      <a:pt x="52" y="121"/>
                    </a:lnTo>
                    <a:lnTo>
                      <a:pt x="59" y="118"/>
                    </a:lnTo>
                    <a:lnTo>
                      <a:pt x="66" y="116"/>
                    </a:lnTo>
                    <a:lnTo>
                      <a:pt x="72" y="110"/>
                    </a:lnTo>
                    <a:lnTo>
                      <a:pt x="79" y="105"/>
                    </a:lnTo>
                    <a:lnTo>
                      <a:pt x="85" y="98"/>
                    </a:lnTo>
                    <a:lnTo>
                      <a:pt x="90" y="91"/>
                    </a:lnTo>
                    <a:lnTo>
                      <a:pt x="93" y="81"/>
                    </a:lnTo>
                    <a:lnTo>
                      <a:pt x="98" y="72"/>
                    </a:lnTo>
                    <a:lnTo>
                      <a:pt x="99" y="64"/>
                    </a:lnTo>
                    <a:lnTo>
                      <a:pt x="102" y="56"/>
                    </a:lnTo>
                    <a:lnTo>
                      <a:pt x="101" y="41"/>
                    </a:lnTo>
                    <a:lnTo>
                      <a:pt x="95" y="2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9" name="Freeform 182">
                <a:extLst>
                  <a:ext uri="{FF2B5EF4-FFF2-40B4-BE49-F238E27FC236}">
                    <a16:creationId xmlns:a16="http://schemas.microsoft.com/office/drawing/2014/main" id="{07CC9BDA-99DA-44BC-ADDD-A5873AA08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" y="972"/>
                <a:ext cx="78" cy="36"/>
              </a:xfrm>
              <a:custGeom>
                <a:avLst/>
                <a:gdLst>
                  <a:gd name="T0" fmla="*/ 0 w 78"/>
                  <a:gd name="T1" fmla="*/ 15 h 36"/>
                  <a:gd name="T2" fmla="*/ 4 w 78"/>
                  <a:gd name="T3" fmla="*/ 3 h 36"/>
                  <a:gd name="T4" fmla="*/ 16 w 78"/>
                  <a:gd name="T5" fmla="*/ 0 h 36"/>
                  <a:gd name="T6" fmla="*/ 19 w 78"/>
                  <a:gd name="T7" fmla="*/ 0 h 36"/>
                  <a:gd name="T8" fmla="*/ 27 w 78"/>
                  <a:gd name="T9" fmla="*/ 0 h 36"/>
                  <a:gd name="T10" fmla="*/ 36 w 78"/>
                  <a:gd name="T11" fmla="*/ 0 h 36"/>
                  <a:gd name="T12" fmla="*/ 48 w 78"/>
                  <a:gd name="T13" fmla="*/ 5 h 36"/>
                  <a:gd name="T14" fmla="*/ 56 w 78"/>
                  <a:gd name="T15" fmla="*/ 9 h 36"/>
                  <a:gd name="T16" fmla="*/ 66 w 78"/>
                  <a:gd name="T17" fmla="*/ 16 h 36"/>
                  <a:gd name="T18" fmla="*/ 74 w 78"/>
                  <a:gd name="T19" fmla="*/ 23 h 36"/>
                  <a:gd name="T20" fmla="*/ 78 w 78"/>
                  <a:gd name="T21" fmla="*/ 36 h 36"/>
                  <a:gd name="T22" fmla="*/ 66 w 78"/>
                  <a:gd name="T23" fmla="*/ 26 h 36"/>
                  <a:gd name="T24" fmla="*/ 56 w 78"/>
                  <a:gd name="T25" fmla="*/ 18 h 36"/>
                  <a:gd name="T26" fmla="*/ 45 w 78"/>
                  <a:gd name="T27" fmla="*/ 10 h 36"/>
                  <a:gd name="T28" fmla="*/ 36 w 78"/>
                  <a:gd name="T29" fmla="*/ 8 h 36"/>
                  <a:gd name="T30" fmla="*/ 26 w 78"/>
                  <a:gd name="T31" fmla="*/ 3 h 36"/>
                  <a:gd name="T32" fmla="*/ 17 w 78"/>
                  <a:gd name="T33" fmla="*/ 5 h 36"/>
                  <a:gd name="T34" fmla="*/ 9 w 78"/>
                  <a:gd name="T35" fmla="*/ 8 h 36"/>
                  <a:gd name="T36" fmla="*/ 0 w 78"/>
                  <a:gd name="T37" fmla="*/ 15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36"/>
                  <a:gd name="T59" fmla="*/ 78 w 78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36">
                    <a:moveTo>
                      <a:pt x="0" y="15"/>
                    </a:moveTo>
                    <a:lnTo>
                      <a:pt x="4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8" y="5"/>
                    </a:lnTo>
                    <a:lnTo>
                      <a:pt x="56" y="9"/>
                    </a:lnTo>
                    <a:lnTo>
                      <a:pt x="66" y="16"/>
                    </a:lnTo>
                    <a:lnTo>
                      <a:pt x="74" y="23"/>
                    </a:lnTo>
                    <a:lnTo>
                      <a:pt x="78" y="36"/>
                    </a:lnTo>
                    <a:lnTo>
                      <a:pt x="66" y="26"/>
                    </a:lnTo>
                    <a:lnTo>
                      <a:pt x="56" y="18"/>
                    </a:lnTo>
                    <a:lnTo>
                      <a:pt x="45" y="10"/>
                    </a:lnTo>
                    <a:lnTo>
                      <a:pt x="36" y="8"/>
                    </a:lnTo>
                    <a:lnTo>
                      <a:pt x="26" y="3"/>
                    </a:lnTo>
                    <a:lnTo>
                      <a:pt x="17" y="5"/>
                    </a:lnTo>
                    <a:lnTo>
                      <a:pt x="9" y="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0" name="Freeform 183">
                <a:extLst>
                  <a:ext uri="{FF2B5EF4-FFF2-40B4-BE49-F238E27FC236}">
                    <a16:creationId xmlns:a16="http://schemas.microsoft.com/office/drawing/2014/main" id="{0E76A191-9A6F-4BAF-AF3D-6C3F4E10F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011"/>
                <a:ext cx="76" cy="42"/>
              </a:xfrm>
              <a:custGeom>
                <a:avLst/>
                <a:gdLst>
                  <a:gd name="T0" fmla="*/ 76 w 76"/>
                  <a:gd name="T1" fmla="*/ 7 h 42"/>
                  <a:gd name="T2" fmla="*/ 70 w 76"/>
                  <a:gd name="T3" fmla="*/ 13 h 42"/>
                  <a:gd name="T4" fmla="*/ 65 w 76"/>
                  <a:gd name="T5" fmla="*/ 19 h 42"/>
                  <a:gd name="T6" fmla="*/ 56 w 76"/>
                  <a:gd name="T7" fmla="*/ 25 h 42"/>
                  <a:gd name="T8" fmla="*/ 47 w 76"/>
                  <a:gd name="T9" fmla="*/ 32 h 42"/>
                  <a:gd name="T10" fmla="*/ 36 w 76"/>
                  <a:gd name="T11" fmla="*/ 35 h 42"/>
                  <a:gd name="T12" fmla="*/ 27 w 76"/>
                  <a:gd name="T13" fmla="*/ 39 h 42"/>
                  <a:gd name="T14" fmla="*/ 18 w 76"/>
                  <a:gd name="T15" fmla="*/ 41 h 42"/>
                  <a:gd name="T16" fmla="*/ 11 w 76"/>
                  <a:gd name="T17" fmla="*/ 42 h 42"/>
                  <a:gd name="T18" fmla="*/ 1 w 76"/>
                  <a:gd name="T19" fmla="*/ 35 h 42"/>
                  <a:gd name="T20" fmla="*/ 0 w 76"/>
                  <a:gd name="T21" fmla="*/ 22 h 42"/>
                  <a:gd name="T22" fmla="*/ 3 w 76"/>
                  <a:gd name="T23" fmla="*/ 9 h 42"/>
                  <a:gd name="T24" fmla="*/ 11 w 76"/>
                  <a:gd name="T25" fmla="*/ 0 h 42"/>
                  <a:gd name="T26" fmla="*/ 5 w 76"/>
                  <a:gd name="T27" fmla="*/ 12 h 42"/>
                  <a:gd name="T28" fmla="*/ 5 w 76"/>
                  <a:gd name="T29" fmla="*/ 22 h 42"/>
                  <a:gd name="T30" fmla="*/ 7 w 76"/>
                  <a:gd name="T31" fmla="*/ 28 h 42"/>
                  <a:gd name="T32" fmla="*/ 13 w 76"/>
                  <a:gd name="T33" fmla="*/ 32 h 42"/>
                  <a:gd name="T34" fmla="*/ 21 w 76"/>
                  <a:gd name="T35" fmla="*/ 31 h 42"/>
                  <a:gd name="T36" fmla="*/ 34 w 76"/>
                  <a:gd name="T37" fmla="*/ 26 h 42"/>
                  <a:gd name="T38" fmla="*/ 52 w 76"/>
                  <a:gd name="T39" fmla="*/ 19 h 42"/>
                  <a:gd name="T40" fmla="*/ 76 w 76"/>
                  <a:gd name="T41" fmla="*/ 7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"/>
                  <a:gd name="T64" fmla="*/ 0 h 42"/>
                  <a:gd name="T65" fmla="*/ 76 w 76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" h="42">
                    <a:moveTo>
                      <a:pt x="76" y="7"/>
                    </a:moveTo>
                    <a:lnTo>
                      <a:pt x="70" y="13"/>
                    </a:lnTo>
                    <a:lnTo>
                      <a:pt x="65" y="19"/>
                    </a:lnTo>
                    <a:lnTo>
                      <a:pt x="56" y="25"/>
                    </a:lnTo>
                    <a:lnTo>
                      <a:pt x="47" y="32"/>
                    </a:lnTo>
                    <a:lnTo>
                      <a:pt x="36" y="35"/>
                    </a:lnTo>
                    <a:lnTo>
                      <a:pt x="27" y="39"/>
                    </a:lnTo>
                    <a:lnTo>
                      <a:pt x="18" y="41"/>
                    </a:lnTo>
                    <a:lnTo>
                      <a:pt x="11" y="42"/>
                    </a:lnTo>
                    <a:lnTo>
                      <a:pt x="1" y="35"/>
                    </a:lnTo>
                    <a:lnTo>
                      <a:pt x="0" y="22"/>
                    </a:lnTo>
                    <a:lnTo>
                      <a:pt x="3" y="9"/>
                    </a:lnTo>
                    <a:lnTo>
                      <a:pt x="11" y="0"/>
                    </a:lnTo>
                    <a:lnTo>
                      <a:pt x="5" y="12"/>
                    </a:lnTo>
                    <a:lnTo>
                      <a:pt x="5" y="22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1" y="31"/>
                    </a:lnTo>
                    <a:lnTo>
                      <a:pt x="34" y="26"/>
                    </a:lnTo>
                    <a:lnTo>
                      <a:pt x="52" y="19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1" name="Freeform 184">
                <a:extLst>
                  <a:ext uri="{FF2B5EF4-FFF2-40B4-BE49-F238E27FC236}">
                    <a16:creationId xmlns:a16="http://schemas.microsoft.com/office/drawing/2014/main" id="{FDBB6640-9F24-47E4-9A8D-0F9E282AC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" y="1027"/>
                <a:ext cx="84" cy="52"/>
              </a:xfrm>
              <a:custGeom>
                <a:avLst/>
                <a:gdLst>
                  <a:gd name="T0" fmla="*/ 84 w 84"/>
                  <a:gd name="T1" fmla="*/ 0 h 52"/>
                  <a:gd name="T2" fmla="*/ 80 w 84"/>
                  <a:gd name="T3" fmla="*/ 9 h 52"/>
                  <a:gd name="T4" fmla="*/ 74 w 84"/>
                  <a:gd name="T5" fmla="*/ 20 h 52"/>
                  <a:gd name="T6" fmla="*/ 64 w 84"/>
                  <a:gd name="T7" fmla="*/ 30 h 52"/>
                  <a:gd name="T8" fmla="*/ 55 w 84"/>
                  <a:gd name="T9" fmla="*/ 42 h 52"/>
                  <a:gd name="T10" fmla="*/ 42 w 84"/>
                  <a:gd name="T11" fmla="*/ 48 h 52"/>
                  <a:gd name="T12" fmla="*/ 29 w 84"/>
                  <a:gd name="T13" fmla="*/ 52 h 52"/>
                  <a:gd name="T14" fmla="*/ 15 w 84"/>
                  <a:gd name="T15" fmla="*/ 51 h 52"/>
                  <a:gd name="T16" fmla="*/ 0 w 84"/>
                  <a:gd name="T17" fmla="*/ 45 h 52"/>
                  <a:gd name="T18" fmla="*/ 9 w 84"/>
                  <a:gd name="T19" fmla="*/ 46 h 52"/>
                  <a:gd name="T20" fmla="*/ 19 w 84"/>
                  <a:gd name="T21" fmla="*/ 46 h 52"/>
                  <a:gd name="T22" fmla="*/ 31 w 84"/>
                  <a:gd name="T23" fmla="*/ 43 h 52"/>
                  <a:gd name="T24" fmla="*/ 42 w 84"/>
                  <a:gd name="T25" fmla="*/ 40 h 52"/>
                  <a:gd name="T26" fmla="*/ 52 w 84"/>
                  <a:gd name="T27" fmla="*/ 33 h 52"/>
                  <a:gd name="T28" fmla="*/ 64 w 84"/>
                  <a:gd name="T29" fmla="*/ 25 h 52"/>
                  <a:gd name="T30" fmla="*/ 74 w 84"/>
                  <a:gd name="T31" fmla="*/ 13 h 52"/>
                  <a:gd name="T32" fmla="*/ 84 w 84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52"/>
                  <a:gd name="T53" fmla="*/ 84 w 84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52">
                    <a:moveTo>
                      <a:pt x="84" y="0"/>
                    </a:moveTo>
                    <a:lnTo>
                      <a:pt x="80" y="9"/>
                    </a:lnTo>
                    <a:lnTo>
                      <a:pt x="74" y="20"/>
                    </a:lnTo>
                    <a:lnTo>
                      <a:pt x="64" y="30"/>
                    </a:lnTo>
                    <a:lnTo>
                      <a:pt x="55" y="42"/>
                    </a:lnTo>
                    <a:lnTo>
                      <a:pt x="42" y="48"/>
                    </a:lnTo>
                    <a:lnTo>
                      <a:pt x="29" y="52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9" y="46"/>
                    </a:lnTo>
                    <a:lnTo>
                      <a:pt x="19" y="46"/>
                    </a:lnTo>
                    <a:lnTo>
                      <a:pt x="31" y="43"/>
                    </a:lnTo>
                    <a:lnTo>
                      <a:pt x="42" y="40"/>
                    </a:lnTo>
                    <a:lnTo>
                      <a:pt x="52" y="33"/>
                    </a:lnTo>
                    <a:lnTo>
                      <a:pt x="64" y="25"/>
                    </a:lnTo>
                    <a:lnTo>
                      <a:pt x="74" y="1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2" name="Freeform 185">
                <a:extLst>
                  <a:ext uri="{FF2B5EF4-FFF2-40B4-BE49-F238E27FC236}">
                    <a16:creationId xmlns:a16="http://schemas.microsoft.com/office/drawing/2014/main" id="{DA7BBD80-52E5-4E64-9C6A-E3A08203E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" y="1042"/>
                <a:ext cx="108" cy="99"/>
              </a:xfrm>
              <a:custGeom>
                <a:avLst/>
                <a:gdLst>
                  <a:gd name="T0" fmla="*/ 94 w 108"/>
                  <a:gd name="T1" fmla="*/ 11 h 99"/>
                  <a:gd name="T2" fmla="*/ 95 w 108"/>
                  <a:gd name="T3" fmla="*/ 14 h 99"/>
                  <a:gd name="T4" fmla="*/ 98 w 108"/>
                  <a:gd name="T5" fmla="*/ 20 h 99"/>
                  <a:gd name="T6" fmla="*/ 101 w 108"/>
                  <a:gd name="T7" fmla="*/ 27 h 99"/>
                  <a:gd name="T8" fmla="*/ 104 w 108"/>
                  <a:gd name="T9" fmla="*/ 36 h 99"/>
                  <a:gd name="T10" fmla="*/ 105 w 108"/>
                  <a:gd name="T11" fmla="*/ 43 h 99"/>
                  <a:gd name="T12" fmla="*/ 107 w 108"/>
                  <a:gd name="T13" fmla="*/ 51 h 99"/>
                  <a:gd name="T14" fmla="*/ 107 w 108"/>
                  <a:gd name="T15" fmla="*/ 60 h 99"/>
                  <a:gd name="T16" fmla="*/ 108 w 108"/>
                  <a:gd name="T17" fmla="*/ 69 h 99"/>
                  <a:gd name="T18" fmla="*/ 105 w 108"/>
                  <a:gd name="T19" fmla="*/ 79 h 99"/>
                  <a:gd name="T20" fmla="*/ 101 w 108"/>
                  <a:gd name="T21" fmla="*/ 84 h 99"/>
                  <a:gd name="T22" fmla="*/ 94 w 108"/>
                  <a:gd name="T23" fmla="*/ 86 h 99"/>
                  <a:gd name="T24" fmla="*/ 87 w 108"/>
                  <a:gd name="T25" fmla="*/ 84 h 99"/>
                  <a:gd name="T26" fmla="*/ 82 w 108"/>
                  <a:gd name="T27" fmla="*/ 87 h 99"/>
                  <a:gd name="T28" fmla="*/ 78 w 108"/>
                  <a:gd name="T29" fmla="*/ 92 h 99"/>
                  <a:gd name="T30" fmla="*/ 71 w 108"/>
                  <a:gd name="T31" fmla="*/ 95 h 99"/>
                  <a:gd name="T32" fmla="*/ 64 w 108"/>
                  <a:gd name="T33" fmla="*/ 99 h 99"/>
                  <a:gd name="T34" fmla="*/ 55 w 108"/>
                  <a:gd name="T35" fmla="*/ 99 h 99"/>
                  <a:gd name="T36" fmla="*/ 46 w 108"/>
                  <a:gd name="T37" fmla="*/ 97 h 99"/>
                  <a:gd name="T38" fmla="*/ 38 w 108"/>
                  <a:gd name="T39" fmla="*/ 92 h 99"/>
                  <a:gd name="T40" fmla="*/ 32 w 108"/>
                  <a:gd name="T41" fmla="*/ 83 h 99"/>
                  <a:gd name="T42" fmla="*/ 25 w 108"/>
                  <a:gd name="T43" fmla="*/ 87 h 99"/>
                  <a:gd name="T44" fmla="*/ 16 w 108"/>
                  <a:gd name="T45" fmla="*/ 92 h 99"/>
                  <a:gd name="T46" fmla="*/ 10 w 108"/>
                  <a:gd name="T47" fmla="*/ 90 h 99"/>
                  <a:gd name="T48" fmla="*/ 6 w 108"/>
                  <a:gd name="T49" fmla="*/ 90 h 99"/>
                  <a:gd name="T50" fmla="*/ 2 w 108"/>
                  <a:gd name="T51" fmla="*/ 86 h 99"/>
                  <a:gd name="T52" fmla="*/ 2 w 108"/>
                  <a:gd name="T53" fmla="*/ 80 h 99"/>
                  <a:gd name="T54" fmla="*/ 0 w 108"/>
                  <a:gd name="T55" fmla="*/ 70 h 99"/>
                  <a:gd name="T56" fmla="*/ 2 w 108"/>
                  <a:gd name="T57" fmla="*/ 61 h 99"/>
                  <a:gd name="T58" fmla="*/ 2 w 108"/>
                  <a:gd name="T59" fmla="*/ 51 h 99"/>
                  <a:gd name="T60" fmla="*/ 6 w 108"/>
                  <a:gd name="T61" fmla="*/ 43 h 99"/>
                  <a:gd name="T62" fmla="*/ 7 w 108"/>
                  <a:gd name="T63" fmla="*/ 33 h 99"/>
                  <a:gd name="T64" fmla="*/ 12 w 108"/>
                  <a:gd name="T65" fmla="*/ 25 h 99"/>
                  <a:gd name="T66" fmla="*/ 18 w 108"/>
                  <a:gd name="T67" fmla="*/ 17 h 99"/>
                  <a:gd name="T68" fmla="*/ 23 w 108"/>
                  <a:gd name="T69" fmla="*/ 12 h 99"/>
                  <a:gd name="T70" fmla="*/ 28 w 108"/>
                  <a:gd name="T71" fmla="*/ 7 h 99"/>
                  <a:gd name="T72" fmla="*/ 36 w 108"/>
                  <a:gd name="T73" fmla="*/ 4 h 99"/>
                  <a:gd name="T74" fmla="*/ 45 w 108"/>
                  <a:gd name="T75" fmla="*/ 0 h 99"/>
                  <a:gd name="T76" fmla="*/ 56 w 108"/>
                  <a:gd name="T77" fmla="*/ 0 h 99"/>
                  <a:gd name="T78" fmla="*/ 65 w 108"/>
                  <a:gd name="T79" fmla="*/ 0 h 99"/>
                  <a:gd name="T80" fmla="*/ 75 w 108"/>
                  <a:gd name="T81" fmla="*/ 1 h 99"/>
                  <a:gd name="T82" fmla="*/ 84 w 108"/>
                  <a:gd name="T83" fmla="*/ 5 h 99"/>
                  <a:gd name="T84" fmla="*/ 94 w 108"/>
                  <a:gd name="T85" fmla="*/ 11 h 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8"/>
                  <a:gd name="T130" fmla="*/ 0 h 99"/>
                  <a:gd name="T131" fmla="*/ 108 w 108"/>
                  <a:gd name="T132" fmla="*/ 99 h 9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8" h="99">
                    <a:moveTo>
                      <a:pt x="94" y="11"/>
                    </a:moveTo>
                    <a:lnTo>
                      <a:pt x="95" y="14"/>
                    </a:lnTo>
                    <a:lnTo>
                      <a:pt x="98" y="20"/>
                    </a:lnTo>
                    <a:lnTo>
                      <a:pt x="101" y="27"/>
                    </a:lnTo>
                    <a:lnTo>
                      <a:pt x="104" y="36"/>
                    </a:lnTo>
                    <a:lnTo>
                      <a:pt x="105" y="43"/>
                    </a:lnTo>
                    <a:lnTo>
                      <a:pt x="107" y="51"/>
                    </a:lnTo>
                    <a:lnTo>
                      <a:pt x="107" y="60"/>
                    </a:lnTo>
                    <a:lnTo>
                      <a:pt x="108" y="69"/>
                    </a:lnTo>
                    <a:lnTo>
                      <a:pt x="105" y="79"/>
                    </a:lnTo>
                    <a:lnTo>
                      <a:pt x="101" y="84"/>
                    </a:lnTo>
                    <a:lnTo>
                      <a:pt x="94" y="86"/>
                    </a:lnTo>
                    <a:lnTo>
                      <a:pt x="87" y="84"/>
                    </a:lnTo>
                    <a:lnTo>
                      <a:pt x="82" y="87"/>
                    </a:lnTo>
                    <a:lnTo>
                      <a:pt x="78" y="92"/>
                    </a:lnTo>
                    <a:lnTo>
                      <a:pt x="71" y="95"/>
                    </a:lnTo>
                    <a:lnTo>
                      <a:pt x="64" y="99"/>
                    </a:lnTo>
                    <a:lnTo>
                      <a:pt x="55" y="99"/>
                    </a:lnTo>
                    <a:lnTo>
                      <a:pt x="46" y="97"/>
                    </a:lnTo>
                    <a:lnTo>
                      <a:pt x="38" y="92"/>
                    </a:lnTo>
                    <a:lnTo>
                      <a:pt x="32" y="83"/>
                    </a:lnTo>
                    <a:lnTo>
                      <a:pt x="25" y="87"/>
                    </a:lnTo>
                    <a:lnTo>
                      <a:pt x="16" y="92"/>
                    </a:lnTo>
                    <a:lnTo>
                      <a:pt x="10" y="90"/>
                    </a:lnTo>
                    <a:lnTo>
                      <a:pt x="6" y="90"/>
                    </a:lnTo>
                    <a:lnTo>
                      <a:pt x="2" y="86"/>
                    </a:lnTo>
                    <a:lnTo>
                      <a:pt x="2" y="80"/>
                    </a:lnTo>
                    <a:lnTo>
                      <a:pt x="0" y="70"/>
                    </a:lnTo>
                    <a:lnTo>
                      <a:pt x="2" y="61"/>
                    </a:lnTo>
                    <a:lnTo>
                      <a:pt x="2" y="51"/>
                    </a:lnTo>
                    <a:lnTo>
                      <a:pt x="6" y="43"/>
                    </a:lnTo>
                    <a:lnTo>
                      <a:pt x="7" y="33"/>
                    </a:lnTo>
                    <a:lnTo>
                      <a:pt x="12" y="25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8" y="7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75" y="1"/>
                    </a:lnTo>
                    <a:lnTo>
                      <a:pt x="84" y="5"/>
                    </a:lnTo>
                    <a:lnTo>
                      <a:pt x="94" y="1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3" name="Freeform 186">
                <a:extLst>
                  <a:ext uri="{FF2B5EF4-FFF2-40B4-BE49-F238E27FC236}">
                    <a16:creationId xmlns:a16="http://schemas.microsoft.com/office/drawing/2014/main" id="{32D34E9B-F615-4CD9-B92A-4B8D47C8B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052"/>
                <a:ext cx="36" cy="72"/>
              </a:xfrm>
              <a:custGeom>
                <a:avLst/>
                <a:gdLst>
                  <a:gd name="T0" fmla="*/ 11 w 36"/>
                  <a:gd name="T1" fmla="*/ 72 h 72"/>
                  <a:gd name="T2" fmla="*/ 7 w 36"/>
                  <a:gd name="T3" fmla="*/ 72 h 72"/>
                  <a:gd name="T4" fmla="*/ 3 w 36"/>
                  <a:gd name="T5" fmla="*/ 70 h 72"/>
                  <a:gd name="T6" fmla="*/ 0 w 36"/>
                  <a:gd name="T7" fmla="*/ 66 h 72"/>
                  <a:gd name="T8" fmla="*/ 0 w 36"/>
                  <a:gd name="T9" fmla="*/ 59 h 72"/>
                  <a:gd name="T10" fmla="*/ 0 w 36"/>
                  <a:gd name="T11" fmla="*/ 53 h 72"/>
                  <a:gd name="T12" fmla="*/ 0 w 36"/>
                  <a:gd name="T13" fmla="*/ 46 h 72"/>
                  <a:gd name="T14" fmla="*/ 0 w 36"/>
                  <a:gd name="T15" fmla="*/ 37 h 72"/>
                  <a:gd name="T16" fmla="*/ 4 w 36"/>
                  <a:gd name="T17" fmla="*/ 28 h 72"/>
                  <a:gd name="T18" fmla="*/ 9 w 36"/>
                  <a:gd name="T19" fmla="*/ 20 h 72"/>
                  <a:gd name="T20" fmla="*/ 16 w 36"/>
                  <a:gd name="T21" fmla="*/ 11 h 72"/>
                  <a:gd name="T22" fmla="*/ 23 w 36"/>
                  <a:gd name="T23" fmla="*/ 4 h 72"/>
                  <a:gd name="T24" fmla="*/ 36 w 36"/>
                  <a:gd name="T25" fmla="*/ 0 h 72"/>
                  <a:gd name="T26" fmla="*/ 26 w 36"/>
                  <a:gd name="T27" fmla="*/ 4 h 72"/>
                  <a:gd name="T28" fmla="*/ 17 w 36"/>
                  <a:gd name="T29" fmla="*/ 14 h 72"/>
                  <a:gd name="T30" fmla="*/ 10 w 36"/>
                  <a:gd name="T31" fmla="*/ 24 h 72"/>
                  <a:gd name="T32" fmla="*/ 6 w 36"/>
                  <a:gd name="T33" fmla="*/ 37 h 72"/>
                  <a:gd name="T34" fmla="*/ 1 w 36"/>
                  <a:gd name="T35" fmla="*/ 47 h 72"/>
                  <a:gd name="T36" fmla="*/ 3 w 36"/>
                  <a:gd name="T37" fmla="*/ 57 h 72"/>
                  <a:gd name="T38" fmla="*/ 4 w 36"/>
                  <a:gd name="T39" fmla="*/ 66 h 72"/>
                  <a:gd name="T40" fmla="*/ 11 w 36"/>
                  <a:gd name="T41" fmla="*/ 72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72"/>
                  <a:gd name="T65" fmla="*/ 36 w 36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72">
                    <a:moveTo>
                      <a:pt x="11" y="72"/>
                    </a:moveTo>
                    <a:lnTo>
                      <a:pt x="7" y="72"/>
                    </a:lnTo>
                    <a:lnTo>
                      <a:pt x="3" y="70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4" y="28"/>
                    </a:lnTo>
                    <a:lnTo>
                      <a:pt x="9" y="20"/>
                    </a:lnTo>
                    <a:lnTo>
                      <a:pt x="16" y="11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26" y="4"/>
                    </a:lnTo>
                    <a:lnTo>
                      <a:pt x="17" y="14"/>
                    </a:lnTo>
                    <a:lnTo>
                      <a:pt x="10" y="24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3" y="57"/>
                    </a:lnTo>
                    <a:lnTo>
                      <a:pt x="4" y="66"/>
                    </a:lnTo>
                    <a:lnTo>
                      <a:pt x="11" y="72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4" name="Freeform 187">
                <a:extLst>
                  <a:ext uri="{FF2B5EF4-FFF2-40B4-BE49-F238E27FC236}">
                    <a16:creationId xmlns:a16="http://schemas.microsoft.com/office/drawing/2014/main" id="{9907C614-9E8B-48D7-95DD-C36F809D2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1049"/>
                <a:ext cx="23" cy="86"/>
              </a:xfrm>
              <a:custGeom>
                <a:avLst/>
                <a:gdLst>
                  <a:gd name="T0" fmla="*/ 23 w 23"/>
                  <a:gd name="T1" fmla="*/ 86 h 86"/>
                  <a:gd name="T2" fmla="*/ 10 w 23"/>
                  <a:gd name="T3" fmla="*/ 83 h 86"/>
                  <a:gd name="T4" fmla="*/ 4 w 23"/>
                  <a:gd name="T5" fmla="*/ 79 h 86"/>
                  <a:gd name="T6" fmla="*/ 0 w 23"/>
                  <a:gd name="T7" fmla="*/ 70 h 86"/>
                  <a:gd name="T8" fmla="*/ 0 w 23"/>
                  <a:gd name="T9" fmla="*/ 57 h 86"/>
                  <a:gd name="T10" fmla="*/ 0 w 23"/>
                  <a:gd name="T11" fmla="*/ 49 h 86"/>
                  <a:gd name="T12" fmla="*/ 0 w 23"/>
                  <a:gd name="T13" fmla="*/ 41 h 86"/>
                  <a:gd name="T14" fmla="*/ 0 w 23"/>
                  <a:gd name="T15" fmla="*/ 33 h 86"/>
                  <a:gd name="T16" fmla="*/ 3 w 23"/>
                  <a:gd name="T17" fmla="*/ 26 h 86"/>
                  <a:gd name="T18" fmla="*/ 5 w 23"/>
                  <a:gd name="T19" fmla="*/ 11 h 86"/>
                  <a:gd name="T20" fmla="*/ 14 w 23"/>
                  <a:gd name="T21" fmla="*/ 0 h 86"/>
                  <a:gd name="T22" fmla="*/ 11 w 23"/>
                  <a:gd name="T23" fmla="*/ 5 h 86"/>
                  <a:gd name="T24" fmla="*/ 8 w 23"/>
                  <a:gd name="T25" fmla="*/ 17 h 86"/>
                  <a:gd name="T26" fmla="*/ 4 w 23"/>
                  <a:gd name="T27" fmla="*/ 29 h 86"/>
                  <a:gd name="T28" fmla="*/ 4 w 23"/>
                  <a:gd name="T29" fmla="*/ 43 h 86"/>
                  <a:gd name="T30" fmla="*/ 3 w 23"/>
                  <a:gd name="T31" fmla="*/ 56 h 86"/>
                  <a:gd name="T32" fmla="*/ 7 w 23"/>
                  <a:gd name="T33" fmla="*/ 69 h 86"/>
                  <a:gd name="T34" fmla="*/ 13 w 23"/>
                  <a:gd name="T35" fmla="*/ 77 h 86"/>
                  <a:gd name="T36" fmla="*/ 23 w 23"/>
                  <a:gd name="T37" fmla="*/ 86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86"/>
                  <a:gd name="T59" fmla="*/ 23 w 23"/>
                  <a:gd name="T60" fmla="*/ 86 h 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86">
                    <a:moveTo>
                      <a:pt x="23" y="86"/>
                    </a:moveTo>
                    <a:lnTo>
                      <a:pt x="10" y="83"/>
                    </a:lnTo>
                    <a:lnTo>
                      <a:pt x="4" y="79"/>
                    </a:lnTo>
                    <a:lnTo>
                      <a:pt x="0" y="70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1"/>
                    </a:lnTo>
                    <a:lnTo>
                      <a:pt x="14" y="0"/>
                    </a:lnTo>
                    <a:lnTo>
                      <a:pt x="11" y="5"/>
                    </a:lnTo>
                    <a:lnTo>
                      <a:pt x="8" y="17"/>
                    </a:lnTo>
                    <a:lnTo>
                      <a:pt x="4" y="29"/>
                    </a:lnTo>
                    <a:lnTo>
                      <a:pt x="4" y="43"/>
                    </a:lnTo>
                    <a:lnTo>
                      <a:pt x="3" y="56"/>
                    </a:lnTo>
                    <a:lnTo>
                      <a:pt x="7" y="69"/>
                    </a:lnTo>
                    <a:lnTo>
                      <a:pt x="13" y="77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5" name="Freeform 188">
                <a:extLst>
                  <a:ext uri="{FF2B5EF4-FFF2-40B4-BE49-F238E27FC236}">
                    <a16:creationId xmlns:a16="http://schemas.microsoft.com/office/drawing/2014/main" id="{E5AF65F7-D0F9-4B5F-9E15-2D123E88E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" y="1053"/>
                <a:ext cx="21" cy="68"/>
              </a:xfrm>
              <a:custGeom>
                <a:avLst/>
                <a:gdLst>
                  <a:gd name="T0" fmla="*/ 21 w 21"/>
                  <a:gd name="T1" fmla="*/ 68 h 68"/>
                  <a:gd name="T2" fmla="*/ 13 w 21"/>
                  <a:gd name="T3" fmla="*/ 63 h 68"/>
                  <a:gd name="T4" fmla="*/ 9 w 21"/>
                  <a:gd name="T5" fmla="*/ 58 h 68"/>
                  <a:gd name="T6" fmla="*/ 5 w 21"/>
                  <a:gd name="T7" fmla="*/ 49 h 68"/>
                  <a:gd name="T8" fmla="*/ 3 w 21"/>
                  <a:gd name="T9" fmla="*/ 40 h 68"/>
                  <a:gd name="T10" fmla="*/ 0 w 21"/>
                  <a:gd name="T11" fmla="*/ 29 h 68"/>
                  <a:gd name="T12" fmla="*/ 2 w 21"/>
                  <a:gd name="T13" fmla="*/ 19 h 68"/>
                  <a:gd name="T14" fmla="*/ 2 w 21"/>
                  <a:gd name="T15" fmla="*/ 7 h 68"/>
                  <a:gd name="T16" fmla="*/ 6 w 21"/>
                  <a:gd name="T17" fmla="*/ 0 h 68"/>
                  <a:gd name="T18" fmla="*/ 5 w 21"/>
                  <a:gd name="T19" fmla="*/ 4 h 68"/>
                  <a:gd name="T20" fmla="*/ 3 w 21"/>
                  <a:gd name="T21" fmla="*/ 13 h 68"/>
                  <a:gd name="T22" fmla="*/ 3 w 21"/>
                  <a:gd name="T23" fmla="*/ 22 h 68"/>
                  <a:gd name="T24" fmla="*/ 5 w 21"/>
                  <a:gd name="T25" fmla="*/ 33 h 68"/>
                  <a:gd name="T26" fmla="*/ 6 w 21"/>
                  <a:gd name="T27" fmla="*/ 43 h 68"/>
                  <a:gd name="T28" fmla="*/ 10 w 21"/>
                  <a:gd name="T29" fmla="*/ 53 h 68"/>
                  <a:gd name="T30" fmla="*/ 13 w 21"/>
                  <a:gd name="T31" fmla="*/ 61 h 68"/>
                  <a:gd name="T32" fmla="*/ 21 w 21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68"/>
                  <a:gd name="T53" fmla="*/ 21 w 21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68">
                    <a:moveTo>
                      <a:pt x="21" y="68"/>
                    </a:moveTo>
                    <a:lnTo>
                      <a:pt x="13" y="63"/>
                    </a:lnTo>
                    <a:lnTo>
                      <a:pt x="9" y="58"/>
                    </a:lnTo>
                    <a:lnTo>
                      <a:pt x="5" y="49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2" y="19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5" y="4"/>
                    </a:lnTo>
                    <a:lnTo>
                      <a:pt x="3" y="13"/>
                    </a:lnTo>
                    <a:lnTo>
                      <a:pt x="3" y="22"/>
                    </a:lnTo>
                    <a:lnTo>
                      <a:pt x="5" y="33"/>
                    </a:lnTo>
                    <a:lnTo>
                      <a:pt x="6" y="43"/>
                    </a:lnTo>
                    <a:lnTo>
                      <a:pt x="10" y="53"/>
                    </a:lnTo>
                    <a:lnTo>
                      <a:pt x="13" y="61"/>
                    </a:lnTo>
                    <a:lnTo>
                      <a:pt x="21" y="6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6" name="Freeform 189">
                <a:extLst>
                  <a:ext uri="{FF2B5EF4-FFF2-40B4-BE49-F238E27FC236}">
                    <a16:creationId xmlns:a16="http://schemas.microsoft.com/office/drawing/2014/main" id="{87462F1F-4C9E-4A04-8BD6-BDFFC1427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53"/>
                <a:ext cx="17" cy="69"/>
              </a:xfrm>
              <a:custGeom>
                <a:avLst/>
                <a:gdLst>
                  <a:gd name="T0" fmla="*/ 14 w 17"/>
                  <a:gd name="T1" fmla="*/ 69 h 69"/>
                  <a:gd name="T2" fmla="*/ 16 w 17"/>
                  <a:gd name="T3" fmla="*/ 65 h 69"/>
                  <a:gd name="T4" fmla="*/ 17 w 17"/>
                  <a:gd name="T5" fmla="*/ 59 h 69"/>
                  <a:gd name="T6" fmla="*/ 17 w 17"/>
                  <a:gd name="T7" fmla="*/ 49 h 69"/>
                  <a:gd name="T8" fmla="*/ 17 w 17"/>
                  <a:gd name="T9" fmla="*/ 40 h 69"/>
                  <a:gd name="T10" fmla="*/ 14 w 17"/>
                  <a:gd name="T11" fmla="*/ 29 h 69"/>
                  <a:gd name="T12" fmla="*/ 11 w 17"/>
                  <a:gd name="T13" fmla="*/ 19 h 69"/>
                  <a:gd name="T14" fmla="*/ 6 w 17"/>
                  <a:gd name="T15" fmla="*/ 7 h 69"/>
                  <a:gd name="T16" fmla="*/ 0 w 17"/>
                  <a:gd name="T17" fmla="*/ 0 h 69"/>
                  <a:gd name="T18" fmla="*/ 1 w 17"/>
                  <a:gd name="T19" fmla="*/ 3 h 69"/>
                  <a:gd name="T20" fmla="*/ 4 w 17"/>
                  <a:gd name="T21" fmla="*/ 10 h 69"/>
                  <a:gd name="T22" fmla="*/ 6 w 17"/>
                  <a:gd name="T23" fmla="*/ 17 h 69"/>
                  <a:gd name="T24" fmla="*/ 8 w 17"/>
                  <a:gd name="T25" fmla="*/ 27 h 69"/>
                  <a:gd name="T26" fmla="*/ 10 w 17"/>
                  <a:gd name="T27" fmla="*/ 36 h 69"/>
                  <a:gd name="T28" fmla="*/ 11 w 17"/>
                  <a:gd name="T29" fmla="*/ 46 h 69"/>
                  <a:gd name="T30" fmla="*/ 13 w 17"/>
                  <a:gd name="T31" fmla="*/ 58 h 69"/>
                  <a:gd name="T32" fmla="*/ 14 w 17"/>
                  <a:gd name="T33" fmla="*/ 69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69"/>
                  <a:gd name="T53" fmla="*/ 17 w 17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69">
                    <a:moveTo>
                      <a:pt x="14" y="69"/>
                    </a:moveTo>
                    <a:lnTo>
                      <a:pt x="16" y="65"/>
                    </a:lnTo>
                    <a:lnTo>
                      <a:pt x="17" y="59"/>
                    </a:lnTo>
                    <a:lnTo>
                      <a:pt x="17" y="49"/>
                    </a:lnTo>
                    <a:lnTo>
                      <a:pt x="17" y="40"/>
                    </a:lnTo>
                    <a:lnTo>
                      <a:pt x="14" y="29"/>
                    </a:lnTo>
                    <a:lnTo>
                      <a:pt x="11" y="19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4" y="10"/>
                    </a:lnTo>
                    <a:lnTo>
                      <a:pt x="6" y="17"/>
                    </a:lnTo>
                    <a:lnTo>
                      <a:pt x="8" y="27"/>
                    </a:lnTo>
                    <a:lnTo>
                      <a:pt x="10" y="36"/>
                    </a:lnTo>
                    <a:lnTo>
                      <a:pt x="11" y="46"/>
                    </a:lnTo>
                    <a:lnTo>
                      <a:pt x="13" y="58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7" name="Freeform 190">
                <a:extLst>
                  <a:ext uri="{FF2B5EF4-FFF2-40B4-BE49-F238E27FC236}">
                    <a16:creationId xmlns:a16="http://schemas.microsoft.com/office/drawing/2014/main" id="{AE7A4933-11B1-438C-BBA1-A6EE7BCFD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049"/>
                <a:ext cx="16" cy="67"/>
              </a:xfrm>
              <a:custGeom>
                <a:avLst/>
                <a:gdLst>
                  <a:gd name="T0" fmla="*/ 0 w 16"/>
                  <a:gd name="T1" fmla="*/ 0 h 67"/>
                  <a:gd name="T2" fmla="*/ 3 w 16"/>
                  <a:gd name="T3" fmla="*/ 0 h 67"/>
                  <a:gd name="T4" fmla="*/ 7 w 16"/>
                  <a:gd name="T5" fmla="*/ 4 h 67"/>
                  <a:gd name="T6" fmla="*/ 7 w 16"/>
                  <a:gd name="T7" fmla="*/ 8 h 67"/>
                  <a:gd name="T8" fmla="*/ 9 w 16"/>
                  <a:gd name="T9" fmla="*/ 14 h 67"/>
                  <a:gd name="T10" fmla="*/ 9 w 16"/>
                  <a:gd name="T11" fmla="*/ 20 h 67"/>
                  <a:gd name="T12" fmla="*/ 9 w 16"/>
                  <a:gd name="T13" fmla="*/ 30 h 67"/>
                  <a:gd name="T14" fmla="*/ 7 w 16"/>
                  <a:gd name="T15" fmla="*/ 37 h 67"/>
                  <a:gd name="T16" fmla="*/ 7 w 16"/>
                  <a:gd name="T17" fmla="*/ 44 h 67"/>
                  <a:gd name="T18" fmla="*/ 7 w 16"/>
                  <a:gd name="T19" fmla="*/ 50 h 67"/>
                  <a:gd name="T20" fmla="*/ 9 w 16"/>
                  <a:gd name="T21" fmla="*/ 56 h 67"/>
                  <a:gd name="T22" fmla="*/ 11 w 16"/>
                  <a:gd name="T23" fmla="*/ 63 h 67"/>
                  <a:gd name="T24" fmla="*/ 16 w 16"/>
                  <a:gd name="T25" fmla="*/ 67 h 67"/>
                  <a:gd name="T26" fmla="*/ 7 w 16"/>
                  <a:gd name="T27" fmla="*/ 63 h 67"/>
                  <a:gd name="T28" fmla="*/ 4 w 16"/>
                  <a:gd name="T29" fmla="*/ 56 h 67"/>
                  <a:gd name="T30" fmla="*/ 1 w 16"/>
                  <a:gd name="T31" fmla="*/ 44 h 67"/>
                  <a:gd name="T32" fmla="*/ 1 w 16"/>
                  <a:gd name="T33" fmla="*/ 33 h 67"/>
                  <a:gd name="T34" fmla="*/ 1 w 16"/>
                  <a:gd name="T35" fmla="*/ 20 h 67"/>
                  <a:gd name="T36" fmla="*/ 1 w 16"/>
                  <a:gd name="T37" fmla="*/ 10 h 67"/>
                  <a:gd name="T38" fmla="*/ 0 w 16"/>
                  <a:gd name="T39" fmla="*/ 3 h 67"/>
                  <a:gd name="T40" fmla="*/ 0 w 16"/>
                  <a:gd name="T41" fmla="*/ 0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67"/>
                  <a:gd name="T65" fmla="*/ 16 w 16"/>
                  <a:gd name="T66" fmla="*/ 67 h 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67">
                    <a:moveTo>
                      <a:pt x="0" y="0"/>
                    </a:moveTo>
                    <a:lnTo>
                      <a:pt x="3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9" y="14"/>
                    </a:lnTo>
                    <a:lnTo>
                      <a:pt x="9" y="20"/>
                    </a:lnTo>
                    <a:lnTo>
                      <a:pt x="9" y="30"/>
                    </a:lnTo>
                    <a:lnTo>
                      <a:pt x="7" y="37"/>
                    </a:lnTo>
                    <a:lnTo>
                      <a:pt x="7" y="44"/>
                    </a:lnTo>
                    <a:lnTo>
                      <a:pt x="7" y="50"/>
                    </a:lnTo>
                    <a:lnTo>
                      <a:pt x="9" y="56"/>
                    </a:lnTo>
                    <a:lnTo>
                      <a:pt x="11" y="63"/>
                    </a:lnTo>
                    <a:lnTo>
                      <a:pt x="16" y="67"/>
                    </a:lnTo>
                    <a:lnTo>
                      <a:pt x="7" y="63"/>
                    </a:lnTo>
                    <a:lnTo>
                      <a:pt x="4" y="56"/>
                    </a:lnTo>
                    <a:lnTo>
                      <a:pt x="1" y="44"/>
                    </a:lnTo>
                    <a:lnTo>
                      <a:pt x="1" y="33"/>
                    </a:lnTo>
                    <a:lnTo>
                      <a:pt x="1" y="20"/>
                    </a:lnTo>
                    <a:lnTo>
                      <a:pt x="1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8" name="Freeform 191">
                <a:extLst>
                  <a:ext uri="{FF2B5EF4-FFF2-40B4-BE49-F238E27FC236}">
                    <a16:creationId xmlns:a16="http://schemas.microsoft.com/office/drawing/2014/main" id="{0481D071-FE80-443C-A827-C1FE473F7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947"/>
                <a:ext cx="126" cy="136"/>
              </a:xfrm>
              <a:custGeom>
                <a:avLst/>
                <a:gdLst>
                  <a:gd name="T0" fmla="*/ 16 w 126"/>
                  <a:gd name="T1" fmla="*/ 118 h 136"/>
                  <a:gd name="T2" fmla="*/ 18 w 126"/>
                  <a:gd name="T3" fmla="*/ 120 h 136"/>
                  <a:gd name="T4" fmla="*/ 26 w 126"/>
                  <a:gd name="T5" fmla="*/ 123 h 136"/>
                  <a:gd name="T6" fmla="*/ 34 w 126"/>
                  <a:gd name="T7" fmla="*/ 126 h 136"/>
                  <a:gd name="T8" fmla="*/ 46 w 126"/>
                  <a:gd name="T9" fmla="*/ 131 h 136"/>
                  <a:gd name="T10" fmla="*/ 54 w 126"/>
                  <a:gd name="T11" fmla="*/ 132 h 136"/>
                  <a:gd name="T12" fmla="*/ 66 w 126"/>
                  <a:gd name="T13" fmla="*/ 133 h 136"/>
                  <a:gd name="T14" fmla="*/ 76 w 126"/>
                  <a:gd name="T15" fmla="*/ 135 h 136"/>
                  <a:gd name="T16" fmla="*/ 88 w 126"/>
                  <a:gd name="T17" fmla="*/ 136 h 136"/>
                  <a:gd name="T18" fmla="*/ 95 w 126"/>
                  <a:gd name="T19" fmla="*/ 135 h 136"/>
                  <a:gd name="T20" fmla="*/ 101 w 126"/>
                  <a:gd name="T21" fmla="*/ 133 h 136"/>
                  <a:gd name="T22" fmla="*/ 105 w 126"/>
                  <a:gd name="T23" fmla="*/ 131 h 136"/>
                  <a:gd name="T24" fmla="*/ 109 w 126"/>
                  <a:gd name="T25" fmla="*/ 128 h 136"/>
                  <a:gd name="T26" fmla="*/ 111 w 126"/>
                  <a:gd name="T27" fmla="*/ 119 h 136"/>
                  <a:gd name="T28" fmla="*/ 108 w 126"/>
                  <a:gd name="T29" fmla="*/ 107 h 136"/>
                  <a:gd name="T30" fmla="*/ 112 w 126"/>
                  <a:gd name="T31" fmla="*/ 103 h 136"/>
                  <a:gd name="T32" fmla="*/ 118 w 126"/>
                  <a:gd name="T33" fmla="*/ 97 h 136"/>
                  <a:gd name="T34" fmla="*/ 122 w 126"/>
                  <a:gd name="T35" fmla="*/ 87 h 136"/>
                  <a:gd name="T36" fmla="*/ 126 w 126"/>
                  <a:gd name="T37" fmla="*/ 79 h 136"/>
                  <a:gd name="T38" fmla="*/ 126 w 126"/>
                  <a:gd name="T39" fmla="*/ 67 h 136"/>
                  <a:gd name="T40" fmla="*/ 124 w 126"/>
                  <a:gd name="T41" fmla="*/ 56 h 136"/>
                  <a:gd name="T42" fmla="*/ 116 w 126"/>
                  <a:gd name="T43" fmla="*/ 46 h 136"/>
                  <a:gd name="T44" fmla="*/ 105 w 126"/>
                  <a:gd name="T45" fmla="*/ 38 h 136"/>
                  <a:gd name="T46" fmla="*/ 111 w 126"/>
                  <a:gd name="T47" fmla="*/ 30 h 136"/>
                  <a:gd name="T48" fmla="*/ 116 w 126"/>
                  <a:gd name="T49" fmla="*/ 17 h 136"/>
                  <a:gd name="T50" fmla="*/ 115 w 126"/>
                  <a:gd name="T51" fmla="*/ 10 h 136"/>
                  <a:gd name="T52" fmla="*/ 115 w 126"/>
                  <a:gd name="T53" fmla="*/ 5 h 136"/>
                  <a:gd name="T54" fmla="*/ 109 w 126"/>
                  <a:gd name="T55" fmla="*/ 1 h 136"/>
                  <a:gd name="T56" fmla="*/ 102 w 126"/>
                  <a:gd name="T57" fmla="*/ 1 h 136"/>
                  <a:gd name="T58" fmla="*/ 89 w 126"/>
                  <a:gd name="T59" fmla="*/ 0 h 136"/>
                  <a:gd name="T60" fmla="*/ 77 w 126"/>
                  <a:gd name="T61" fmla="*/ 1 h 136"/>
                  <a:gd name="T62" fmla="*/ 66 w 126"/>
                  <a:gd name="T63" fmla="*/ 2 h 136"/>
                  <a:gd name="T64" fmla="*/ 54 w 126"/>
                  <a:gd name="T65" fmla="*/ 7 h 136"/>
                  <a:gd name="T66" fmla="*/ 41 w 126"/>
                  <a:gd name="T67" fmla="*/ 10 h 136"/>
                  <a:gd name="T68" fmla="*/ 31 w 126"/>
                  <a:gd name="T69" fmla="*/ 15 h 136"/>
                  <a:gd name="T70" fmla="*/ 23 w 126"/>
                  <a:gd name="T71" fmla="*/ 21 h 136"/>
                  <a:gd name="T72" fmla="*/ 16 w 126"/>
                  <a:gd name="T73" fmla="*/ 28 h 136"/>
                  <a:gd name="T74" fmla="*/ 8 w 126"/>
                  <a:gd name="T75" fmla="*/ 35 h 136"/>
                  <a:gd name="T76" fmla="*/ 4 w 126"/>
                  <a:gd name="T77" fmla="*/ 46 h 136"/>
                  <a:gd name="T78" fmla="*/ 0 w 126"/>
                  <a:gd name="T79" fmla="*/ 57 h 136"/>
                  <a:gd name="T80" fmla="*/ 0 w 126"/>
                  <a:gd name="T81" fmla="*/ 70 h 136"/>
                  <a:gd name="T82" fmla="*/ 0 w 126"/>
                  <a:gd name="T83" fmla="*/ 82 h 136"/>
                  <a:gd name="T84" fmla="*/ 3 w 126"/>
                  <a:gd name="T85" fmla="*/ 95 h 136"/>
                  <a:gd name="T86" fmla="*/ 7 w 126"/>
                  <a:gd name="T87" fmla="*/ 106 h 136"/>
                  <a:gd name="T88" fmla="*/ 16 w 126"/>
                  <a:gd name="T89" fmla="*/ 118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"/>
                  <a:gd name="T136" fmla="*/ 0 h 136"/>
                  <a:gd name="T137" fmla="*/ 126 w 126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" h="136">
                    <a:moveTo>
                      <a:pt x="16" y="118"/>
                    </a:moveTo>
                    <a:lnTo>
                      <a:pt x="18" y="120"/>
                    </a:lnTo>
                    <a:lnTo>
                      <a:pt x="26" y="123"/>
                    </a:lnTo>
                    <a:lnTo>
                      <a:pt x="34" y="126"/>
                    </a:lnTo>
                    <a:lnTo>
                      <a:pt x="46" y="131"/>
                    </a:lnTo>
                    <a:lnTo>
                      <a:pt x="54" y="132"/>
                    </a:lnTo>
                    <a:lnTo>
                      <a:pt x="66" y="133"/>
                    </a:lnTo>
                    <a:lnTo>
                      <a:pt x="76" y="135"/>
                    </a:lnTo>
                    <a:lnTo>
                      <a:pt x="88" y="136"/>
                    </a:lnTo>
                    <a:lnTo>
                      <a:pt x="95" y="135"/>
                    </a:lnTo>
                    <a:lnTo>
                      <a:pt x="101" y="133"/>
                    </a:lnTo>
                    <a:lnTo>
                      <a:pt x="105" y="131"/>
                    </a:lnTo>
                    <a:lnTo>
                      <a:pt x="109" y="128"/>
                    </a:lnTo>
                    <a:lnTo>
                      <a:pt x="111" y="119"/>
                    </a:lnTo>
                    <a:lnTo>
                      <a:pt x="108" y="107"/>
                    </a:lnTo>
                    <a:lnTo>
                      <a:pt x="112" y="103"/>
                    </a:lnTo>
                    <a:lnTo>
                      <a:pt x="118" y="97"/>
                    </a:lnTo>
                    <a:lnTo>
                      <a:pt x="122" y="87"/>
                    </a:lnTo>
                    <a:lnTo>
                      <a:pt x="126" y="79"/>
                    </a:lnTo>
                    <a:lnTo>
                      <a:pt x="126" y="67"/>
                    </a:lnTo>
                    <a:lnTo>
                      <a:pt x="124" y="56"/>
                    </a:lnTo>
                    <a:lnTo>
                      <a:pt x="116" y="46"/>
                    </a:lnTo>
                    <a:lnTo>
                      <a:pt x="105" y="38"/>
                    </a:lnTo>
                    <a:lnTo>
                      <a:pt x="111" y="30"/>
                    </a:lnTo>
                    <a:lnTo>
                      <a:pt x="116" y="17"/>
                    </a:lnTo>
                    <a:lnTo>
                      <a:pt x="115" y="10"/>
                    </a:lnTo>
                    <a:lnTo>
                      <a:pt x="115" y="5"/>
                    </a:lnTo>
                    <a:lnTo>
                      <a:pt x="109" y="1"/>
                    </a:lnTo>
                    <a:lnTo>
                      <a:pt x="102" y="1"/>
                    </a:lnTo>
                    <a:lnTo>
                      <a:pt x="89" y="0"/>
                    </a:lnTo>
                    <a:lnTo>
                      <a:pt x="77" y="1"/>
                    </a:lnTo>
                    <a:lnTo>
                      <a:pt x="66" y="2"/>
                    </a:lnTo>
                    <a:lnTo>
                      <a:pt x="54" y="7"/>
                    </a:lnTo>
                    <a:lnTo>
                      <a:pt x="41" y="10"/>
                    </a:lnTo>
                    <a:lnTo>
                      <a:pt x="31" y="15"/>
                    </a:lnTo>
                    <a:lnTo>
                      <a:pt x="23" y="21"/>
                    </a:lnTo>
                    <a:lnTo>
                      <a:pt x="16" y="28"/>
                    </a:lnTo>
                    <a:lnTo>
                      <a:pt x="8" y="35"/>
                    </a:lnTo>
                    <a:lnTo>
                      <a:pt x="4" y="46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3" y="95"/>
                    </a:lnTo>
                    <a:lnTo>
                      <a:pt x="7" y="106"/>
                    </a:lnTo>
                    <a:lnTo>
                      <a:pt x="16" y="11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9" name="Freeform 192">
                <a:extLst>
                  <a:ext uri="{FF2B5EF4-FFF2-40B4-BE49-F238E27FC236}">
                    <a16:creationId xmlns:a16="http://schemas.microsoft.com/office/drawing/2014/main" id="{6E03BAAB-3CBE-44BF-B687-21731A62A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958"/>
                <a:ext cx="94" cy="43"/>
              </a:xfrm>
              <a:custGeom>
                <a:avLst/>
                <a:gdLst>
                  <a:gd name="T0" fmla="*/ 94 w 94"/>
                  <a:gd name="T1" fmla="*/ 13 h 43"/>
                  <a:gd name="T2" fmla="*/ 94 w 94"/>
                  <a:gd name="T3" fmla="*/ 6 h 43"/>
                  <a:gd name="T4" fmla="*/ 91 w 94"/>
                  <a:gd name="T5" fmla="*/ 3 h 43"/>
                  <a:gd name="T6" fmla="*/ 85 w 94"/>
                  <a:gd name="T7" fmla="*/ 0 h 43"/>
                  <a:gd name="T8" fmla="*/ 77 w 94"/>
                  <a:gd name="T9" fmla="*/ 0 h 43"/>
                  <a:gd name="T10" fmla="*/ 68 w 94"/>
                  <a:gd name="T11" fmla="*/ 0 h 43"/>
                  <a:gd name="T12" fmla="*/ 59 w 94"/>
                  <a:gd name="T13" fmla="*/ 0 h 43"/>
                  <a:gd name="T14" fmla="*/ 49 w 94"/>
                  <a:gd name="T15" fmla="*/ 1 h 43"/>
                  <a:gd name="T16" fmla="*/ 39 w 94"/>
                  <a:gd name="T17" fmla="*/ 6 h 43"/>
                  <a:gd name="T18" fmla="*/ 26 w 94"/>
                  <a:gd name="T19" fmla="*/ 10 h 43"/>
                  <a:gd name="T20" fmla="*/ 16 w 94"/>
                  <a:gd name="T21" fmla="*/ 17 h 43"/>
                  <a:gd name="T22" fmla="*/ 7 w 94"/>
                  <a:gd name="T23" fmla="*/ 27 h 43"/>
                  <a:gd name="T24" fmla="*/ 0 w 94"/>
                  <a:gd name="T25" fmla="*/ 43 h 43"/>
                  <a:gd name="T26" fmla="*/ 7 w 94"/>
                  <a:gd name="T27" fmla="*/ 30 h 43"/>
                  <a:gd name="T28" fmla="*/ 20 w 94"/>
                  <a:gd name="T29" fmla="*/ 20 h 43"/>
                  <a:gd name="T30" fmla="*/ 33 w 94"/>
                  <a:gd name="T31" fmla="*/ 12 h 43"/>
                  <a:gd name="T32" fmla="*/ 49 w 94"/>
                  <a:gd name="T33" fmla="*/ 7 h 43"/>
                  <a:gd name="T34" fmla="*/ 62 w 94"/>
                  <a:gd name="T35" fmla="*/ 3 h 43"/>
                  <a:gd name="T36" fmla="*/ 75 w 94"/>
                  <a:gd name="T37" fmla="*/ 3 h 43"/>
                  <a:gd name="T38" fmla="*/ 85 w 94"/>
                  <a:gd name="T39" fmla="*/ 6 h 43"/>
                  <a:gd name="T40" fmla="*/ 94 w 94"/>
                  <a:gd name="T41" fmla="*/ 13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"/>
                  <a:gd name="T64" fmla="*/ 0 h 43"/>
                  <a:gd name="T65" fmla="*/ 94 w 94"/>
                  <a:gd name="T66" fmla="*/ 43 h 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" h="43">
                    <a:moveTo>
                      <a:pt x="94" y="13"/>
                    </a:moveTo>
                    <a:lnTo>
                      <a:pt x="94" y="6"/>
                    </a:lnTo>
                    <a:lnTo>
                      <a:pt x="91" y="3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49" y="1"/>
                    </a:lnTo>
                    <a:lnTo>
                      <a:pt x="39" y="6"/>
                    </a:lnTo>
                    <a:lnTo>
                      <a:pt x="26" y="10"/>
                    </a:lnTo>
                    <a:lnTo>
                      <a:pt x="16" y="17"/>
                    </a:lnTo>
                    <a:lnTo>
                      <a:pt x="7" y="27"/>
                    </a:lnTo>
                    <a:lnTo>
                      <a:pt x="0" y="43"/>
                    </a:lnTo>
                    <a:lnTo>
                      <a:pt x="7" y="30"/>
                    </a:lnTo>
                    <a:lnTo>
                      <a:pt x="20" y="20"/>
                    </a:lnTo>
                    <a:lnTo>
                      <a:pt x="33" y="12"/>
                    </a:lnTo>
                    <a:lnTo>
                      <a:pt x="49" y="7"/>
                    </a:lnTo>
                    <a:lnTo>
                      <a:pt x="62" y="3"/>
                    </a:lnTo>
                    <a:lnTo>
                      <a:pt x="75" y="3"/>
                    </a:lnTo>
                    <a:lnTo>
                      <a:pt x="85" y="6"/>
                    </a:lnTo>
                    <a:lnTo>
                      <a:pt x="94" y="13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0" name="Freeform 193">
                <a:extLst>
                  <a:ext uri="{FF2B5EF4-FFF2-40B4-BE49-F238E27FC236}">
                    <a16:creationId xmlns:a16="http://schemas.microsoft.com/office/drawing/2014/main" id="{C683B86B-0DF2-410C-905F-974770C88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991"/>
                <a:ext cx="108" cy="30"/>
              </a:xfrm>
              <a:custGeom>
                <a:avLst/>
                <a:gdLst>
                  <a:gd name="T0" fmla="*/ 108 w 108"/>
                  <a:gd name="T1" fmla="*/ 30 h 30"/>
                  <a:gd name="T2" fmla="*/ 106 w 108"/>
                  <a:gd name="T3" fmla="*/ 22 h 30"/>
                  <a:gd name="T4" fmla="*/ 105 w 108"/>
                  <a:gd name="T5" fmla="*/ 16 h 30"/>
                  <a:gd name="T6" fmla="*/ 102 w 108"/>
                  <a:gd name="T7" fmla="*/ 10 h 30"/>
                  <a:gd name="T8" fmla="*/ 99 w 108"/>
                  <a:gd name="T9" fmla="*/ 6 h 30"/>
                  <a:gd name="T10" fmla="*/ 93 w 108"/>
                  <a:gd name="T11" fmla="*/ 2 h 30"/>
                  <a:gd name="T12" fmla="*/ 88 w 108"/>
                  <a:gd name="T13" fmla="*/ 0 h 30"/>
                  <a:gd name="T14" fmla="*/ 80 w 108"/>
                  <a:gd name="T15" fmla="*/ 0 h 30"/>
                  <a:gd name="T16" fmla="*/ 73 w 108"/>
                  <a:gd name="T17" fmla="*/ 0 h 30"/>
                  <a:gd name="T18" fmla="*/ 62 w 108"/>
                  <a:gd name="T19" fmla="*/ 0 h 30"/>
                  <a:gd name="T20" fmla="*/ 53 w 108"/>
                  <a:gd name="T21" fmla="*/ 0 h 30"/>
                  <a:gd name="T22" fmla="*/ 42 w 108"/>
                  <a:gd name="T23" fmla="*/ 2 h 30"/>
                  <a:gd name="T24" fmla="*/ 33 w 108"/>
                  <a:gd name="T25" fmla="*/ 4 h 30"/>
                  <a:gd name="T26" fmla="*/ 23 w 108"/>
                  <a:gd name="T27" fmla="*/ 6 h 30"/>
                  <a:gd name="T28" fmla="*/ 14 w 108"/>
                  <a:gd name="T29" fmla="*/ 10 h 30"/>
                  <a:gd name="T30" fmla="*/ 6 w 108"/>
                  <a:gd name="T31" fmla="*/ 15 h 30"/>
                  <a:gd name="T32" fmla="*/ 0 w 108"/>
                  <a:gd name="T33" fmla="*/ 20 h 30"/>
                  <a:gd name="T34" fmla="*/ 8 w 108"/>
                  <a:gd name="T35" fmla="*/ 16 h 30"/>
                  <a:gd name="T36" fmla="*/ 21 w 108"/>
                  <a:gd name="T37" fmla="*/ 12 h 30"/>
                  <a:gd name="T38" fmla="*/ 36 w 108"/>
                  <a:gd name="T39" fmla="*/ 9 h 30"/>
                  <a:gd name="T40" fmla="*/ 53 w 108"/>
                  <a:gd name="T41" fmla="*/ 7 h 30"/>
                  <a:gd name="T42" fmla="*/ 69 w 108"/>
                  <a:gd name="T43" fmla="*/ 6 h 30"/>
                  <a:gd name="T44" fmla="*/ 85 w 108"/>
                  <a:gd name="T45" fmla="*/ 10 h 30"/>
                  <a:gd name="T46" fmla="*/ 98 w 108"/>
                  <a:gd name="T47" fmla="*/ 17 h 30"/>
                  <a:gd name="T48" fmla="*/ 108 w 108"/>
                  <a:gd name="T49" fmla="*/ 30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30"/>
                  <a:gd name="T77" fmla="*/ 108 w 108"/>
                  <a:gd name="T78" fmla="*/ 30 h 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30">
                    <a:moveTo>
                      <a:pt x="108" y="30"/>
                    </a:moveTo>
                    <a:lnTo>
                      <a:pt x="106" y="22"/>
                    </a:lnTo>
                    <a:lnTo>
                      <a:pt x="105" y="16"/>
                    </a:lnTo>
                    <a:lnTo>
                      <a:pt x="102" y="10"/>
                    </a:lnTo>
                    <a:lnTo>
                      <a:pt x="99" y="6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42" y="2"/>
                    </a:lnTo>
                    <a:lnTo>
                      <a:pt x="33" y="4"/>
                    </a:lnTo>
                    <a:lnTo>
                      <a:pt x="23" y="6"/>
                    </a:lnTo>
                    <a:lnTo>
                      <a:pt x="14" y="10"/>
                    </a:lnTo>
                    <a:lnTo>
                      <a:pt x="6" y="15"/>
                    </a:lnTo>
                    <a:lnTo>
                      <a:pt x="0" y="20"/>
                    </a:lnTo>
                    <a:lnTo>
                      <a:pt x="8" y="16"/>
                    </a:lnTo>
                    <a:lnTo>
                      <a:pt x="21" y="12"/>
                    </a:lnTo>
                    <a:lnTo>
                      <a:pt x="36" y="9"/>
                    </a:lnTo>
                    <a:lnTo>
                      <a:pt x="53" y="7"/>
                    </a:lnTo>
                    <a:lnTo>
                      <a:pt x="69" y="6"/>
                    </a:lnTo>
                    <a:lnTo>
                      <a:pt x="85" y="10"/>
                    </a:lnTo>
                    <a:lnTo>
                      <a:pt x="98" y="17"/>
                    </a:lnTo>
                    <a:lnTo>
                      <a:pt x="108" y="3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1" name="Freeform 194">
                <a:extLst>
                  <a:ext uri="{FF2B5EF4-FFF2-40B4-BE49-F238E27FC236}">
                    <a16:creationId xmlns:a16="http://schemas.microsoft.com/office/drawing/2014/main" id="{C7C2A176-7EA8-43B0-9F26-0BC3FD887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034"/>
                <a:ext cx="88" cy="23"/>
              </a:xfrm>
              <a:custGeom>
                <a:avLst/>
                <a:gdLst>
                  <a:gd name="T0" fmla="*/ 88 w 88"/>
                  <a:gd name="T1" fmla="*/ 23 h 23"/>
                  <a:gd name="T2" fmla="*/ 84 w 88"/>
                  <a:gd name="T3" fmla="*/ 15 h 23"/>
                  <a:gd name="T4" fmla="*/ 75 w 88"/>
                  <a:gd name="T5" fmla="*/ 9 h 23"/>
                  <a:gd name="T6" fmla="*/ 63 w 88"/>
                  <a:gd name="T7" fmla="*/ 3 h 23"/>
                  <a:gd name="T8" fmla="*/ 52 w 88"/>
                  <a:gd name="T9" fmla="*/ 2 h 23"/>
                  <a:gd name="T10" fmla="*/ 38 w 88"/>
                  <a:gd name="T11" fmla="*/ 0 h 23"/>
                  <a:gd name="T12" fmla="*/ 23 w 88"/>
                  <a:gd name="T13" fmla="*/ 2 h 23"/>
                  <a:gd name="T14" fmla="*/ 10 w 88"/>
                  <a:gd name="T15" fmla="*/ 3 h 23"/>
                  <a:gd name="T16" fmla="*/ 0 w 88"/>
                  <a:gd name="T17" fmla="*/ 8 h 23"/>
                  <a:gd name="T18" fmla="*/ 6 w 88"/>
                  <a:gd name="T19" fmla="*/ 6 h 23"/>
                  <a:gd name="T20" fmla="*/ 17 w 88"/>
                  <a:gd name="T21" fmla="*/ 5 h 23"/>
                  <a:gd name="T22" fmla="*/ 29 w 88"/>
                  <a:gd name="T23" fmla="*/ 5 h 23"/>
                  <a:gd name="T24" fmla="*/ 43 w 88"/>
                  <a:gd name="T25" fmla="*/ 6 h 23"/>
                  <a:gd name="T26" fmla="*/ 56 w 88"/>
                  <a:gd name="T27" fmla="*/ 8 h 23"/>
                  <a:gd name="T28" fmla="*/ 69 w 88"/>
                  <a:gd name="T29" fmla="*/ 12 h 23"/>
                  <a:gd name="T30" fmla="*/ 79 w 88"/>
                  <a:gd name="T31" fmla="*/ 16 h 23"/>
                  <a:gd name="T32" fmla="*/ 88 w 88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23"/>
                  <a:gd name="T53" fmla="*/ 88 w 8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23">
                    <a:moveTo>
                      <a:pt x="88" y="23"/>
                    </a:moveTo>
                    <a:lnTo>
                      <a:pt x="84" y="15"/>
                    </a:lnTo>
                    <a:lnTo>
                      <a:pt x="75" y="9"/>
                    </a:lnTo>
                    <a:lnTo>
                      <a:pt x="63" y="3"/>
                    </a:lnTo>
                    <a:lnTo>
                      <a:pt x="52" y="2"/>
                    </a:lnTo>
                    <a:lnTo>
                      <a:pt x="38" y="0"/>
                    </a:lnTo>
                    <a:lnTo>
                      <a:pt x="23" y="2"/>
                    </a:lnTo>
                    <a:lnTo>
                      <a:pt x="10" y="3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17" y="5"/>
                    </a:lnTo>
                    <a:lnTo>
                      <a:pt x="29" y="5"/>
                    </a:lnTo>
                    <a:lnTo>
                      <a:pt x="43" y="6"/>
                    </a:lnTo>
                    <a:lnTo>
                      <a:pt x="56" y="8"/>
                    </a:lnTo>
                    <a:lnTo>
                      <a:pt x="69" y="12"/>
                    </a:lnTo>
                    <a:lnTo>
                      <a:pt x="79" y="16"/>
                    </a:lnTo>
                    <a:lnTo>
                      <a:pt x="88" y="23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2" name="Freeform 195">
                <a:extLst>
                  <a:ext uri="{FF2B5EF4-FFF2-40B4-BE49-F238E27FC236}">
                    <a16:creationId xmlns:a16="http://schemas.microsoft.com/office/drawing/2014/main" id="{8608BAE1-D78D-4274-8EE2-D74BB6A77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1053"/>
                <a:ext cx="87" cy="20"/>
              </a:xfrm>
              <a:custGeom>
                <a:avLst/>
                <a:gdLst>
                  <a:gd name="T0" fmla="*/ 87 w 87"/>
                  <a:gd name="T1" fmla="*/ 16 h 20"/>
                  <a:gd name="T2" fmla="*/ 83 w 87"/>
                  <a:gd name="T3" fmla="*/ 17 h 20"/>
                  <a:gd name="T4" fmla="*/ 76 w 87"/>
                  <a:gd name="T5" fmla="*/ 19 h 20"/>
                  <a:gd name="T6" fmla="*/ 63 w 87"/>
                  <a:gd name="T7" fmla="*/ 19 h 20"/>
                  <a:gd name="T8" fmla="*/ 51 w 87"/>
                  <a:gd name="T9" fmla="*/ 20 h 20"/>
                  <a:gd name="T10" fmla="*/ 36 w 87"/>
                  <a:gd name="T11" fmla="*/ 17 h 20"/>
                  <a:gd name="T12" fmla="*/ 23 w 87"/>
                  <a:gd name="T13" fmla="*/ 14 h 20"/>
                  <a:gd name="T14" fmla="*/ 10 w 87"/>
                  <a:gd name="T15" fmla="*/ 7 h 20"/>
                  <a:gd name="T16" fmla="*/ 0 w 87"/>
                  <a:gd name="T17" fmla="*/ 0 h 20"/>
                  <a:gd name="T18" fmla="*/ 4 w 87"/>
                  <a:gd name="T19" fmla="*/ 1 h 20"/>
                  <a:gd name="T20" fmla="*/ 12 w 87"/>
                  <a:gd name="T21" fmla="*/ 4 h 20"/>
                  <a:gd name="T22" fmla="*/ 21 w 87"/>
                  <a:gd name="T23" fmla="*/ 7 h 20"/>
                  <a:gd name="T24" fmla="*/ 33 w 87"/>
                  <a:gd name="T25" fmla="*/ 10 h 20"/>
                  <a:gd name="T26" fmla="*/ 44 w 87"/>
                  <a:gd name="T27" fmla="*/ 12 h 20"/>
                  <a:gd name="T28" fmla="*/ 57 w 87"/>
                  <a:gd name="T29" fmla="*/ 13 h 20"/>
                  <a:gd name="T30" fmla="*/ 72 w 87"/>
                  <a:gd name="T31" fmla="*/ 14 h 20"/>
                  <a:gd name="T32" fmla="*/ 87 w 87"/>
                  <a:gd name="T33" fmla="*/ 16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20"/>
                  <a:gd name="T53" fmla="*/ 87 w 87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20">
                    <a:moveTo>
                      <a:pt x="87" y="16"/>
                    </a:moveTo>
                    <a:lnTo>
                      <a:pt x="83" y="17"/>
                    </a:lnTo>
                    <a:lnTo>
                      <a:pt x="76" y="19"/>
                    </a:lnTo>
                    <a:lnTo>
                      <a:pt x="63" y="19"/>
                    </a:lnTo>
                    <a:lnTo>
                      <a:pt x="51" y="20"/>
                    </a:lnTo>
                    <a:lnTo>
                      <a:pt x="36" y="17"/>
                    </a:lnTo>
                    <a:lnTo>
                      <a:pt x="23" y="14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3" y="10"/>
                    </a:lnTo>
                    <a:lnTo>
                      <a:pt x="44" y="12"/>
                    </a:lnTo>
                    <a:lnTo>
                      <a:pt x="57" y="13"/>
                    </a:lnTo>
                    <a:lnTo>
                      <a:pt x="72" y="14"/>
                    </a:lnTo>
                    <a:lnTo>
                      <a:pt x="87" y="16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3" name="Freeform 196">
                <a:extLst>
                  <a:ext uri="{FF2B5EF4-FFF2-40B4-BE49-F238E27FC236}">
                    <a16:creationId xmlns:a16="http://schemas.microsoft.com/office/drawing/2014/main" id="{824F5A8D-BDD6-4655-AEC6-C4F50047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1018"/>
                <a:ext cx="85" cy="22"/>
              </a:xfrm>
              <a:custGeom>
                <a:avLst/>
                <a:gdLst>
                  <a:gd name="T0" fmla="*/ 0 w 85"/>
                  <a:gd name="T1" fmla="*/ 0 h 22"/>
                  <a:gd name="T2" fmla="*/ 0 w 85"/>
                  <a:gd name="T3" fmla="*/ 5 h 22"/>
                  <a:gd name="T4" fmla="*/ 6 w 85"/>
                  <a:gd name="T5" fmla="*/ 11 h 22"/>
                  <a:gd name="T6" fmla="*/ 10 w 85"/>
                  <a:gd name="T7" fmla="*/ 11 h 22"/>
                  <a:gd name="T8" fmla="*/ 18 w 85"/>
                  <a:gd name="T9" fmla="*/ 12 h 22"/>
                  <a:gd name="T10" fmla="*/ 26 w 85"/>
                  <a:gd name="T11" fmla="*/ 12 h 22"/>
                  <a:gd name="T12" fmla="*/ 37 w 85"/>
                  <a:gd name="T13" fmla="*/ 12 h 22"/>
                  <a:gd name="T14" fmla="*/ 46 w 85"/>
                  <a:gd name="T15" fmla="*/ 9 h 22"/>
                  <a:gd name="T16" fmla="*/ 56 w 85"/>
                  <a:gd name="T17" fmla="*/ 9 h 22"/>
                  <a:gd name="T18" fmla="*/ 63 w 85"/>
                  <a:gd name="T19" fmla="*/ 11 h 22"/>
                  <a:gd name="T20" fmla="*/ 70 w 85"/>
                  <a:gd name="T21" fmla="*/ 12 h 22"/>
                  <a:gd name="T22" fmla="*/ 79 w 85"/>
                  <a:gd name="T23" fmla="*/ 16 h 22"/>
                  <a:gd name="T24" fmla="*/ 85 w 85"/>
                  <a:gd name="T25" fmla="*/ 22 h 22"/>
                  <a:gd name="T26" fmla="*/ 79 w 85"/>
                  <a:gd name="T27" fmla="*/ 12 h 22"/>
                  <a:gd name="T28" fmla="*/ 69 w 85"/>
                  <a:gd name="T29" fmla="*/ 8 h 22"/>
                  <a:gd name="T30" fmla="*/ 56 w 85"/>
                  <a:gd name="T31" fmla="*/ 3 h 22"/>
                  <a:gd name="T32" fmla="*/ 42 w 85"/>
                  <a:gd name="T33" fmla="*/ 3 h 22"/>
                  <a:gd name="T34" fmla="*/ 26 w 85"/>
                  <a:gd name="T35" fmla="*/ 3 h 22"/>
                  <a:gd name="T36" fmla="*/ 13 w 85"/>
                  <a:gd name="T37" fmla="*/ 3 h 22"/>
                  <a:gd name="T38" fmla="*/ 3 w 85"/>
                  <a:gd name="T39" fmla="*/ 2 h 22"/>
                  <a:gd name="T40" fmla="*/ 0 w 85"/>
                  <a:gd name="T41" fmla="*/ 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22"/>
                  <a:gd name="T65" fmla="*/ 85 w 85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22">
                    <a:moveTo>
                      <a:pt x="0" y="0"/>
                    </a:moveTo>
                    <a:lnTo>
                      <a:pt x="0" y="5"/>
                    </a:lnTo>
                    <a:lnTo>
                      <a:pt x="6" y="11"/>
                    </a:lnTo>
                    <a:lnTo>
                      <a:pt x="10" y="11"/>
                    </a:lnTo>
                    <a:lnTo>
                      <a:pt x="18" y="12"/>
                    </a:lnTo>
                    <a:lnTo>
                      <a:pt x="26" y="12"/>
                    </a:lnTo>
                    <a:lnTo>
                      <a:pt x="37" y="12"/>
                    </a:lnTo>
                    <a:lnTo>
                      <a:pt x="46" y="9"/>
                    </a:lnTo>
                    <a:lnTo>
                      <a:pt x="56" y="9"/>
                    </a:lnTo>
                    <a:lnTo>
                      <a:pt x="63" y="11"/>
                    </a:lnTo>
                    <a:lnTo>
                      <a:pt x="70" y="12"/>
                    </a:lnTo>
                    <a:lnTo>
                      <a:pt x="79" y="16"/>
                    </a:lnTo>
                    <a:lnTo>
                      <a:pt x="85" y="22"/>
                    </a:lnTo>
                    <a:lnTo>
                      <a:pt x="79" y="12"/>
                    </a:lnTo>
                    <a:lnTo>
                      <a:pt x="69" y="8"/>
                    </a:lnTo>
                    <a:lnTo>
                      <a:pt x="56" y="3"/>
                    </a:lnTo>
                    <a:lnTo>
                      <a:pt x="42" y="3"/>
                    </a:lnTo>
                    <a:lnTo>
                      <a:pt x="26" y="3"/>
                    </a:lnTo>
                    <a:lnTo>
                      <a:pt x="13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4" name="Freeform 197">
                <a:extLst>
                  <a:ext uri="{FF2B5EF4-FFF2-40B4-BE49-F238E27FC236}">
                    <a16:creationId xmlns:a16="http://schemas.microsoft.com/office/drawing/2014/main" id="{CBD3F0B0-FC4F-47CC-8364-1E838963E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896"/>
                <a:ext cx="108" cy="110"/>
              </a:xfrm>
              <a:custGeom>
                <a:avLst/>
                <a:gdLst>
                  <a:gd name="T0" fmla="*/ 17 w 108"/>
                  <a:gd name="T1" fmla="*/ 94 h 110"/>
                  <a:gd name="T2" fmla="*/ 13 w 108"/>
                  <a:gd name="T3" fmla="*/ 84 h 110"/>
                  <a:gd name="T4" fmla="*/ 9 w 108"/>
                  <a:gd name="T5" fmla="*/ 75 h 110"/>
                  <a:gd name="T6" fmla="*/ 4 w 108"/>
                  <a:gd name="T7" fmla="*/ 63 h 110"/>
                  <a:gd name="T8" fmla="*/ 3 w 108"/>
                  <a:gd name="T9" fmla="*/ 53 h 110"/>
                  <a:gd name="T10" fmla="*/ 0 w 108"/>
                  <a:gd name="T11" fmla="*/ 42 h 110"/>
                  <a:gd name="T12" fmla="*/ 0 w 108"/>
                  <a:gd name="T13" fmla="*/ 33 h 110"/>
                  <a:gd name="T14" fmla="*/ 0 w 108"/>
                  <a:gd name="T15" fmla="*/ 25 h 110"/>
                  <a:gd name="T16" fmla="*/ 3 w 108"/>
                  <a:gd name="T17" fmla="*/ 20 h 110"/>
                  <a:gd name="T18" fmla="*/ 9 w 108"/>
                  <a:gd name="T19" fmla="*/ 13 h 110"/>
                  <a:gd name="T20" fmla="*/ 17 w 108"/>
                  <a:gd name="T21" fmla="*/ 10 h 110"/>
                  <a:gd name="T22" fmla="*/ 25 w 108"/>
                  <a:gd name="T23" fmla="*/ 12 h 110"/>
                  <a:gd name="T24" fmla="*/ 30 w 108"/>
                  <a:gd name="T25" fmla="*/ 19 h 110"/>
                  <a:gd name="T26" fmla="*/ 33 w 108"/>
                  <a:gd name="T27" fmla="*/ 13 h 110"/>
                  <a:gd name="T28" fmla="*/ 42 w 108"/>
                  <a:gd name="T29" fmla="*/ 9 h 110"/>
                  <a:gd name="T30" fmla="*/ 50 w 108"/>
                  <a:gd name="T31" fmla="*/ 4 h 110"/>
                  <a:gd name="T32" fmla="*/ 62 w 108"/>
                  <a:gd name="T33" fmla="*/ 3 h 110"/>
                  <a:gd name="T34" fmla="*/ 71 w 108"/>
                  <a:gd name="T35" fmla="*/ 0 h 110"/>
                  <a:gd name="T36" fmla="*/ 81 w 108"/>
                  <a:gd name="T37" fmla="*/ 2 h 110"/>
                  <a:gd name="T38" fmla="*/ 86 w 108"/>
                  <a:gd name="T39" fmla="*/ 6 h 110"/>
                  <a:gd name="T40" fmla="*/ 91 w 108"/>
                  <a:gd name="T41" fmla="*/ 15 h 110"/>
                  <a:gd name="T42" fmla="*/ 98 w 108"/>
                  <a:gd name="T43" fmla="*/ 17 h 110"/>
                  <a:gd name="T44" fmla="*/ 105 w 108"/>
                  <a:gd name="T45" fmla="*/ 23 h 110"/>
                  <a:gd name="T46" fmla="*/ 108 w 108"/>
                  <a:gd name="T47" fmla="*/ 29 h 110"/>
                  <a:gd name="T48" fmla="*/ 107 w 108"/>
                  <a:gd name="T49" fmla="*/ 42 h 110"/>
                  <a:gd name="T50" fmla="*/ 102 w 108"/>
                  <a:gd name="T51" fmla="*/ 48 h 110"/>
                  <a:gd name="T52" fmla="*/ 99 w 108"/>
                  <a:gd name="T53" fmla="*/ 56 h 110"/>
                  <a:gd name="T54" fmla="*/ 98 w 108"/>
                  <a:gd name="T55" fmla="*/ 63 h 110"/>
                  <a:gd name="T56" fmla="*/ 97 w 108"/>
                  <a:gd name="T57" fmla="*/ 72 h 110"/>
                  <a:gd name="T58" fmla="*/ 92 w 108"/>
                  <a:gd name="T59" fmla="*/ 86 h 110"/>
                  <a:gd name="T60" fmla="*/ 86 w 108"/>
                  <a:gd name="T61" fmla="*/ 99 h 110"/>
                  <a:gd name="T62" fmla="*/ 79 w 108"/>
                  <a:gd name="T63" fmla="*/ 102 h 110"/>
                  <a:gd name="T64" fmla="*/ 72 w 108"/>
                  <a:gd name="T65" fmla="*/ 107 h 110"/>
                  <a:gd name="T66" fmla="*/ 62 w 108"/>
                  <a:gd name="T67" fmla="*/ 108 h 110"/>
                  <a:gd name="T68" fmla="*/ 52 w 108"/>
                  <a:gd name="T69" fmla="*/ 110 h 110"/>
                  <a:gd name="T70" fmla="*/ 40 w 108"/>
                  <a:gd name="T71" fmla="*/ 108 h 110"/>
                  <a:gd name="T72" fmla="*/ 30 w 108"/>
                  <a:gd name="T73" fmla="*/ 105 h 110"/>
                  <a:gd name="T74" fmla="*/ 22 w 108"/>
                  <a:gd name="T75" fmla="*/ 99 h 110"/>
                  <a:gd name="T76" fmla="*/ 17 w 108"/>
                  <a:gd name="T77" fmla="*/ 94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8"/>
                  <a:gd name="T118" fmla="*/ 0 h 110"/>
                  <a:gd name="T119" fmla="*/ 108 w 108"/>
                  <a:gd name="T120" fmla="*/ 110 h 1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8" h="110">
                    <a:moveTo>
                      <a:pt x="17" y="94"/>
                    </a:moveTo>
                    <a:lnTo>
                      <a:pt x="13" y="84"/>
                    </a:lnTo>
                    <a:lnTo>
                      <a:pt x="9" y="75"/>
                    </a:lnTo>
                    <a:lnTo>
                      <a:pt x="4" y="63"/>
                    </a:lnTo>
                    <a:lnTo>
                      <a:pt x="3" y="53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3" y="20"/>
                    </a:lnTo>
                    <a:lnTo>
                      <a:pt x="9" y="13"/>
                    </a:lnTo>
                    <a:lnTo>
                      <a:pt x="17" y="10"/>
                    </a:lnTo>
                    <a:lnTo>
                      <a:pt x="25" y="12"/>
                    </a:lnTo>
                    <a:lnTo>
                      <a:pt x="30" y="19"/>
                    </a:lnTo>
                    <a:lnTo>
                      <a:pt x="33" y="13"/>
                    </a:lnTo>
                    <a:lnTo>
                      <a:pt x="42" y="9"/>
                    </a:lnTo>
                    <a:lnTo>
                      <a:pt x="50" y="4"/>
                    </a:lnTo>
                    <a:lnTo>
                      <a:pt x="62" y="3"/>
                    </a:lnTo>
                    <a:lnTo>
                      <a:pt x="71" y="0"/>
                    </a:lnTo>
                    <a:lnTo>
                      <a:pt x="81" y="2"/>
                    </a:lnTo>
                    <a:lnTo>
                      <a:pt x="86" y="6"/>
                    </a:lnTo>
                    <a:lnTo>
                      <a:pt x="91" y="15"/>
                    </a:lnTo>
                    <a:lnTo>
                      <a:pt x="98" y="17"/>
                    </a:lnTo>
                    <a:lnTo>
                      <a:pt x="105" y="23"/>
                    </a:lnTo>
                    <a:lnTo>
                      <a:pt x="108" y="29"/>
                    </a:lnTo>
                    <a:lnTo>
                      <a:pt x="107" y="42"/>
                    </a:lnTo>
                    <a:lnTo>
                      <a:pt x="102" y="48"/>
                    </a:lnTo>
                    <a:lnTo>
                      <a:pt x="99" y="56"/>
                    </a:lnTo>
                    <a:lnTo>
                      <a:pt x="98" y="63"/>
                    </a:lnTo>
                    <a:lnTo>
                      <a:pt x="97" y="72"/>
                    </a:lnTo>
                    <a:lnTo>
                      <a:pt x="92" y="86"/>
                    </a:lnTo>
                    <a:lnTo>
                      <a:pt x="86" y="99"/>
                    </a:lnTo>
                    <a:lnTo>
                      <a:pt x="79" y="102"/>
                    </a:lnTo>
                    <a:lnTo>
                      <a:pt x="72" y="107"/>
                    </a:lnTo>
                    <a:lnTo>
                      <a:pt x="62" y="108"/>
                    </a:lnTo>
                    <a:lnTo>
                      <a:pt x="52" y="110"/>
                    </a:lnTo>
                    <a:lnTo>
                      <a:pt x="40" y="108"/>
                    </a:lnTo>
                    <a:lnTo>
                      <a:pt x="30" y="105"/>
                    </a:lnTo>
                    <a:lnTo>
                      <a:pt x="22" y="99"/>
                    </a:lnTo>
                    <a:lnTo>
                      <a:pt x="17" y="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5" name="Freeform 198">
                <a:extLst>
                  <a:ext uri="{FF2B5EF4-FFF2-40B4-BE49-F238E27FC236}">
                    <a16:creationId xmlns:a16="http://schemas.microsoft.com/office/drawing/2014/main" id="{CF943A63-3794-4608-996D-2FDF10ECB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905"/>
                <a:ext cx="92" cy="85"/>
              </a:xfrm>
              <a:custGeom>
                <a:avLst/>
                <a:gdLst>
                  <a:gd name="T0" fmla="*/ 20 w 92"/>
                  <a:gd name="T1" fmla="*/ 85 h 85"/>
                  <a:gd name="T2" fmla="*/ 14 w 92"/>
                  <a:gd name="T3" fmla="*/ 75 h 85"/>
                  <a:gd name="T4" fmla="*/ 10 w 92"/>
                  <a:gd name="T5" fmla="*/ 63 h 85"/>
                  <a:gd name="T6" fmla="*/ 6 w 92"/>
                  <a:gd name="T7" fmla="*/ 50 h 85"/>
                  <a:gd name="T8" fmla="*/ 3 w 92"/>
                  <a:gd name="T9" fmla="*/ 39 h 85"/>
                  <a:gd name="T10" fmla="*/ 0 w 92"/>
                  <a:gd name="T11" fmla="*/ 26 h 85"/>
                  <a:gd name="T12" fmla="*/ 1 w 92"/>
                  <a:gd name="T13" fmla="*/ 17 h 85"/>
                  <a:gd name="T14" fmla="*/ 3 w 92"/>
                  <a:gd name="T15" fmla="*/ 10 h 85"/>
                  <a:gd name="T16" fmla="*/ 10 w 92"/>
                  <a:gd name="T17" fmla="*/ 8 h 85"/>
                  <a:gd name="T18" fmla="*/ 16 w 92"/>
                  <a:gd name="T19" fmla="*/ 10 h 85"/>
                  <a:gd name="T20" fmla="*/ 20 w 92"/>
                  <a:gd name="T21" fmla="*/ 16 h 85"/>
                  <a:gd name="T22" fmla="*/ 23 w 92"/>
                  <a:gd name="T23" fmla="*/ 20 h 85"/>
                  <a:gd name="T24" fmla="*/ 24 w 92"/>
                  <a:gd name="T25" fmla="*/ 23 h 85"/>
                  <a:gd name="T26" fmla="*/ 34 w 92"/>
                  <a:gd name="T27" fmla="*/ 11 h 85"/>
                  <a:gd name="T28" fmla="*/ 49 w 92"/>
                  <a:gd name="T29" fmla="*/ 4 h 85"/>
                  <a:gd name="T30" fmla="*/ 56 w 92"/>
                  <a:gd name="T31" fmla="*/ 0 h 85"/>
                  <a:gd name="T32" fmla="*/ 65 w 92"/>
                  <a:gd name="T33" fmla="*/ 1 h 85"/>
                  <a:gd name="T34" fmla="*/ 72 w 92"/>
                  <a:gd name="T35" fmla="*/ 3 h 85"/>
                  <a:gd name="T36" fmla="*/ 78 w 92"/>
                  <a:gd name="T37" fmla="*/ 10 h 85"/>
                  <a:gd name="T38" fmla="*/ 88 w 92"/>
                  <a:gd name="T39" fmla="*/ 16 h 85"/>
                  <a:gd name="T40" fmla="*/ 92 w 92"/>
                  <a:gd name="T41" fmla="*/ 27 h 85"/>
                  <a:gd name="T42" fmla="*/ 85 w 92"/>
                  <a:gd name="T43" fmla="*/ 18 h 85"/>
                  <a:gd name="T44" fmla="*/ 78 w 92"/>
                  <a:gd name="T45" fmla="*/ 26 h 85"/>
                  <a:gd name="T46" fmla="*/ 73 w 92"/>
                  <a:gd name="T47" fmla="*/ 33 h 85"/>
                  <a:gd name="T48" fmla="*/ 70 w 92"/>
                  <a:gd name="T49" fmla="*/ 43 h 85"/>
                  <a:gd name="T50" fmla="*/ 68 w 92"/>
                  <a:gd name="T51" fmla="*/ 56 h 85"/>
                  <a:gd name="T52" fmla="*/ 68 w 92"/>
                  <a:gd name="T53" fmla="*/ 70 h 85"/>
                  <a:gd name="T54" fmla="*/ 65 w 92"/>
                  <a:gd name="T55" fmla="*/ 57 h 85"/>
                  <a:gd name="T56" fmla="*/ 65 w 92"/>
                  <a:gd name="T57" fmla="*/ 47 h 85"/>
                  <a:gd name="T58" fmla="*/ 66 w 92"/>
                  <a:gd name="T59" fmla="*/ 37 h 85"/>
                  <a:gd name="T60" fmla="*/ 68 w 92"/>
                  <a:gd name="T61" fmla="*/ 30 h 85"/>
                  <a:gd name="T62" fmla="*/ 66 w 92"/>
                  <a:gd name="T63" fmla="*/ 17 h 85"/>
                  <a:gd name="T64" fmla="*/ 60 w 92"/>
                  <a:gd name="T65" fmla="*/ 13 h 85"/>
                  <a:gd name="T66" fmla="*/ 46 w 92"/>
                  <a:gd name="T67" fmla="*/ 13 h 85"/>
                  <a:gd name="T68" fmla="*/ 34 w 92"/>
                  <a:gd name="T69" fmla="*/ 21 h 85"/>
                  <a:gd name="T70" fmla="*/ 29 w 92"/>
                  <a:gd name="T71" fmla="*/ 26 h 85"/>
                  <a:gd name="T72" fmla="*/ 27 w 92"/>
                  <a:gd name="T73" fmla="*/ 34 h 85"/>
                  <a:gd name="T74" fmla="*/ 26 w 92"/>
                  <a:gd name="T75" fmla="*/ 43 h 85"/>
                  <a:gd name="T76" fmla="*/ 30 w 92"/>
                  <a:gd name="T77" fmla="*/ 54 h 85"/>
                  <a:gd name="T78" fmla="*/ 24 w 92"/>
                  <a:gd name="T79" fmla="*/ 39 h 85"/>
                  <a:gd name="T80" fmla="*/ 20 w 92"/>
                  <a:gd name="T81" fmla="*/ 26 h 85"/>
                  <a:gd name="T82" fmla="*/ 14 w 92"/>
                  <a:gd name="T83" fmla="*/ 16 h 85"/>
                  <a:gd name="T84" fmla="*/ 10 w 92"/>
                  <a:gd name="T85" fmla="*/ 14 h 85"/>
                  <a:gd name="T86" fmla="*/ 7 w 92"/>
                  <a:gd name="T87" fmla="*/ 16 h 85"/>
                  <a:gd name="T88" fmla="*/ 7 w 92"/>
                  <a:gd name="T89" fmla="*/ 23 h 85"/>
                  <a:gd name="T90" fmla="*/ 8 w 92"/>
                  <a:gd name="T91" fmla="*/ 31 h 85"/>
                  <a:gd name="T92" fmla="*/ 10 w 92"/>
                  <a:gd name="T93" fmla="*/ 43 h 85"/>
                  <a:gd name="T94" fmla="*/ 11 w 92"/>
                  <a:gd name="T95" fmla="*/ 54 h 85"/>
                  <a:gd name="T96" fmla="*/ 14 w 92"/>
                  <a:gd name="T97" fmla="*/ 66 h 85"/>
                  <a:gd name="T98" fmla="*/ 16 w 92"/>
                  <a:gd name="T99" fmla="*/ 76 h 85"/>
                  <a:gd name="T100" fmla="*/ 20 w 92"/>
                  <a:gd name="T101" fmla="*/ 85 h 8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"/>
                  <a:gd name="T154" fmla="*/ 0 h 85"/>
                  <a:gd name="T155" fmla="*/ 92 w 92"/>
                  <a:gd name="T156" fmla="*/ 85 h 8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" h="85">
                    <a:moveTo>
                      <a:pt x="20" y="85"/>
                    </a:moveTo>
                    <a:lnTo>
                      <a:pt x="14" y="75"/>
                    </a:lnTo>
                    <a:lnTo>
                      <a:pt x="10" y="63"/>
                    </a:lnTo>
                    <a:lnTo>
                      <a:pt x="6" y="50"/>
                    </a:lnTo>
                    <a:lnTo>
                      <a:pt x="3" y="39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3" y="10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20" y="16"/>
                    </a:lnTo>
                    <a:lnTo>
                      <a:pt x="23" y="20"/>
                    </a:lnTo>
                    <a:lnTo>
                      <a:pt x="24" y="23"/>
                    </a:lnTo>
                    <a:lnTo>
                      <a:pt x="34" y="11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65" y="1"/>
                    </a:lnTo>
                    <a:lnTo>
                      <a:pt x="72" y="3"/>
                    </a:lnTo>
                    <a:lnTo>
                      <a:pt x="78" y="10"/>
                    </a:lnTo>
                    <a:lnTo>
                      <a:pt x="88" y="16"/>
                    </a:lnTo>
                    <a:lnTo>
                      <a:pt x="92" y="27"/>
                    </a:lnTo>
                    <a:lnTo>
                      <a:pt x="85" y="18"/>
                    </a:lnTo>
                    <a:lnTo>
                      <a:pt x="78" y="26"/>
                    </a:lnTo>
                    <a:lnTo>
                      <a:pt x="73" y="33"/>
                    </a:lnTo>
                    <a:lnTo>
                      <a:pt x="70" y="43"/>
                    </a:lnTo>
                    <a:lnTo>
                      <a:pt x="68" y="56"/>
                    </a:lnTo>
                    <a:lnTo>
                      <a:pt x="68" y="70"/>
                    </a:lnTo>
                    <a:lnTo>
                      <a:pt x="65" y="57"/>
                    </a:lnTo>
                    <a:lnTo>
                      <a:pt x="65" y="47"/>
                    </a:lnTo>
                    <a:lnTo>
                      <a:pt x="66" y="37"/>
                    </a:lnTo>
                    <a:lnTo>
                      <a:pt x="68" y="30"/>
                    </a:lnTo>
                    <a:lnTo>
                      <a:pt x="66" y="17"/>
                    </a:lnTo>
                    <a:lnTo>
                      <a:pt x="60" y="13"/>
                    </a:lnTo>
                    <a:lnTo>
                      <a:pt x="46" y="13"/>
                    </a:lnTo>
                    <a:lnTo>
                      <a:pt x="34" y="21"/>
                    </a:lnTo>
                    <a:lnTo>
                      <a:pt x="29" y="26"/>
                    </a:lnTo>
                    <a:lnTo>
                      <a:pt x="27" y="34"/>
                    </a:lnTo>
                    <a:lnTo>
                      <a:pt x="26" y="43"/>
                    </a:lnTo>
                    <a:lnTo>
                      <a:pt x="30" y="54"/>
                    </a:lnTo>
                    <a:lnTo>
                      <a:pt x="24" y="39"/>
                    </a:lnTo>
                    <a:lnTo>
                      <a:pt x="20" y="26"/>
                    </a:lnTo>
                    <a:lnTo>
                      <a:pt x="14" y="16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7" y="23"/>
                    </a:lnTo>
                    <a:lnTo>
                      <a:pt x="8" y="31"/>
                    </a:lnTo>
                    <a:lnTo>
                      <a:pt x="10" y="43"/>
                    </a:lnTo>
                    <a:lnTo>
                      <a:pt x="11" y="54"/>
                    </a:lnTo>
                    <a:lnTo>
                      <a:pt x="14" y="66"/>
                    </a:lnTo>
                    <a:lnTo>
                      <a:pt x="16" y="76"/>
                    </a:lnTo>
                    <a:lnTo>
                      <a:pt x="20" y="85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6" name="Freeform 199">
                <a:extLst>
                  <a:ext uri="{FF2B5EF4-FFF2-40B4-BE49-F238E27FC236}">
                    <a16:creationId xmlns:a16="http://schemas.microsoft.com/office/drawing/2014/main" id="{95B1748E-B72A-4C41-9652-A3BAF6317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936"/>
                <a:ext cx="37" cy="62"/>
              </a:xfrm>
              <a:custGeom>
                <a:avLst/>
                <a:gdLst>
                  <a:gd name="T0" fmla="*/ 10 w 37"/>
                  <a:gd name="T1" fmla="*/ 61 h 62"/>
                  <a:gd name="T2" fmla="*/ 5 w 37"/>
                  <a:gd name="T3" fmla="*/ 55 h 62"/>
                  <a:gd name="T4" fmla="*/ 3 w 37"/>
                  <a:gd name="T5" fmla="*/ 48 h 62"/>
                  <a:gd name="T6" fmla="*/ 1 w 37"/>
                  <a:gd name="T7" fmla="*/ 39 h 62"/>
                  <a:gd name="T8" fmla="*/ 1 w 37"/>
                  <a:gd name="T9" fmla="*/ 31 h 62"/>
                  <a:gd name="T10" fmla="*/ 0 w 37"/>
                  <a:gd name="T11" fmla="*/ 21 h 62"/>
                  <a:gd name="T12" fmla="*/ 1 w 37"/>
                  <a:gd name="T13" fmla="*/ 13 h 62"/>
                  <a:gd name="T14" fmla="*/ 5 w 37"/>
                  <a:gd name="T15" fmla="*/ 5 h 62"/>
                  <a:gd name="T16" fmla="*/ 11 w 37"/>
                  <a:gd name="T17" fmla="*/ 0 h 62"/>
                  <a:gd name="T18" fmla="*/ 7 w 37"/>
                  <a:gd name="T19" fmla="*/ 3 h 62"/>
                  <a:gd name="T20" fmla="*/ 7 w 37"/>
                  <a:gd name="T21" fmla="*/ 12 h 62"/>
                  <a:gd name="T22" fmla="*/ 5 w 37"/>
                  <a:gd name="T23" fmla="*/ 21 h 62"/>
                  <a:gd name="T24" fmla="*/ 7 w 37"/>
                  <a:gd name="T25" fmla="*/ 31 h 62"/>
                  <a:gd name="T26" fmla="*/ 7 w 37"/>
                  <a:gd name="T27" fmla="*/ 39 h 62"/>
                  <a:gd name="T28" fmla="*/ 10 w 37"/>
                  <a:gd name="T29" fmla="*/ 48 h 62"/>
                  <a:gd name="T30" fmla="*/ 13 w 37"/>
                  <a:gd name="T31" fmla="*/ 55 h 62"/>
                  <a:gd name="T32" fmla="*/ 18 w 37"/>
                  <a:gd name="T33" fmla="*/ 59 h 62"/>
                  <a:gd name="T34" fmla="*/ 21 w 37"/>
                  <a:gd name="T35" fmla="*/ 58 h 62"/>
                  <a:gd name="T36" fmla="*/ 24 w 37"/>
                  <a:gd name="T37" fmla="*/ 54 h 62"/>
                  <a:gd name="T38" fmla="*/ 26 w 37"/>
                  <a:gd name="T39" fmla="*/ 45 h 62"/>
                  <a:gd name="T40" fmla="*/ 27 w 37"/>
                  <a:gd name="T41" fmla="*/ 36 h 62"/>
                  <a:gd name="T42" fmla="*/ 27 w 37"/>
                  <a:gd name="T43" fmla="*/ 25 h 62"/>
                  <a:gd name="T44" fmla="*/ 27 w 37"/>
                  <a:gd name="T45" fmla="*/ 16 h 62"/>
                  <a:gd name="T46" fmla="*/ 27 w 37"/>
                  <a:gd name="T47" fmla="*/ 8 h 62"/>
                  <a:gd name="T48" fmla="*/ 27 w 37"/>
                  <a:gd name="T49" fmla="*/ 3 h 62"/>
                  <a:gd name="T50" fmla="*/ 27 w 37"/>
                  <a:gd name="T51" fmla="*/ 9 h 62"/>
                  <a:gd name="T52" fmla="*/ 28 w 37"/>
                  <a:gd name="T53" fmla="*/ 18 h 62"/>
                  <a:gd name="T54" fmla="*/ 28 w 37"/>
                  <a:gd name="T55" fmla="*/ 26 h 62"/>
                  <a:gd name="T56" fmla="*/ 28 w 37"/>
                  <a:gd name="T57" fmla="*/ 36 h 62"/>
                  <a:gd name="T58" fmla="*/ 28 w 37"/>
                  <a:gd name="T59" fmla="*/ 44 h 62"/>
                  <a:gd name="T60" fmla="*/ 30 w 37"/>
                  <a:gd name="T61" fmla="*/ 52 h 62"/>
                  <a:gd name="T62" fmla="*/ 31 w 37"/>
                  <a:gd name="T63" fmla="*/ 57 h 62"/>
                  <a:gd name="T64" fmla="*/ 37 w 37"/>
                  <a:gd name="T65" fmla="*/ 59 h 62"/>
                  <a:gd name="T66" fmla="*/ 31 w 37"/>
                  <a:gd name="T67" fmla="*/ 61 h 62"/>
                  <a:gd name="T68" fmla="*/ 26 w 37"/>
                  <a:gd name="T69" fmla="*/ 62 h 62"/>
                  <a:gd name="T70" fmla="*/ 17 w 37"/>
                  <a:gd name="T71" fmla="*/ 61 h 62"/>
                  <a:gd name="T72" fmla="*/ 10 w 37"/>
                  <a:gd name="T73" fmla="*/ 61 h 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62"/>
                  <a:gd name="T113" fmla="*/ 37 w 37"/>
                  <a:gd name="T114" fmla="*/ 62 h 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62">
                    <a:moveTo>
                      <a:pt x="10" y="61"/>
                    </a:moveTo>
                    <a:lnTo>
                      <a:pt x="5" y="55"/>
                    </a:lnTo>
                    <a:lnTo>
                      <a:pt x="3" y="48"/>
                    </a:lnTo>
                    <a:lnTo>
                      <a:pt x="1" y="39"/>
                    </a:lnTo>
                    <a:lnTo>
                      <a:pt x="1" y="31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5" y="5"/>
                    </a:lnTo>
                    <a:lnTo>
                      <a:pt x="11" y="0"/>
                    </a:lnTo>
                    <a:lnTo>
                      <a:pt x="7" y="3"/>
                    </a:lnTo>
                    <a:lnTo>
                      <a:pt x="7" y="12"/>
                    </a:lnTo>
                    <a:lnTo>
                      <a:pt x="5" y="21"/>
                    </a:lnTo>
                    <a:lnTo>
                      <a:pt x="7" y="31"/>
                    </a:lnTo>
                    <a:lnTo>
                      <a:pt x="7" y="39"/>
                    </a:lnTo>
                    <a:lnTo>
                      <a:pt x="10" y="48"/>
                    </a:lnTo>
                    <a:lnTo>
                      <a:pt x="13" y="55"/>
                    </a:lnTo>
                    <a:lnTo>
                      <a:pt x="18" y="59"/>
                    </a:lnTo>
                    <a:lnTo>
                      <a:pt x="21" y="58"/>
                    </a:lnTo>
                    <a:lnTo>
                      <a:pt x="24" y="54"/>
                    </a:lnTo>
                    <a:lnTo>
                      <a:pt x="26" y="45"/>
                    </a:lnTo>
                    <a:lnTo>
                      <a:pt x="27" y="36"/>
                    </a:lnTo>
                    <a:lnTo>
                      <a:pt x="27" y="25"/>
                    </a:lnTo>
                    <a:lnTo>
                      <a:pt x="27" y="16"/>
                    </a:lnTo>
                    <a:lnTo>
                      <a:pt x="27" y="8"/>
                    </a:lnTo>
                    <a:lnTo>
                      <a:pt x="27" y="3"/>
                    </a:lnTo>
                    <a:lnTo>
                      <a:pt x="27" y="9"/>
                    </a:lnTo>
                    <a:lnTo>
                      <a:pt x="28" y="18"/>
                    </a:lnTo>
                    <a:lnTo>
                      <a:pt x="28" y="26"/>
                    </a:lnTo>
                    <a:lnTo>
                      <a:pt x="28" y="36"/>
                    </a:lnTo>
                    <a:lnTo>
                      <a:pt x="28" y="44"/>
                    </a:lnTo>
                    <a:lnTo>
                      <a:pt x="30" y="52"/>
                    </a:lnTo>
                    <a:lnTo>
                      <a:pt x="31" y="57"/>
                    </a:lnTo>
                    <a:lnTo>
                      <a:pt x="37" y="59"/>
                    </a:lnTo>
                    <a:lnTo>
                      <a:pt x="31" y="61"/>
                    </a:lnTo>
                    <a:lnTo>
                      <a:pt x="26" y="62"/>
                    </a:lnTo>
                    <a:lnTo>
                      <a:pt x="17" y="61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7" name="Freeform 200">
                <a:extLst>
                  <a:ext uri="{FF2B5EF4-FFF2-40B4-BE49-F238E27FC236}">
                    <a16:creationId xmlns:a16="http://schemas.microsoft.com/office/drawing/2014/main" id="{BCA056FC-A6AF-4ACF-B8E6-7DFDD46D8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" y="991"/>
                <a:ext cx="62" cy="74"/>
              </a:xfrm>
              <a:custGeom>
                <a:avLst/>
                <a:gdLst>
                  <a:gd name="T0" fmla="*/ 31 w 62"/>
                  <a:gd name="T1" fmla="*/ 4 h 74"/>
                  <a:gd name="T2" fmla="*/ 24 w 62"/>
                  <a:gd name="T3" fmla="*/ 0 h 74"/>
                  <a:gd name="T4" fmla="*/ 16 w 62"/>
                  <a:gd name="T5" fmla="*/ 0 h 74"/>
                  <a:gd name="T6" fmla="*/ 8 w 62"/>
                  <a:gd name="T7" fmla="*/ 4 h 74"/>
                  <a:gd name="T8" fmla="*/ 5 w 62"/>
                  <a:gd name="T9" fmla="*/ 13 h 74"/>
                  <a:gd name="T10" fmla="*/ 0 w 62"/>
                  <a:gd name="T11" fmla="*/ 19 h 74"/>
                  <a:gd name="T12" fmla="*/ 0 w 62"/>
                  <a:gd name="T13" fmla="*/ 29 h 74"/>
                  <a:gd name="T14" fmla="*/ 3 w 62"/>
                  <a:gd name="T15" fmla="*/ 36 h 74"/>
                  <a:gd name="T16" fmla="*/ 11 w 62"/>
                  <a:gd name="T17" fmla="*/ 40 h 74"/>
                  <a:gd name="T18" fmla="*/ 8 w 62"/>
                  <a:gd name="T19" fmla="*/ 51 h 74"/>
                  <a:gd name="T20" fmla="*/ 10 w 62"/>
                  <a:gd name="T21" fmla="*/ 62 h 74"/>
                  <a:gd name="T22" fmla="*/ 14 w 62"/>
                  <a:gd name="T23" fmla="*/ 71 h 74"/>
                  <a:gd name="T24" fmla="*/ 21 w 62"/>
                  <a:gd name="T25" fmla="*/ 72 h 74"/>
                  <a:gd name="T26" fmla="*/ 30 w 62"/>
                  <a:gd name="T27" fmla="*/ 74 h 74"/>
                  <a:gd name="T28" fmla="*/ 41 w 62"/>
                  <a:gd name="T29" fmla="*/ 74 h 74"/>
                  <a:gd name="T30" fmla="*/ 50 w 62"/>
                  <a:gd name="T31" fmla="*/ 69 h 74"/>
                  <a:gd name="T32" fmla="*/ 52 w 62"/>
                  <a:gd name="T33" fmla="*/ 62 h 74"/>
                  <a:gd name="T34" fmla="*/ 57 w 62"/>
                  <a:gd name="T35" fmla="*/ 55 h 74"/>
                  <a:gd name="T36" fmla="*/ 62 w 62"/>
                  <a:gd name="T37" fmla="*/ 48 h 74"/>
                  <a:gd name="T38" fmla="*/ 62 w 62"/>
                  <a:gd name="T39" fmla="*/ 40 h 74"/>
                  <a:gd name="T40" fmla="*/ 57 w 62"/>
                  <a:gd name="T41" fmla="*/ 35 h 74"/>
                  <a:gd name="T42" fmla="*/ 57 w 62"/>
                  <a:gd name="T43" fmla="*/ 23 h 74"/>
                  <a:gd name="T44" fmla="*/ 54 w 62"/>
                  <a:gd name="T45" fmla="*/ 16 h 74"/>
                  <a:gd name="T46" fmla="*/ 49 w 62"/>
                  <a:gd name="T47" fmla="*/ 12 h 74"/>
                  <a:gd name="T48" fmla="*/ 44 w 62"/>
                  <a:gd name="T49" fmla="*/ 15 h 74"/>
                  <a:gd name="T50" fmla="*/ 43 w 62"/>
                  <a:gd name="T51" fmla="*/ 2 h 74"/>
                  <a:gd name="T52" fmla="*/ 31 w 62"/>
                  <a:gd name="T53" fmla="*/ 4 h 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2"/>
                  <a:gd name="T82" fmla="*/ 0 h 74"/>
                  <a:gd name="T83" fmla="*/ 62 w 62"/>
                  <a:gd name="T84" fmla="*/ 74 h 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2" h="74">
                    <a:moveTo>
                      <a:pt x="31" y="4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5" y="13"/>
                    </a:lnTo>
                    <a:lnTo>
                      <a:pt x="0" y="19"/>
                    </a:lnTo>
                    <a:lnTo>
                      <a:pt x="0" y="29"/>
                    </a:lnTo>
                    <a:lnTo>
                      <a:pt x="3" y="36"/>
                    </a:lnTo>
                    <a:lnTo>
                      <a:pt x="11" y="40"/>
                    </a:lnTo>
                    <a:lnTo>
                      <a:pt x="8" y="51"/>
                    </a:lnTo>
                    <a:lnTo>
                      <a:pt x="10" y="62"/>
                    </a:lnTo>
                    <a:lnTo>
                      <a:pt x="14" y="71"/>
                    </a:lnTo>
                    <a:lnTo>
                      <a:pt x="21" y="72"/>
                    </a:lnTo>
                    <a:lnTo>
                      <a:pt x="30" y="74"/>
                    </a:lnTo>
                    <a:lnTo>
                      <a:pt x="41" y="74"/>
                    </a:lnTo>
                    <a:lnTo>
                      <a:pt x="50" y="69"/>
                    </a:lnTo>
                    <a:lnTo>
                      <a:pt x="52" y="62"/>
                    </a:lnTo>
                    <a:lnTo>
                      <a:pt x="57" y="55"/>
                    </a:lnTo>
                    <a:lnTo>
                      <a:pt x="62" y="48"/>
                    </a:lnTo>
                    <a:lnTo>
                      <a:pt x="62" y="40"/>
                    </a:lnTo>
                    <a:lnTo>
                      <a:pt x="57" y="35"/>
                    </a:lnTo>
                    <a:lnTo>
                      <a:pt x="57" y="23"/>
                    </a:lnTo>
                    <a:lnTo>
                      <a:pt x="54" y="16"/>
                    </a:lnTo>
                    <a:lnTo>
                      <a:pt x="49" y="12"/>
                    </a:lnTo>
                    <a:lnTo>
                      <a:pt x="44" y="15"/>
                    </a:lnTo>
                    <a:lnTo>
                      <a:pt x="43" y="2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0099D9"/>
              </a:solidFill>
              <a:ln w="9525">
                <a:solidFill>
                  <a:srgbClr val="00FF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8" name="Freeform 201">
                <a:extLst>
                  <a:ext uri="{FF2B5EF4-FFF2-40B4-BE49-F238E27FC236}">
                    <a16:creationId xmlns:a16="http://schemas.microsoft.com/office/drawing/2014/main" id="{A79B9ACC-6548-46E7-929E-B34B7DCF0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3939"/>
                <a:ext cx="101" cy="125"/>
              </a:xfrm>
              <a:custGeom>
                <a:avLst/>
                <a:gdLst>
                  <a:gd name="T0" fmla="*/ 95 w 101"/>
                  <a:gd name="T1" fmla="*/ 28 h 125"/>
                  <a:gd name="T2" fmla="*/ 86 w 101"/>
                  <a:gd name="T3" fmla="*/ 20 h 125"/>
                  <a:gd name="T4" fmla="*/ 76 w 101"/>
                  <a:gd name="T5" fmla="*/ 13 h 125"/>
                  <a:gd name="T6" fmla="*/ 62 w 101"/>
                  <a:gd name="T7" fmla="*/ 5 h 125"/>
                  <a:gd name="T8" fmla="*/ 49 w 101"/>
                  <a:gd name="T9" fmla="*/ 2 h 125"/>
                  <a:gd name="T10" fmla="*/ 35 w 101"/>
                  <a:gd name="T11" fmla="*/ 0 h 125"/>
                  <a:gd name="T12" fmla="*/ 22 w 101"/>
                  <a:gd name="T13" fmla="*/ 1 h 125"/>
                  <a:gd name="T14" fmla="*/ 12 w 101"/>
                  <a:gd name="T15" fmla="*/ 4 h 125"/>
                  <a:gd name="T16" fmla="*/ 7 w 101"/>
                  <a:gd name="T17" fmla="*/ 13 h 125"/>
                  <a:gd name="T18" fmla="*/ 4 w 101"/>
                  <a:gd name="T19" fmla="*/ 20 h 125"/>
                  <a:gd name="T20" fmla="*/ 4 w 101"/>
                  <a:gd name="T21" fmla="*/ 26 h 125"/>
                  <a:gd name="T22" fmla="*/ 6 w 101"/>
                  <a:gd name="T23" fmla="*/ 30 h 125"/>
                  <a:gd name="T24" fmla="*/ 10 w 101"/>
                  <a:gd name="T25" fmla="*/ 34 h 125"/>
                  <a:gd name="T26" fmla="*/ 16 w 101"/>
                  <a:gd name="T27" fmla="*/ 37 h 125"/>
                  <a:gd name="T28" fmla="*/ 20 w 101"/>
                  <a:gd name="T29" fmla="*/ 38 h 125"/>
                  <a:gd name="T30" fmla="*/ 12 w 101"/>
                  <a:gd name="T31" fmla="*/ 46 h 125"/>
                  <a:gd name="T32" fmla="*/ 7 w 101"/>
                  <a:gd name="T33" fmla="*/ 60 h 125"/>
                  <a:gd name="T34" fmla="*/ 6 w 101"/>
                  <a:gd name="T35" fmla="*/ 67 h 125"/>
                  <a:gd name="T36" fmla="*/ 6 w 101"/>
                  <a:gd name="T37" fmla="*/ 76 h 125"/>
                  <a:gd name="T38" fmla="*/ 7 w 101"/>
                  <a:gd name="T39" fmla="*/ 83 h 125"/>
                  <a:gd name="T40" fmla="*/ 12 w 101"/>
                  <a:gd name="T41" fmla="*/ 92 h 125"/>
                  <a:gd name="T42" fmla="*/ 4 w 101"/>
                  <a:gd name="T43" fmla="*/ 97 h 125"/>
                  <a:gd name="T44" fmla="*/ 1 w 101"/>
                  <a:gd name="T45" fmla="*/ 103 h 125"/>
                  <a:gd name="T46" fmla="*/ 0 w 101"/>
                  <a:gd name="T47" fmla="*/ 109 h 125"/>
                  <a:gd name="T48" fmla="*/ 4 w 101"/>
                  <a:gd name="T49" fmla="*/ 116 h 125"/>
                  <a:gd name="T50" fmla="*/ 9 w 101"/>
                  <a:gd name="T51" fmla="*/ 119 h 125"/>
                  <a:gd name="T52" fmla="*/ 16 w 101"/>
                  <a:gd name="T53" fmla="*/ 123 h 125"/>
                  <a:gd name="T54" fmla="*/ 25 w 101"/>
                  <a:gd name="T55" fmla="*/ 125 h 125"/>
                  <a:gd name="T56" fmla="*/ 36 w 101"/>
                  <a:gd name="T57" fmla="*/ 125 h 125"/>
                  <a:gd name="T58" fmla="*/ 43 w 101"/>
                  <a:gd name="T59" fmla="*/ 122 h 125"/>
                  <a:gd name="T60" fmla="*/ 52 w 101"/>
                  <a:gd name="T61" fmla="*/ 121 h 125"/>
                  <a:gd name="T62" fmla="*/ 59 w 101"/>
                  <a:gd name="T63" fmla="*/ 118 h 125"/>
                  <a:gd name="T64" fmla="*/ 66 w 101"/>
                  <a:gd name="T65" fmla="*/ 115 h 125"/>
                  <a:gd name="T66" fmla="*/ 72 w 101"/>
                  <a:gd name="T67" fmla="*/ 109 h 125"/>
                  <a:gd name="T68" fmla="*/ 78 w 101"/>
                  <a:gd name="T69" fmla="*/ 105 h 125"/>
                  <a:gd name="T70" fmla="*/ 84 w 101"/>
                  <a:gd name="T71" fmla="*/ 97 h 125"/>
                  <a:gd name="T72" fmla="*/ 91 w 101"/>
                  <a:gd name="T73" fmla="*/ 90 h 125"/>
                  <a:gd name="T74" fmla="*/ 94 w 101"/>
                  <a:gd name="T75" fmla="*/ 80 h 125"/>
                  <a:gd name="T76" fmla="*/ 98 w 101"/>
                  <a:gd name="T77" fmla="*/ 72 h 125"/>
                  <a:gd name="T78" fmla="*/ 99 w 101"/>
                  <a:gd name="T79" fmla="*/ 63 h 125"/>
                  <a:gd name="T80" fmla="*/ 101 w 101"/>
                  <a:gd name="T81" fmla="*/ 54 h 125"/>
                  <a:gd name="T82" fmla="*/ 99 w 101"/>
                  <a:gd name="T83" fmla="*/ 40 h 125"/>
                  <a:gd name="T84" fmla="*/ 95 w 101"/>
                  <a:gd name="T85" fmla="*/ 28 h 1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1"/>
                  <a:gd name="T130" fmla="*/ 0 h 125"/>
                  <a:gd name="T131" fmla="*/ 101 w 101"/>
                  <a:gd name="T132" fmla="*/ 125 h 1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1" h="125">
                    <a:moveTo>
                      <a:pt x="95" y="28"/>
                    </a:moveTo>
                    <a:lnTo>
                      <a:pt x="86" y="20"/>
                    </a:lnTo>
                    <a:lnTo>
                      <a:pt x="76" y="13"/>
                    </a:lnTo>
                    <a:lnTo>
                      <a:pt x="62" y="5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22" y="1"/>
                    </a:lnTo>
                    <a:lnTo>
                      <a:pt x="12" y="4"/>
                    </a:lnTo>
                    <a:lnTo>
                      <a:pt x="7" y="13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6" y="30"/>
                    </a:lnTo>
                    <a:lnTo>
                      <a:pt x="10" y="34"/>
                    </a:lnTo>
                    <a:lnTo>
                      <a:pt x="16" y="37"/>
                    </a:lnTo>
                    <a:lnTo>
                      <a:pt x="20" y="38"/>
                    </a:lnTo>
                    <a:lnTo>
                      <a:pt x="12" y="46"/>
                    </a:lnTo>
                    <a:lnTo>
                      <a:pt x="7" y="60"/>
                    </a:lnTo>
                    <a:lnTo>
                      <a:pt x="6" y="67"/>
                    </a:lnTo>
                    <a:lnTo>
                      <a:pt x="6" y="76"/>
                    </a:lnTo>
                    <a:lnTo>
                      <a:pt x="7" y="83"/>
                    </a:lnTo>
                    <a:lnTo>
                      <a:pt x="12" y="92"/>
                    </a:lnTo>
                    <a:lnTo>
                      <a:pt x="4" y="97"/>
                    </a:lnTo>
                    <a:lnTo>
                      <a:pt x="1" y="103"/>
                    </a:lnTo>
                    <a:lnTo>
                      <a:pt x="0" y="109"/>
                    </a:lnTo>
                    <a:lnTo>
                      <a:pt x="4" y="116"/>
                    </a:lnTo>
                    <a:lnTo>
                      <a:pt x="9" y="119"/>
                    </a:lnTo>
                    <a:lnTo>
                      <a:pt x="16" y="123"/>
                    </a:lnTo>
                    <a:lnTo>
                      <a:pt x="25" y="125"/>
                    </a:lnTo>
                    <a:lnTo>
                      <a:pt x="36" y="125"/>
                    </a:lnTo>
                    <a:lnTo>
                      <a:pt x="43" y="122"/>
                    </a:lnTo>
                    <a:lnTo>
                      <a:pt x="52" y="121"/>
                    </a:lnTo>
                    <a:lnTo>
                      <a:pt x="59" y="118"/>
                    </a:lnTo>
                    <a:lnTo>
                      <a:pt x="66" y="115"/>
                    </a:lnTo>
                    <a:lnTo>
                      <a:pt x="72" y="109"/>
                    </a:lnTo>
                    <a:lnTo>
                      <a:pt x="78" y="105"/>
                    </a:lnTo>
                    <a:lnTo>
                      <a:pt x="84" y="97"/>
                    </a:lnTo>
                    <a:lnTo>
                      <a:pt x="91" y="90"/>
                    </a:lnTo>
                    <a:lnTo>
                      <a:pt x="94" y="80"/>
                    </a:lnTo>
                    <a:lnTo>
                      <a:pt x="98" y="72"/>
                    </a:lnTo>
                    <a:lnTo>
                      <a:pt x="99" y="63"/>
                    </a:lnTo>
                    <a:lnTo>
                      <a:pt x="101" y="54"/>
                    </a:lnTo>
                    <a:lnTo>
                      <a:pt x="99" y="40"/>
                    </a:lnTo>
                    <a:lnTo>
                      <a:pt x="95" y="2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9" name="Freeform 202">
                <a:extLst>
                  <a:ext uri="{FF2B5EF4-FFF2-40B4-BE49-F238E27FC236}">
                    <a16:creationId xmlns:a16="http://schemas.microsoft.com/office/drawing/2014/main" id="{4D35EB30-6D6E-41C9-AF7F-E23CE50BB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3949"/>
                <a:ext cx="77" cy="34"/>
              </a:xfrm>
              <a:custGeom>
                <a:avLst/>
                <a:gdLst>
                  <a:gd name="T0" fmla="*/ 0 w 77"/>
                  <a:gd name="T1" fmla="*/ 14 h 34"/>
                  <a:gd name="T2" fmla="*/ 5 w 77"/>
                  <a:gd name="T3" fmla="*/ 3 h 34"/>
                  <a:gd name="T4" fmla="*/ 16 w 77"/>
                  <a:gd name="T5" fmla="*/ 0 h 34"/>
                  <a:gd name="T6" fmla="*/ 19 w 77"/>
                  <a:gd name="T7" fmla="*/ 0 h 34"/>
                  <a:gd name="T8" fmla="*/ 28 w 77"/>
                  <a:gd name="T9" fmla="*/ 0 h 34"/>
                  <a:gd name="T10" fmla="*/ 36 w 77"/>
                  <a:gd name="T11" fmla="*/ 0 h 34"/>
                  <a:gd name="T12" fmla="*/ 48 w 77"/>
                  <a:gd name="T13" fmla="*/ 4 h 34"/>
                  <a:gd name="T14" fmla="*/ 57 w 77"/>
                  <a:gd name="T15" fmla="*/ 8 h 34"/>
                  <a:gd name="T16" fmla="*/ 65 w 77"/>
                  <a:gd name="T17" fmla="*/ 14 h 34"/>
                  <a:gd name="T18" fmla="*/ 72 w 77"/>
                  <a:gd name="T19" fmla="*/ 23 h 34"/>
                  <a:gd name="T20" fmla="*/ 77 w 77"/>
                  <a:gd name="T21" fmla="*/ 34 h 34"/>
                  <a:gd name="T22" fmla="*/ 65 w 77"/>
                  <a:gd name="T23" fmla="*/ 24 h 34"/>
                  <a:gd name="T24" fmla="*/ 55 w 77"/>
                  <a:gd name="T25" fmla="*/ 17 h 34"/>
                  <a:gd name="T26" fmla="*/ 45 w 77"/>
                  <a:gd name="T27" fmla="*/ 10 h 34"/>
                  <a:gd name="T28" fmla="*/ 36 w 77"/>
                  <a:gd name="T29" fmla="*/ 7 h 34"/>
                  <a:gd name="T30" fmla="*/ 26 w 77"/>
                  <a:gd name="T31" fmla="*/ 3 h 34"/>
                  <a:gd name="T32" fmla="*/ 18 w 77"/>
                  <a:gd name="T33" fmla="*/ 4 h 34"/>
                  <a:gd name="T34" fmla="*/ 9 w 77"/>
                  <a:gd name="T35" fmla="*/ 7 h 34"/>
                  <a:gd name="T36" fmla="*/ 0 w 77"/>
                  <a:gd name="T37" fmla="*/ 14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"/>
                  <a:gd name="T58" fmla="*/ 0 h 34"/>
                  <a:gd name="T59" fmla="*/ 77 w 77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" h="34">
                    <a:moveTo>
                      <a:pt x="0" y="14"/>
                    </a:moveTo>
                    <a:lnTo>
                      <a:pt x="5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7" y="8"/>
                    </a:lnTo>
                    <a:lnTo>
                      <a:pt x="65" y="14"/>
                    </a:lnTo>
                    <a:lnTo>
                      <a:pt x="72" y="23"/>
                    </a:lnTo>
                    <a:lnTo>
                      <a:pt x="77" y="34"/>
                    </a:lnTo>
                    <a:lnTo>
                      <a:pt x="65" y="24"/>
                    </a:lnTo>
                    <a:lnTo>
                      <a:pt x="55" y="17"/>
                    </a:lnTo>
                    <a:lnTo>
                      <a:pt x="45" y="10"/>
                    </a:lnTo>
                    <a:lnTo>
                      <a:pt x="36" y="7"/>
                    </a:lnTo>
                    <a:lnTo>
                      <a:pt x="26" y="3"/>
                    </a:lnTo>
                    <a:lnTo>
                      <a:pt x="18" y="4"/>
                    </a:lnTo>
                    <a:lnTo>
                      <a:pt x="9" y="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0" name="Freeform 203">
                <a:extLst>
                  <a:ext uri="{FF2B5EF4-FFF2-40B4-BE49-F238E27FC236}">
                    <a16:creationId xmlns:a16="http://schemas.microsoft.com/office/drawing/2014/main" id="{41AF61BE-50B4-4FA8-8B6F-5A8C0CF41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3988"/>
                <a:ext cx="76" cy="41"/>
              </a:xfrm>
              <a:custGeom>
                <a:avLst/>
                <a:gdLst>
                  <a:gd name="T0" fmla="*/ 76 w 76"/>
                  <a:gd name="T1" fmla="*/ 7 h 41"/>
                  <a:gd name="T2" fmla="*/ 71 w 76"/>
                  <a:gd name="T3" fmla="*/ 12 h 41"/>
                  <a:gd name="T4" fmla="*/ 65 w 76"/>
                  <a:gd name="T5" fmla="*/ 18 h 41"/>
                  <a:gd name="T6" fmla="*/ 56 w 76"/>
                  <a:gd name="T7" fmla="*/ 24 h 41"/>
                  <a:gd name="T8" fmla="*/ 48 w 76"/>
                  <a:gd name="T9" fmla="*/ 31 h 41"/>
                  <a:gd name="T10" fmla="*/ 36 w 76"/>
                  <a:gd name="T11" fmla="*/ 34 h 41"/>
                  <a:gd name="T12" fmla="*/ 27 w 76"/>
                  <a:gd name="T13" fmla="*/ 38 h 41"/>
                  <a:gd name="T14" fmla="*/ 19 w 76"/>
                  <a:gd name="T15" fmla="*/ 40 h 41"/>
                  <a:gd name="T16" fmla="*/ 13 w 76"/>
                  <a:gd name="T17" fmla="*/ 41 h 41"/>
                  <a:gd name="T18" fmla="*/ 1 w 76"/>
                  <a:gd name="T19" fmla="*/ 33 h 41"/>
                  <a:gd name="T20" fmla="*/ 0 w 76"/>
                  <a:gd name="T21" fmla="*/ 21 h 41"/>
                  <a:gd name="T22" fmla="*/ 3 w 76"/>
                  <a:gd name="T23" fmla="*/ 8 h 41"/>
                  <a:gd name="T24" fmla="*/ 10 w 76"/>
                  <a:gd name="T25" fmla="*/ 0 h 41"/>
                  <a:gd name="T26" fmla="*/ 6 w 76"/>
                  <a:gd name="T27" fmla="*/ 11 h 41"/>
                  <a:gd name="T28" fmla="*/ 4 w 76"/>
                  <a:gd name="T29" fmla="*/ 21 h 41"/>
                  <a:gd name="T30" fmla="*/ 6 w 76"/>
                  <a:gd name="T31" fmla="*/ 27 h 41"/>
                  <a:gd name="T32" fmla="*/ 13 w 76"/>
                  <a:gd name="T33" fmla="*/ 31 h 41"/>
                  <a:gd name="T34" fmla="*/ 22 w 76"/>
                  <a:gd name="T35" fmla="*/ 30 h 41"/>
                  <a:gd name="T36" fmla="*/ 35 w 76"/>
                  <a:gd name="T37" fmla="*/ 25 h 41"/>
                  <a:gd name="T38" fmla="*/ 52 w 76"/>
                  <a:gd name="T39" fmla="*/ 18 h 41"/>
                  <a:gd name="T40" fmla="*/ 76 w 76"/>
                  <a:gd name="T41" fmla="*/ 7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"/>
                  <a:gd name="T64" fmla="*/ 0 h 41"/>
                  <a:gd name="T65" fmla="*/ 76 w 76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" h="41">
                    <a:moveTo>
                      <a:pt x="76" y="7"/>
                    </a:moveTo>
                    <a:lnTo>
                      <a:pt x="71" y="12"/>
                    </a:lnTo>
                    <a:lnTo>
                      <a:pt x="65" y="18"/>
                    </a:lnTo>
                    <a:lnTo>
                      <a:pt x="56" y="24"/>
                    </a:lnTo>
                    <a:lnTo>
                      <a:pt x="48" y="31"/>
                    </a:lnTo>
                    <a:lnTo>
                      <a:pt x="36" y="34"/>
                    </a:lnTo>
                    <a:lnTo>
                      <a:pt x="27" y="38"/>
                    </a:lnTo>
                    <a:lnTo>
                      <a:pt x="19" y="40"/>
                    </a:lnTo>
                    <a:lnTo>
                      <a:pt x="13" y="41"/>
                    </a:lnTo>
                    <a:lnTo>
                      <a:pt x="1" y="33"/>
                    </a:lnTo>
                    <a:lnTo>
                      <a:pt x="0" y="21"/>
                    </a:lnTo>
                    <a:lnTo>
                      <a:pt x="3" y="8"/>
                    </a:lnTo>
                    <a:lnTo>
                      <a:pt x="10" y="0"/>
                    </a:lnTo>
                    <a:lnTo>
                      <a:pt x="6" y="11"/>
                    </a:lnTo>
                    <a:lnTo>
                      <a:pt x="4" y="21"/>
                    </a:lnTo>
                    <a:lnTo>
                      <a:pt x="6" y="27"/>
                    </a:lnTo>
                    <a:lnTo>
                      <a:pt x="13" y="31"/>
                    </a:lnTo>
                    <a:lnTo>
                      <a:pt x="22" y="30"/>
                    </a:lnTo>
                    <a:lnTo>
                      <a:pt x="35" y="25"/>
                    </a:lnTo>
                    <a:lnTo>
                      <a:pt x="52" y="18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1" name="Freeform 204">
                <a:extLst>
                  <a:ext uri="{FF2B5EF4-FFF2-40B4-BE49-F238E27FC236}">
                    <a16:creationId xmlns:a16="http://schemas.microsoft.com/office/drawing/2014/main" id="{9CD8E73F-D254-4D5B-A2B5-631EA8F79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4003"/>
                <a:ext cx="84" cy="52"/>
              </a:xfrm>
              <a:custGeom>
                <a:avLst/>
                <a:gdLst>
                  <a:gd name="T0" fmla="*/ 84 w 84"/>
                  <a:gd name="T1" fmla="*/ 0 h 52"/>
                  <a:gd name="T2" fmla="*/ 79 w 84"/>
                  <a:gd name="T3" fmla="*/ 9 h 52"/>
                  <a:gd name="T4" fmla="*/ 74 w 84"/>
                  <a:gd name="T5" fmla="*/ 21 h 52"/>
                  <a:gd name="T6" fmla="*/ 65 w 84"/>
                  <a:gd name="T7" fmla="*/ 31 h 52"/>
                  <a:gd name="T8" fmla="*/ 55 w 84"/>
                  <a:gd name="T9" fmla="*/ 42 h 52"/>
                  <a:gd name="T10" fmla="*/ 42 w 84"/>
                  <a:gd name="T11" fmla="*/ 48 h 52"/>
                  <a:gd name="T12" fmla="*/ 29 w 84"/>
                  <a:gd name="T13" fmla="*/ 52 h 52"/>
                  <a:gd name="T14" fmla="*/ 15 w 84"/>
                  <a:gd name="T15" fmla="*/ 51 h 52"/>
                  <a:gd name="T16" fmla="*/ 0 w 84"/>
                  <a:gd name="T17" fmla="*/ 45 h 52"/>
                  <a:gd name="T18" fmla="*/ 9 w 84"/>
                  <a:gd name="T19" fmla="*/ 46 h 52"/>
                  <a:gd name="T20" fmla="*/ 20 w 84"/>
                  <a:gd name="T21" fmla="*/ 46 h 52"/>
                  <a:gd name="T22" fmla="*/ 32 w 84"/>
                  <a:gd name="T23" fmla="*/ 44 h 52"/>
                  <a:gd name="T24" fmla="*/ 43 w 84"/>
                  <a:gd name="T25" fmla="*/ 41 h 52"/>
                  <a:gd name="T26" fmla="*/ 54 w 84"/>
                  <a:gd name="T27" fmla="*/ 33 h 52"/>
                  <a:gd name="T28" fmla="*/ 65 w 84"/>
                  <a:gd name="T29" fmla="*/ 25 h 52"/>
                  <a:gd name="T30" fmla="*/ 74 w 84"/>
                  <a:gd name="T31" fmla="*/ 13 h 52"/>
                  <a:gd name="T32" fmla="*/ 84 w 84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52"/>
                  <a:gd name="T53" fmla="*/ 84 w 84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52">
                    <a:moveTo>
                      <a:pt x="84" y="0"/>
                    </a:moveTo>
                    <a:lnTo>
                      <a:pt x="79" y="9"/>
                    </a:lnTo>
                    <a:lnTo>
                      <a:pt x="74" y="21"/>
                    </a:lnTo>
                    <a:lnTo>
                      <a:pt x="65" y="31"/>
                    </a:lnTo>
                    <a:lnTo>
                      <a:pt x="55" y="42"/>
                    </a:lnTo>
                    <a:lnTo>
                      <a:pt x="42" y="48"/>
                    </a:lnTo>
                    <a:lnTo>
                      <a:pt x="29" y="52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9" y="46"/>
                    </a:lnTo>
                    <a:lnTo>
                      <a:pt x="20" y="46"/>
                    </a:lnTo>
                    <a:lnTo>
                      <a:pt x="32" y="44"/>
                    </a:lnTo>
                    <a:lnTo>
                      <a:pt x="43" y="41"/>
                    </a:lnTo>
                    <a:lnTo>
                      <a:pt x="54" y="33"/>
                    </a:lnTo>
                    <a:lnTo>
                      <a:pt x="65" y="25"/>
                    </a:lnTo>
                    <a:lnTo>
                      <a:pt x="74" y="1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2" name="Freeform 205">
                <a:extLst>
                  <a:ext uri="{FF2B5EF4-FFF2-40B4-BE49-F238E27FC236}">
                    <a16:creationId xmlns:a16="http://schemas.microsoft.com/office/drawing/2014/main" id="{803AB35A-13B7-4A6E-8947-AD8782180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4" y="4018"/>
                <a:ext cx="108" cy="101"/>
              </a:xfrm>
              <a:custGeom>
                <a:avLst/>
                <a:gdLst>
                  <a:gd name="T0" fmla="*/ 93 w 108"/>
                  <a:gd name="T1" fmla="*/ 11 h 101"/>
                  <a:gd name="T2" fmla="*/ 95 w 108"/>
                  <a:gd name="T3" fmla="*/ 14 h 101"/>
                  <a:gd name="T4" fmla="*/ 98 w 108"/>
                  <a:gd name="T5" fmla="*/ 20 h 101"/>
                  <a:gd name="T6" fmla="*/ 100 w 108"/>
                  <a:gd name="T7" fmla="*/ 27 h 101"/>
                  <a:gd name="T8" fmla="*/ 103 w 108"/>
                  <a:gd name="T9" fmla="*/ 36 h 101"/>
                  <a:gd name="T10" fmla="*/ 105 w 108"/>
                  <a:gd name="T11" fmla="*/ 43 h 101"/>
                  <a:gd name="T12" fmla="*/ 106 w 108"/>
                  <a:gd name="T13" fmla="*/ 52 h 101"/>
                  <a:gd name="T14" fmla="*/ 106 w 108"/>
                  <a:gd name="T15" fmla="*/ 60 h 101"/>
                  <a:gd name="T16" fmla="*/ 108 w 108"/>
                  <a:gd name="T17" fmla="*/ 69 h 101"/>
                  <a:gd name="T18" fmla="*/ 105 w 108"/>
                  <a:gd name="T19" fmla="*/ 79 h 101"/>
                  <a:gd name="T20" fmla="*/ 100 w 108"/>
                  <a:gd name="T21" fmla="*/ 85 h 101"/>
                  <a:gd name="T22" fmla="*/ 93 w 108"/>
                  <a:gd name="T23" fmla="*/ 86 h 101"/>
                  <a:gd name="T24" fmla="*/ 86 w 108"/>
                  <a:gd name="T25" fmla="*/ 85 h 101"/>
                  <a:gd name="T26" fmla="*/ 76 w 108"/>
                  <a:gd name="T27" fmla="*/ 93 h 101"/>
                  <a:gd name="T28" fmla="*/ 63 w 108"/>
                  <a:gd name="T29" fmla="*/ 101 h 101"/>
                  <a:gd name="T30" fmla="*/ 53 w 108"/>
                  <a:gd name="T31" fmla="*/ 99 h 101"/>
                  <a:gd name="T32" fmla="*/ 44 w 108"/>
                  <a:gd name="T33" fmla="*/ 98 h 101"/>
                  <a:gd name="T34" fmla="*/ 37 w 108"/>
                  <a:gd name="T35" fmla="*/ 92 h 101"/>
                  <a:gd name="T36" fmla="*/ 31 w 108"/>
                  <a:gd name="T37" fmla="*/ 83 h 101"/>
                  <a:gd name="T38" fmla="*/ 24 w 108"/>
                  <a:gd name="T39" fmla="*/ 88 h 101"/>
                  <a:gd name="T40" fmla="*/ 15 w 108"/>
                  <a:gd name="T41" fmla="*/ 92 h 101"/>
                  <a:gd name="T42" fmla="*/ 10 w 108"/>
                  <a:gd name="T43" fmla="*/ 90 h 101"/>
                  <a:gd name="T44" fmla="*/ 5 w 108"/>
                  <a:gd name="T45" fmla="*/ 90 h 101"/>
                  <a:gd name="T46" fmla="*/ 1 w 108"/>
                  <a:gd name="T47" fmla="*/ 86 h 101"/>
                  <a:gd name="T48" fmla="*/ 1 w 108"/>
                  <a:gd name="T49" fmla="*/ 80 h 101"/>
                  <a:gd name="T50" fmla="*/ 0 w 108"/>
                  <a:gd name="T51" fmla="*/ 70 h 101"/>
                  <a:gd name="T52" fmla="*/ 1 w 108"/>
                  <a:gd name="T53" fmla="*/ 60 h 101"/>
                  <a:gd name="T54" fmla="*/ 2 w 108"/>
                  <a:gd name="T55" fmla="*/ 50 h 101"/>
                  <a:gd name="T56" fmla="*/ 5 w 108"/>
                  <a:gd name="T57" fmla="*/ 42 h 101"/>
                  <a:gd name="T58" fmla="*/ 8 w 108"/>
                  <a:gd name="T59" fmla="*/ 33 h 101"/>
                  <a:gd name="T60" fmla="*/ 13 w 108"/>
                  <a:gd name="T61" fmla="*/ 24 h 101"/>
                  <a:gd name="T62" fmla="*/ 17 w 108"/>
                  <a:gd name="T63" fmla="*/ 17 h 101"/>
                  <a:gd name="T64" fmla="*/ 23 w 108"/>
                  <a:gd name="T65" fmla="*/ 13 h 101"/>
                  <a:gd name="T66" fmla="*/ 28 w 108"/>
                  <a:gd name="T67" fmla="*/ 7 h 101"/>
                  <a:gd name="T68" fmla="*/ 37 w 108"/>
                  <a:gd name="T69" fmla="*/ 4 h 101"/>
                  <a:gd name="T70" fmla="*/ 46 w 108"/>
                  <a:gd name="T71" fmla="*/ 0 h 101"/>
                  <a:gd name="T72" fmla="*/ 56 w 108"/>
                  <a:gd name="T73" fmla="*/ 0 h 101"/>
                  <a:gd name="T74" fmla="*/ 64 w 108"/>
                  <a:gd name="T75" fmla="*/ 0 h 101"/>
                  <a:gd name="T76" fmla="*/ 74 w 108"/>
                  <a:gd name="T77" fmla="*/ 1 h 101"/>
                  <a:gd name="T78" fmla="*/ 83 w 108"/>
                  <a:gd name="T79" fmla="*/ 6 h 101"/>
                  <a:gd name="T80" fmla="*/ 93 w 108"/>
                  <a:gd name="T81" fmla="*/ 11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101"/>
                  <a:gd name="T125" fmla="*/ 108 w 108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101">
                    <a:moveTo>
                      <a:pt x="93" y="11"/>
                    </a:moveTo>
                    <a:lnTo>
                      <a:pt x="95" y="14"/>
                    </a:lnTo>
                    <a:lnTo>
                      <a:pt x="98" y="20"/>
                    </a:lnTo>
                    <a:lnTo>
                      <a:pt x="100" y="27"/>
                    </a:lnTo>
                    <a:lnTo>
                      <a:pt x="103" y="36"/>
                    </a:lnTo>
                    <a:lnTo>
                      <a:pt x="105" y="43"/>
                    </a:lnTo>
                    <a:lnTo>
                      <a:pt x="106" y="52"/>
                    </a:lnTo>
                    <a:lnTo>
                      <a:pt x="106" y="60"/>
                    </a:lnTo>
                    <a:lnTo>
                      <a:pt x="108" y="69"/>
                    </a:lnTo>
                    <a:lnTo>
                      <a:pt x="105" y="79"/>
                    </a:lnTo>
                    <a:lnTo>
                      <a:pt x="100" y="85"/>
                    </a:lnTo>
                    <a:lnTo>
                      <a:pt x="93" y="86"/>
                    </a:lnTo>
                    <a:lnTo>
                      <a:pt x="86" y="85"/>
                    </a:lnTo>
                    <a:lnTo>
                      <a:pt x="76" y="93"/>
                    </a:lnTo>
                    <a:lnTo>
                      <a:pt x="63" y="101"/>
                    </a:lnTo>
                    <a:lnTo>
                      <a:pt x="53" y="99"/>
                    </a:lnTo>
                    <a:lnTo>
                      <a:pt x="44" y="98"/>
                    </a:lnTo>
                    <a:lnTo>
                      <a:pt x="37" y="92"/>
                    </a:lnTo>
                    <a:lnTo>
                      <a:pt x="31" y="83"/>
                    </a:lnTo>
                    <a:lnTo>
                      <a:pt x="24" y="88"/>
                    </a:lnTo>
                    <a:lnTo>
                      <a:pt x="15" y="92"/>
                    </a:lnTo>
                    <a:lnTo>
                      <a:pt x="10" y="90"/>
                    </a:lnTo>
                    <a:lnTo>
                      <a:pt x="5" y="90"/>
                    </a:lnTo>
                    <a:lnTo>
                      <a:pt x="1" y="86"/>
                    </a:lnTo>
                    <a:lnTo>
                      <a:pt x="1" y="80"/>
                    </a:lnTo>
                    <a:lnTo>
                      <a:pt x="0" y="70"/>
                    </a:lnTo>
                    <a:lnTo>
                      <a:pt x="1" y="60"/>
                    </a:lnTo>
                    <a:lnTo>
                      <a:pt x="2" y="50"/>
                    </a:lnTo>
                    <a:lnTo>
                      <a:pt x="5" y="42"/>
                    </a:lnTo>
                    <a:lnTo>
                      <a:pt x="8" y="33"/>
                    </a:lnTo>
                    <a:lnTo>
                      <a:pt x="13" y="24"/>
                    </a:lnTo>
                    <a:lnTo>
                      <a:pt x="17" y="17"/>
                    </a:lnTo>
                    <a:lnTo>
                      <a:pt x="23" y="13"/>
                    </a:lnTo>
                    <a:lnTo>
                      <a:pt x="28" y="7"/>
                    </a:lnTo>
                    <a:lnTo>
                      <a:pt x="37" y="4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83" y="6"/>
                    </a:lnTo>
                    <a:lnTo>
                      <a:pt x="93" y="1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48" name="Group 206">
              <a:extLst>
                <a:ext uri="{FF2B5EF4-FFF2-40B4-BE49-F238E27FC236}">
                  <a16:creationId xmlns:a16="http://schemas.microsoft.com/office/drawing/2014/main" id="{787FA96F-3351-447A-A284-6FDD1137C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" y="2060"/>
              <a:ext cx="3332" cy="2198"/>
              <a:chOff x="50" y="2060"/>
              <a:chExt cx="3332" cy="2198"/>
            </a:xfrm>
          </p:grpSpPr>
          <p:sp>
            <p:nvSpPr>
              <p:cNvPr id="39033" name="Freeform 207">
                <a:extLst>
                  <a:ext uri="{FF2B5EF4-FFF2-40B4-BE49-F238E27FC236}">
                    <a16:creationId xmlns:a16="http://schemas.microsoft.com/office/drawing/2014/main" id="{747B86DB-E946-42D9-888B-B40C4C9B5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4028"/>
                <a:ext cx="33" cy="72"/>
              </a:xfrm>
              <a:custGeom>
                <a:avLst/>
                <a:gdLst>
                  <a:gd name="T0" fmla="*/ 11 w 33"/>
                  <a:gd name="T1" fmla="*/ 72 h 72"/>
                  <a:gd name="T2" fmla="*/ 5 w 33"/>
                  <a:gd name="T3" fmla="*/ 72 h 72"/>
                  <a:gd name="T4" fmla="*/ 1 w 33"/>
                  <a:gd name="T5" fmla="*/ 70 h 72"/>
                  <a:gd name="T6" fmla="*/ 0 w 33"/>
                  <a:gd name="T7" fmla="*/ 65 h 72"/>
                  <a:gd name="T8" fmla="*/ 0 w 33"/>
                  <a:gd name="T9" fmla="*/ 59 h 72"/>
                  <a:gd name="T10" fmla="*/ 0 w 33"/>
                  <a:gd name="T11" fmla="*/ 52 h 72"/>
                  <a:gd name="T12" fmla="*/ 0 w 33"/>
                  <a:gd name="T13" fmla="*/ 44 h 72"/>
                  <a:gd name="T14" fmla="*/ 0 w 33"/>
                  <a:gd name="T15" fmla="*/ 36 h 72"/>
                  <a:gd name="T16" fmla="*/ 4 w 33"/>
                  <a:gd name="T17" fmla="*/ 29 h 72"/>
                  <a:gd name="T18" fmla="*/ 7 w 33"/>
                  <a:gd name="T19" fmla="*/ 20 h 72"/>
                  <a:gd name="T20" fmla="*/ 14 w 33"/>
                  <a:gd name="T21" fmla="*/ 11 h 72"/>
                  <a:gd name="T22" fmla="*/ 21 w 33"/>
                  <a:gd name="T23" fmla="*/ 4 h 72"/>
                  <a:gd name="T24" fmla="*/ 33 w 33"/>
                  <a:gd name="T25" fmla="*/ 0 h 72"/>
                  <a:gd name="T26" fmla="*/ 23 w 33"/>
                  <a:gd name="T27" fmla="*/ 4 h 72"/>
                  <a:gd name="T28" fmla="*/ 15 w 33"/>
                  <a:gd name="T29" fmla="*/ 14 h 72"/>
                  <a:gd name="T30" fmla="*/ 8 w 33"/>
                  <a:gd name="T31" fmla="*/ 24 h 72"/>
                  <a:gd name="T32" fmla="*/ 4 w 33"/>
                  <a:gd name="T33" fmla="*/ 37 h 72"/>
                  <a:gd name="T34" fmla="*/ 1 w 33"/>
                  <a:gd name="T35" fmla="*/ 47 h 72"/>
                  <a:gd name="T36" fmla="*/ 1 w 33"/>
                  <a:gd name="T37" fmla="*/ 57 h 72"/>
                  <a:gd name="T38" fmla="*/ 4 w 33"/>
                  <a:gd name="T39" fmla="*/ 66 h 72"/>
                  <a:gd name="T40" fmla="*/ 11 w 33"/>
                  <a:gd name="T41" fmla="*/ 72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72"/>
                  <a:gd name="T65" fmla="*/ 33 w 33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72">
                    <a:moveTo>
                      <a:pt x="11" y="72"/>
                    </a:moveTo>
                    <a:lnTo>
                      <a:pt x="5" y="72"/>
                    </a:lnTo>
                    <a:lnTo>
                      <a:pt x="1" y="70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4" y="29"/>
                    </a:lnTo>
                    <a:lnTo>
                      <a:pt x="7" y="20"/>
                    </a:lnTo>
                    <a:lnTo>
                      <a:pt x="14" y="11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23" y="4"/>
                    </a:lnTo>
                    <a:lnTo>
                      <a:pt x="15" y="14"/>
                    </a:lnTo>
                    <a:lnTo>
                      <a:pt x="8" y="24"/>
                    </a:lnTo>
                    <a:lnTo>
                      <a:pt x="4" y="37"/>
                    </a:lnTo>
                    <a:lnTo>
                      <a:pt x="1" y="47"/>
                    </a:lnTo>
                    <a:lnTo>
                      <a:pt x="1" y="57"/>
                    </a:lnTo>
                    <a:lnTo>
                      <a:pt x="4" y="66"/>
                    </a:lnTo>
                    <a:lnTo>
                      <a:pt x="11" y="72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4" name="Freeform 208">
                <a:extLst>
                  <a:ext uri="{FF2B5EF4-FFF2-40B4-BE49-F238E27FC236}">
                    <a16:creationId xmlns:a16="http://schemas.microsoft.com/office/drawing/2014/main" id="{C43C37A3-28B4-441A-9CC1-980F25F49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4025"/>
                <a:ext cx="24" cy="86"/>
              </a:xfrm>
              <a:custGeom>
                <a:avLst/>
                <a:gdLst>
                  <a:gd name="T0" fmla="*/ 24 w 24"/>
                  <a:gd name="T1" fmla="*/ 86 h 86"/>
                  <a:gd name="T2" fmla="*/ 13 w 24"/>
                  <a:gd name="T3" fmla="*/ 83 h 86"/>
                  <a:gd name="T4" fmla="*/ 5 w 24"/>
                  <a:gd name="T5" fmla="*/ 79 h 86"/>
                  <a:gd name="T6" fmla="*/ 1 w 24"/>
                  <a:gd name="T7" fmla="*/ 71 h 86"/>
                  <a:gd name="T8" fmla="*/ 1 w 24"/>
                  <a:gd name="T9" fmla="*/ 58 h 86"/>
                  <a:gd name="T10" fmla="*/ 0 w 24"/>
                  <a:gd name="T11" fmla="*/ 42 h 86"/>
                  <a:gd name="T12" fmla="*/ 2 w 24"/>
                  <a:gd name="T13" fmla="*/ 27 h 86"/>
                  <a:gd name="T14" fmla="*/ 7 w 24"/>
                  <a:gd name="T15" fmla="*/ 11 h 86"/>
                  <a:gd name="T16" fmla="*/ 15 w 24"/>
                  <a:gd name="T17" fmla="*/ 0 h 86"/>
                  <a:gd name="T18" fmla="*/ 13 w 24"/>
                  <a:gd name="T19" fmla="*/ 6 h 86"/>
                  <a:gd name="T20" fmla="*/ 10 w 24"/>
                  <a:gd name="T21" fmla="*/ 17 h 86"/>
                  <a:gd name="T22" fmla="*/ 5 w 24"/>
                  <a:gd name="T23" fmla="*/ 29 h 86"/>
                  <a:gd name="T24" fmla="*/ 5 w 24"/>
                  <a:gd name="T25" fmla="*/ 43 h 86"/>
                  <a:gd name="T26" fmla="*/ 4 w 24"/>
                  <a:gd name="T27" fmla="*/ 56 h 86"/>
                  <a:gd name="T28" fmla="*/ 8 w 24"/>
                  <a:gd name="T29" fmla="*/ 69 h 86"/>
                  <a:gd name="T30" fmla="*/ 14 w 24"/>
                  <a:gd name="T31" fmla="*/ 78 h 86"/>
                  <a:gd name="T32" fmla="*/ 24 w 24"/>
                  <a:gd name="T33" fmla="*/ 86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86"/>
                  <a:gd name="T53" fmla="*/ 24 w 24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86">
                    <a:moveTo>
                      <a:pt x="24" y="86"/>
                    </a:moveTo>
                    <a:lnTo>
                      <a:pt x="13" y="83"/>
                    </a:lnTo>
                    <a:lnTo>
                      <a:pt x="5" y="79"/>
                    </a:lnTo>
                    <a:lnTo>
                      <a:pt x="1" y="71"/>
                    </a:lnTo>
                    <a:lnTo>
                      <a:pt x="1" y="58"/>
                    </a:lnTo>
                    <a:lnTo>
                      <a:pt x="0" y="42"/>
                    </a:lnTo>
                    <a:lnTo>
                      <a:pt x="2" y="27"/>
                    </a:lnTo>
                    <a:lnTo>
                      <a:pt x="7" y="11"/>
                    </a:lnTo>
                    <a:lnTo>
                      <a:pt x="15" y="0"/>
                    </a:lnTo>
                    <a:lnTo>
                      <a:pt x="13" y="6"/>
                    </a:lnTo>
                    <a:lnTo>
                      <a:pt x="10" y="17"/>
                    </a:lnTo>
                    <a:lnTo>
                      <a:pt x="5" y="29"/>
                    </a:lnTo>
                    <a:lnTo>
                      <a:pt x="5" y="43"/>
                    </a:lnTo>
                    <a:lnTo>
                      <a:pt x="4" y="56"/>
                    </a:lnTo>
                    <a:lnTo>
                      <a:pt x="8" y="69"/>
                    </a:lnTo>
                    <a:lnTo>
                      <a:pt x="14" y="78"/>
                    </a:lnTo>
                    <a:lnTo>
                      <a:pt x="24" y="86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5" name="Freeform 209">
                <a:extLst>
                  <a:ext uri="{FF2B5EF4-FFF2-40B4-BE49-F238E27FC236}">
                    <a16:creationId xmlns:a16="http://schemas.microsoft.com/office/drawing/2014/main" id="{A26842D1-456A-4BB8-8009-BF2ACEEF5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4029"/>
                <a:ext cx="18" cy="68"/>
              </a:xfrm>
              <a:custGeom>
                <a:avLst/>
                <a:gdLst>
                  <a:gd name="T0" fmla="*/ 18 w 18"/>
                  <a:gd name="T1" fmla="*/ 68 h 68"/>
                  <a:gd name="T2" fmla="*/ 11 w 18"/>
                  <a:gd name="T3" fmla="*/ 64 h 68"/>
                  <a:gd name="T4" fmla="*/ 7 w 18"/>
                  <a:gd name="T5" fmla="*/ 58 h 68"/>
                  <a:gd name="T6" fmla="*/ 3 w 18"/>
                  <a:gd name="T7" fmla="*/ 49 h 68"/>
                  <a:gd name="T8" fmla="*/ 1 w 18"/>
                  <a:gd name="T9" fmla="*/ 41 h 68"/>
                  <a:gd name="T10" fmla="*/ 0 w 18"/>
                  <a:gd name="T11" fmla="*/ 29 h 68"/>
                  <a:gd name="T12" fmla="*/ 1 w 18"/>
                  <a:gd name="T13" fmla="*/ 19 h 68"/>
                  <a:gd name="T14" fmla="*/ 1 w 18"/>
                  <a:gd name="T15" fmla="*/ 7 h 68"/>
                  <a:gd name="T16" fmla="*/ 5 w 18"/>
                  <a:gd name="T17" fmla="*/ 0 h 68"/>
                  <a:gd name="T18" fmla="*/ 4 w 18"/>
                  <a:gd name="T19" fmla="*/ 5 h 68"/>
                  <a:gd name="T20" fmla="*/ 4 w 18"/>
                  <a:gd name="T21" fmla="*/ 13 h 68"/>
                  <a:gd name="T22" fmla="*/ 4 w 18"/>
                  <a:gd name="T23" fmla="*/ 22 h 68"/>
                  <a:gd name="T24" fmla="*/ 5 w 18"/>
                  <a:gd name="T25" fmla="*/ 33 h 68"/>
                  <a:gd name="T26" fmla="*/ 5 w 18"/>
                  <a:gd name="T27" fmla="*/ 43 h 68"/>
                  <a:gd name="T28" fmla="*/ 10 w 18"/>
                  <a:gd name="T29" fmla="*/ 54 h 68"/>
                  <a:gd name="T30" fmla="*/ 13 w 18"/>
                  <a:gd name="T31" fmla="*/ 61 h 68"/>
                  <a:gd name="T32" fmla="*/ 18 w 18"/>
                  <a:gd name="T33" fmla="*/ 68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68"/>
                  <a:gd name="T53" fmla="*/ 18 w 18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68">
                    <a:moveTo>
                      <a:pt x="18" y="68"/>
                    </a:moveTo>
                    <a:lnTo>
                      <a:pt x="11" y="64"/>
                    </a:lnTo>
                    <a:lnTo>
                      <a:pt x="7" y="58"/>
                    </a:lnTo>
                    <a:lnTo>
                      <a:pt x="3" y="49"/>
                    </a:lnTo>
                    <a:lnTo>
                      <a:pt x="1" y="41"/>
                    </a:lnTo>
                    <a:lnTo>
                      <a:pt x="0" y="29"/>
                    </a:lnTo>
                    <a:lnTo>
                      <a:pt x="1" y="19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4" y="13"/>
                    </a:lnTo>
                    <a:lnTo>
                      <a:pt x="4" y="22"/>
                    </a:lnTo>
                    <a:lnTo>
                      <a:pt x="5" y="33"/>
                    </a:lnTo>
                    <a:lnTo>
                      <a:pt x="5" y="43"/>
                    </a:lnTo>
                    <a:lnTo>
                      <a:pt x="10" y="54"/>
                    </a:lnTo>
                    <a:lnTo>
                      <a:pt x="13" y="61"/>
                    </a:lnTo>
                    <a:lnTo>
                      <a:pt x="18" y="6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6" name="Freeform 210">
                <a:extLst>
                  <a:ext uri="{FF2B5EF4-FFF2-40B4-BE49-F238E27FC236}">
                    <a16:creationId xmlns:a16="http://schemas.microsoft.com/office/drawing/2014/main" id="{6C13B465-C2F2-4B99-A5D3-2D7627E8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4029"/>
                <a:ext cx="15" cy="69"/>
              </a:xfrm>
              <a:custGeom>
                <a:avLst/>
                <a:gdLst>
                  <a:gd name="T0" fmla="*/ 11 w 15"/>
                  <a:gd name="T1" fmla="*/ 69 h 69"/>
                  <a:gd name="T2" fmla="*/ 13 w 15"/>
                  <a:gd name="T3" fmla="*/ 65 h 69"/>
                  <a:gd name="T4" fmla="*/ 14 w 15"/>
                  <a:gd name="T5" fmla="*/ 59 h 69"/>
                  <a:gd name="T6" fmla="*/ 14 w 15"/>
                  <a:gd name="T7" fmla="*/ 49 h 69"/>
                  <a:gd name="T8" fmla="*/ 15 w 15"/>
                  <a:gd name="T9" fmla="*/ 41 h 69"/>
                  <a:gd name="T10" fmla="*/ 13 w 15"/>
                  <a:gd name="T11" fmla="*/ 29 h 69"/>
                  <a:gd name="T12" fmla="*/ 10 w 15"/>
                  <a:gd name="T13" fmla="*/ 19 h 69"/>
                  <a:gd name="T14" fmla="*/ 5 w 15"/>
                  <a:gd name="T15" fmla="*/ 7 h 69"/>
                  <a:gd name="T16" fmla="*/ 0 w 15"/>
                  <a:gd name="T17" fmla="*/ 0 h 69"/>
                  <a:gd name="T18" fmla="*/ 0 w 15"/>
                  <a:gd name="T19" fmla="*/ 5 h 69"/>
                  <a:gd name="T20" fmla="*/ 2 w 15"/>
                  <a:gd name="T21" fmla="*/ 12 h 69"/>
                  <a:gd name="T22" fmla="*/ 4 w 15"/>
                  <a:gd name="T23" fmla="*/ 19 h 69"/>
                  <a:gd name="T24" fmla="*/ 7 w 15"/>
                  <a:gd name="T25" fmla="*/ 28 h 69"/>
                  <a:gd name="T26" fmla="*/ 8 w 15"/>
                  <a:gd name="T27" fmla="*/ 36 h 69"/>
                  <a:gd name="T28" fmla="*/ 10 w 15"/>
                  <a:gd name="T29" fmla="*/ 48 h 69"/>
                  <a:gd name="T30" fmla="*/ 10 w 15"/>
                  <a:gd name="T31" fmla="*/ 58 h 69"/>
                  <a:gd name="T32" fmla="*/ 11 w 15"/>
                  <a:gd name="T33" fmla="*/ 69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69"/>
                  <a:gd name="T53" fmla="*/ 15 w 15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69">
                    <a:moveTo>
                      <a:pt x="11" y="69"/>
                    </a:moveTo>
                    <a:lnTo>
                      <a:pt x="13" y="65"/>
                    </a:lnTo>
                    <a:lnTo>
                      <a:pt x="14" y="59"/>
                    </a:lnTo>
                    <a:lnTo>
                      <a:pt x="14" y="49"/>
                    </a:lnTo>
                    <a:lnTo>
                      <a:pt x="15" y="41"/>
                    </a:lnTo>
                    <a:lnTo>
                      <a:pt x="13" y="29"/>
                    </a:lnTo>
                    <a:lnTo>
                      <a:pt x="10" y="19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12"/>
                    </a:lnTo>
                    <a:lnTo>
                      <a:pt x="4" y="19"/>
                    </a:lnTo>
                    <a:lnTo>
                      <a:pt x="7" y="28"/>
                    </a:lnTo>
                    <a:lnTo>
                      <a:pt x="8" y="36"/>
                    </a:lnTo>
                    <a:lnTo>
                      <a:pt x="10" y="48"/>
                    </a:lnTo>
                    <a:lnTo>
                      <a:pt x="10" y="58"/>
                    </a:lnTo>
                    <a:lnTo>
                      <a:pt x="11" y="69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7" name="Freeform 211">
                <a:extLst>
                  <a:ext uri="{FF2B5EF4-FFF2-40B4-BE49-F238E27FC236}">
                    <a16:creationId xmlns:a16="http://schemas.microsoft.com/office/drawing/2014/main" id="{2987D252-AEF9-4A67-8EB6-128C9990F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4025"/>
                <a:ext cx="17" cy="68"/>
              </a:xfrm>
              <a:custGeom>
                <a:avLst/>
                <a:gdLst>
                  <a:gd name="T0" fmla="*/ 0 w 17"/>
                  <a:gd name="T1" fmla="*/ 0 h 68"/>
                  <a:gd name="T2" fmla="*/ 3 w 17"/>
                  <a:gd name="T3" fmla="*/ 0 h 68"/>
                  <a:gd name="T4" fmla="*/ 7 w 17"/>
                  <a:gd name="T5" fmla="*/ 4 h 68"/>
                  <a:gd name="T6" fmla="*/ 7 w 17"/>
                  <a:gd name="T7" fmla="*/ 7 h 68"/>
                  <a:gd name="T8" fmla="*/ 9 w 17"/>
                  <a:gd name="T9" fmla="*/ 13 h 68"/>
                  <a:gd name="T10" fmla="*/ 9 w 17"/>
                  <a:gd name="T11" fmla="*/ 20 h 68"/>
                  <a:gd name="T12" fmla="*/ 9 w 17"/>
                  <a:gd name="T13" fmla="*/ 30 h 68"/>
                  <a:gd name="T14" fmla="*/ 7 w 17"/>
                  <a:gd name="T15" fmla="*/ 37 h 68"/>
                  <a:gd name="T16" fmla="*/ 7 w 17"/>
                  <a:gd name="T17" fmla="*/ 45 h 68"/>
                  <a:gd name="T18" fmla="*/ 7 w 17"/>
                  <a:gd name="T19" fmla="*/ 50 h 68"/>
                  <a:gd name="T20" fmla="*/ 9 w 17"/>
                  <a:gd name="T21" fmla="*/ 56 h 68"/>
                  <a:gd name="T22" fmla="*/ 13 w 17"/>
                  <a:gd name="T23" fmla="*/ 63 h 68"/>
                  <a:gd name="T24" fmla="*/ 17 w 17"/>
                  <a:gd name="T25" fmla="*/ 68 h 68"/>
                  <a:gd name="T26" fmla="*/ 9 w 17"/>
                  <a:gd name="T27" fmla="*/ 63 h 68"/>
                  <a:gd name="T28" fmla="*/ 6 w 17"/>
                  <a:gd name="T29" fmla="*/ 56 h 68"/>
                  <a:gd name="T30" fmla="*/ 3 w 17"/>
                  <a:gd name="T31" fmla="*/ 45 h 68"/>
                  <a:gd name="T32" fmla="*/ 3 w 17"/>
                  <a:gd name="T33" fmla="*/ 33 h 68"/>
                  <a:gd name="T34" fmla="*/ 2 w 17"/>
                  <a:gd name="T35" fmla="*/ 20 h 68"/>
                  <a:gd name="T36" fmla="*/ 2 w 17"/>
                  <a:gd name="T37" fmla="*/ 10 h 68"/>
                  <a:gd name="T38" fmla="*/ 0 w 17"/>
                  <a:gd name="T39" fmla="*/ 3 h 68"/>
                  <a:gd name="T40" fmla="*/ 0 w 17"/>
                  <a:gd name="T41" fmla="*/ 0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68"/>
                  <a:gd name="T65" fmla="*/ 17 w 17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68">
                    <a:moveTo>
                      <a:pt x="0" y="0"/>
                    </a:moveTo>
                    <a:lnTo>
                      <a:pt x="3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9" y="13"/>
                    </a:lnTo>
                    <a:lnTo>
                      <a:pt x="9" y="20"/>
                    </a:lnTo>
                    <a:lnTo>
                      <a:pt x="9" y="30"/>
                    </a:lnTo>
                    <a:lnTo>
                      <a:pt x="7" y="37"/>
                    </a:lnTo>
                    <a:lnTo>
                      <a:pt x="7" y="45"/>
                    </a:lnTo>
                    <a:lnTo>
                      <a:pt x="7" y="50"/>
                    </a:lnTo>
                    <a:lnTo>
                      <a:pt x="9" y="56"/>
                    </a:lnTo>
                    <a:lnTo>
                      <a:pt x="13" y="63"/>
                    </a:lnTo>
                    <a:lnTo>
                      <a:pt x="17" y="68"/>
                    </a:lnTo>
                    <a:lnTo>
                      <a:pt x="9" y="63"/>
                    </a:lnTo>
                    <a:lnTo>
                      <a:pt x="6" y="56"/>
                    </a:lnTo>
                    <a:lnTo>
                      <a:pt x="3" y="45"/>
                    </a:lnTo>
                    <a:lnTo>
                      <a:pt x="3" y="33"/>
                    </a:lnTo>
                    <a:lnTo>
                      <a:pt x="2" y="20"/>
                    </a:lnTo>
                    <a:lnTo>
                      <a:pt x="2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8" name="Freeform 212">
                <a:extLst>
                  <a:ext uri="{FF2B5EF4-FFF2-40B4-BE49-F238E27FC236}">
                    <a16:creationId xmlns:a16="http://schemas.microsoft.com/office/drawing/2014/main" id="{94230A4C-7F1A-47ED-98E9-78D547600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3923"/>
                <a:ext cx="128" cy="137"/>
              </a:xfrm>
              <a:custGeom>
                <a:avLst/>
                <a:gdLst>
                  <a:gd name="T0" fmla="*/ 16 w 128"/>
                  <a:gd name="T1" fmla="*/ 118 h 137"/>
                  <a:gd name="T2" fmla="*/ 19 w 128"/>
                  <a:gd name="T3" fmla="*/ 121 h 137"/>
                  <a:gd name="T4" fmla="*/ 26 w 128"/>
                  <a:gd name="T5" fmla="*/ 124 h 137"/>
                  <a:gd name="T6" fmla="*/ 35 w 128"/>
                  <a:gd name="T7" fmla="*/ 126 h 137"/>
                  <a:gd name="T8" fmla="*/ 46 w 128"/>
                  <a:gd name="T9" fmla="*/ 131 h 137"/>
                  <a:gd name="T10" fmla="*/ 56 w 128"/>
                  <a:gd name="T11" fmla="*/ 132 h 137"/>
                  <a:gd name="T12" fmla="*/ 68 w 128"/>
                  <a:gd name="T13" fmla="*/ 134 h 137"/>
                  <a:gd name="T14" fmla="*/ 78 w 128"/>
                  <a:gd name="T15" fmla="*/ 135 h 137"/>
                  <a:gd name="T16" fmla="*/ 88 w 128"/>
                  <a:gd name="T17" fmla="*/ 137 h 137"/>
                  <a:gd name="T18" fmla="*/ 95 w 128"/>
                  <a:gd name="T19" fmla="*/ 135 h 137"/>
                  <a:gd name="T20" fmla="*/ 101 w 128"/>
                  <a:gd name="T21" fmla="*/ 134 h 137"/>
                  <a:gd name="T22" fmla="*/ 105 w 128"/>
                  <a:gd name="T23" fmla="*/ 131 h 137"/>
                  <a:gd name="T24" fmla="*/ 109 w 128"/>
                  <a:gd name="T25" fmla="*/ 128 h 137"/>
                  <a:gd name="T26" fmla="*/ 111 w 128"/>
                  <a:gd name="T27" fmla="*/ 119 h 137"/>
                  <a:gd name="T28" fmla="*/ 109 w 128"/>
                  <a:gd name="T29" fmla="*/ 108 h 137"/>
                  <a:gd name="T30" fmla="*/ 114 w 128"/>
                  <a:gd name="T31" fmla="*/ 103 h 137"/>
                  <a:gd name="T32" fmla="*/ 120 w 128"/>
                  <a:gd name="T33" fmla="*/ 96 h 137"/>
                  <a:gd name="T34" fmla="*/ 124 w 128"/>
                  <a:gd name="T35" fmla="*/ 86 h 137"/>
                  <a:gd name="T36" fmla="*/ 128 w 128"/>
                  <a:gd name="T37" fmla="*/ 77 h 137"/>
                  <a:gd name="T38" fmla="*/ 128 w 128"/>
                  <a:gd name="T39" fmla="*/ 66 h 137"/>
                  <a:gd name="T40" fmla="*/ 125 w 128"/>
                  <a:gd name="T41" fmla="*/ 56 h 137"/>
                  <a:gd name="T42" fmla="*/ 118 w 128"/>
                  <a:gd name="T43" fmla="*/ 46 h 137"/>
                  <a:gd name="T44" fmla="*/ 107 w 128"/>
                  <a:gd name="T45" fmla="*/ 39 h 137"/>
                  <a:gd name="T46" fmla="*/ 111 w 128"/>
                  <a:gd name="T47" fmla="*/ 30 h 137"/>
                  <a:gd name="T48" fmla="*/ 117 w 128"/>
                  <a:gd name="T49" fmla="*/ 17 h 137"/>
                  <a:gd name="T50" fmla="*/ 115 w 128"/>
                  <a:gd name="T51" fmla="*/ 10 h 137"/>
                  <a:gd name="T52" fmla="*/ 114 w 128"/>
                  <a:gd name="T53" fmla="*/ 6 h 137"/>
                  <a:gd name="T54" fmla="*/ 109 w 128"/>
                  <a:gd name="T55" fmla="*/ 1 h 137"/>
                  <a:gd name="T56" fmla="*/ 101 w 128"/>
                  <a:gd name="T57" fmla="*/ 1 h 137"/>
                  <a:gd name="T58" fmla="*/ 88 w 128"/>
                  <a:gd name="T59" fmla="*/ 0 h 137"/>
                  <a:gd name="T60" fmla="*/ 76 w 128"/>
                  <a:gd name="T61" fmla="*/ 1 h 137"/>
                  <a:gd name="T62" fmla="*/ 65 w 128"/>
                  <a:gd name="T63" fmla="*/ 3 h 137"/>
                  <a:gd name="T64" fmla="*/ 53 w 128"/>
                  <a:gd name="T65" fmla="*/ 7 h 137"/>
                  <a:gd name="T66" fmla="*/ 42 w 128"/>
                  <a:gd name="T67" fmla="*/ 10 h 137"/>
                  <a:gd name="T68" fmla="*/ 32 w 128"/>
                  <a:gd name="T69" fmla="*/ 16 h 137"/>
                  <a:gd name="T70" fmla="*/ 23 w 128"/>
                  <a:gd name="T71" fmla="*/ 21 h 137"/>
                  <a:gd name="T72" fmla="*/ 16 w 128"/>
                  <a:gd name="T73" fmla="*/ 29 h 137"/>
                  <a:gd name="T74" fmla="*/ 9 w 128"/>
                  <a:gd name="T75" fmla="*/ 36 h 137"/>
                  <a:gd name="T76" fmla="*/ 4 w 128"/>
                  <a:gd name="T77" fmla="*/ 46 h 137"/>
                  <a:gd name="T78" fmla="*/ 0 w 128"/>
                  <a:gd name="T79" fmla="*/ 57 h 137"/>
                  <a:gd name="T80" fmla="*/ 0 w 128"/>
                  <a:gd name="T81" fmla="*/ 70 h 137"/>
                  <a:gd name="T82" fmla="*/ 0 w 128"/>
                  <a:gd name="T83" fmla="*/ 82 h 137"/>
                  <a:gd name="T84" fmla="*/ 3 w 128"/>
                  <a:gd name="T85" fmla="*/ 95 h 137"/>
                  <a:gd name="T86" fmla="*/ 7 w 128"/>
                  <a:gd name="T87" fmla="*/ 106 h 137"/>
                  <a:gd name="T88" fmla="*/ 16 w 128"/>
                  <a:gd name="T89" fmla="*/ 118 h 1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8"/>
                  <a:gd name="T136" fmla="*/ 0 h 137"/>
                  <a:gd name="T137" fmla="*/ 128 w 128"/>
                  <a:gd name="T138" fmla="*/ 137 h 1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8" h="137">
                    <a:moveTo>
                      <a:pt x="16" y="118"/>
                    </a:moveTo>
                    <a:lnTo>
                      <a:pt x="19" y="121"/>
                    </a:lnTo>
                    <a:lnTo>
                      <a:pt x="26" y="124"/>
                    </a:lnTo>
                    <a:lnTo>
                      <a:pt x="35" y="126"/>
                    </a:lnTo>
                    <a:lnTo>
                      <a:pt x="46" y="131"/>
                    </a:lnTo>
                    <a:lnTo>
                      <a:pt x="56" y="132"/>
                    </a:lnTo>
                    <a:lnTo>
                      <a:pt x="68" y="134"/>
                    </a:lnTo>
                    <a:lnTo>
                      <a:pt x="78" y="135"/>
                    </a:lnTo>
                    <a:lnTo>
                      <a:pt x="88" y="137"/>
                    </a:lnTo>
                    <a:lnTo>
                      <a:pt x="95" y="135"/>
                    </a:lnTo>
                    <a:lnTo>
                      <a:pt x="101" y="134"/>
                    </a:lnTo>
                    <a:lnTo>
                      <a:pt x="105" y="131"/>
                    </a:lnTo>
                    <a:lnTo>
                      <a:pt x="109" y="128"/>
                    </a:lnTo>
                    <a:lnTo>
                      <a:pt x="111" y="119"/>
                    </a:lnTo>
                    <a:lnTo>
                      <a:pt x="109" y="108"/>
                    </a:lnTo>
                    <a:lnTo>
                      <a:pt x="114" y="103"/>
                    </a:lnTo>
                    <a:lnTo>
                      <a:pt x="120" y="96"/>
                    </a:lnTo>
                    <a:lnTo>
                      <a:pt x="124" y="86"/>
                    </a:lnTo>
                    <a:lnTo>
                      <a:pt x="128" y="77"/>
                    </a:lnTo>
                    <a:lnTo>
                      <a:pt x="128" y="66"/>
                    </a:lnTo>
                    <a:lnTo>
                      <a:pt x="125" y="56"/>
                    </a:lnTo>
                    <a:lnTo>
                      <a:pt x="118" y="46"/>
                    </a:lnTo>
                    <a:lnTo>
                      <a:pt x="107" y="39"/>
                    </a:lnTo>
                    <a:lnTo>
                      <a:pt x="111" y="30"/>
                    </a:lnTo>
                    <a:lnTo>
                      <a:pt x="117" y="17"/>
                    </a:lnTo>
                    <a:lnTo>
                      <a:pt x="115" y="10"/>
                    </a:lnTo>
                    <a:lnTo>
                      <a:pt x="114" y="6"/>
                    </a:lnTo>
                    <a:lnTo>
                      <a:pt x="109" y="1"/>
                    </a:lnTo>
                    <a:lnTo>
                      <a:pt x="101" y="1"/>
                    </a:lnTo>
                    <a:lnTo>
                      <a:pt x="88" y="0"/>
                    </a:lnTo>
                    <a:lnTo>
                      <a:pt x="76" y="1"/>
                    </a:lnTo>
                    <a:lnTo>
                      <a:pt x="65" y="3"/>
                    </a:lnTo>
                    <a:lnTo>
                      <a:pt x="53" y="7"/>
                    </a:lnTo>
                    <a:lnTo>
                      <a:pt x="42" y="10"/>
                    </a:lnTo>
                    <a:lnTo>
                      <a:pt x="32" y="16"/>
                    </a:lnTo>
                    <a:lnTo>
                      <a:pt x="23" y="21"/>
                    </a:lnTo>
                    <a:lnTo>
                      <a:pt x="16" y="29"/>
                    </a:lnTo>
                    <a:lnTo>
                      <a:pt x="9" y="36"/>
                    </a:lnTo>
                    <a:lnTo>
                      <a:pt x="4" y="46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3" y="95"/>
                    </a:lnTo>
                    <a:lnTo>
                      <a:pt x="7" y="106"/>
                    </a:lnTo>
                    <a:lnTo>
                      <a:pt x="16" y="11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9" name="Freeform 213">
                <a:extLst>
                  <a:ext uri="{FF2B5EF4-FFF2-40B4-BE49-F238E27FC236}">
                    <a16:creationId xmlns:a16="http://schemas.microsoft.com/office/drawing/2014/main" id="{C896C91D-6FDE-4D9F-AEFA-8CA18F09F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" y="3934"/>
                <a:ext cx="92" cy="43"/>
              </a:xfrm>
              <a:custGeom>
                <a:avLst/>
                <a:gdLst>
                  <a:gd name="T0" fmla="*/ 92 w 92"/>
                  <a:gd name="T1" fmla="*/ 13 h 43"/>
                  <a:gd name="T2" fmla="*/ 92 w 92"/>
                  <a:gd name="T3" fmla="*/ 6 h 43"/>
                  <a:gd name="T4" fmla="*/ 89 w 92"/>
                  <a:gd name="T5" fmla="*/ 3 h 43"/>
                  <a:gd name="T6" fmla="*/ 83 w 92"/>
                  <a:gd name="T7" fmla="*/ 0 h 43"/>
                  <a:gd name="T8" fmla="*/ 75 w 92"/>
                  <a:gd name="T9" fmla="*/ 0 h 43"/>
                  <a:gd name="T10" fmla="*/ 66 w 92"/>
                  <a:gd name="T11" fmla="*/ 0 h 43"/>
                  <a:gd name="T12" fmla="*/ 58 w 92"/>
                  <a:gd name="T13" fmla="*/ 0 h 43"/>
                  <a:gd name="T14" fmla="*/ 47 w 92"/>
                  <a:gd name="T15" fmla="*/ 2 h 43"/>
                  <a:gd name="T16" fmla="*/ 37 w 92"/>
                  <a:gd name="T17" fmla="*/ 6 h 43"/>
                  <a:gd name="T18" fmla="*/ 24 w 92"/>
                  <a:gd name="T19" fmla="*/ 10 h 43"/>
                  <a:gd name="T20" fmla="*/ 14 w 92"/>
                  <a:gd name="T21" fmla="*/ 18 h 43"/>
                  <a:gd name="T22" fmla="*/ 6 w 92"/>
                  <a:gd name="T23" fmla="*/ 28 h 43"/>
                  <a:gd name="T24" fmla="*/ 0 w 92"/>
                  <a:gd name="T25" fmla="*/ 43 h 43"/>
                  <a:gd name="T26" fmla="*/ 7 w 92"/>
                  <a:gd name="T27" fmla="*/ 31 h 43"/>
                  <a:gd name="T28" fmla="*/ 19 w 92"/>
                  <a:gd name="T29" fmla="*/ 20 h 43"/>
                  <a:gd name="T30" fmla="*/ 32 w 92"/>
                  <a:gd name="T31" fmla="*/ 12 h 43"/>
                  <a:gd name="T32" fmla="*/ 47 w 92"/>
                  <a:gd name="T33" fmla="*/ 7 h 43"/>
                  <a:gd name="T34" fmla="*/ 60 w 92"/>
                  <a:gd name="T35" fmla="*/ 3 h 43"/>
                  <a:gd name="T36" fmla="*/ 73 w 92"/>
                  <a:gd name="T37" fmla="*/ 3 h 43"/>
                  <a:gd name="T38" fmla="*/ 83 w 92"/>
                  <a:gd name="T39" fmla="*/ 6 h 43"/>
                  <a:gd name="T40" fmla="*/ 92 w 92"/>
                  <a:gd name="T41" fmla="*/ 13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43"/>
                  <a:gd name="T65" fmla="*/ 92 w 92"/>
                  <a:gd name="T66" fmla="*/ 43 h 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43">
                    <a:moveTo>
                      <a:pt x="92" y="13"/>
                    </a:moveTo>
                    <a:lnTo>
                      <a:pt x="92" y="6"/>
                    </a:lnTo>
                    <a:lnTo>
                      <a:pt x="89" y="3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6" y="0"/>
                    </a:lnTo>
                    <a:lnTo>
                      <a:pt x="58" y="0"/>
                    </a:lnTo>
                    <a:lnTo>
                      <a:pt x="47" y="2"/>
                    </a:lnTo>
                    <a:lnTo>
                      <a:pt x="37" y="6"/>
                    </a:lnTo>
                    <a:lnTo>
                      <a:pt x="24" y="10"/>
                    </a:lnTo>
                    <a:lnTo>
                      <a:pt x="14" y="18"/>
                    </a:lnTo>
                    <a:lnTo>
                      <a:pt x="6" y="28"/>
                    </a:lnTo>
                    <a:lnTo>
                      <a:pt x="0" y="43"/>
                    </a:lnTo>
                    <a:lnTo>
                      <a:pt x="7" y="31"/>
                    </a:lnTo>
                    <a:lnTo>
                      <a:pt x="19" y="20"/>
                    </a:lnTo>
                    <a:lnTo>
                      <a:pt x="32" y="12"/>
                    </a:lnTo>
                    <a:lnTo>
                      <a:pt x="47" y="7"/>
                    </a:lnTo>
                    <a:lnTo>
                      <a:pt x="60" y="3"/>
                    </a:lnTo>
                    <a:lnTo>
                      <a:pt x="73" y="3"/>
                    </a:lnTo>
                    <a:lnTo>
                      <a:pt x="83" y="6"/>
                    </a:lnTo>
                    <a:lnTo>
                      <a:pt x="92" y="13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0" name="Freeform 214">
                <a:extLst>
                  <a:ext uri="{FF2B5EF4-FFF2-40B4-BE49-F238E27FC236}">
                    <a16:creationId xmlns:a16="http://schemas.microsoft.com/office/drawing/2014/main" id="{4B206F75-ED63-43E2-A173-FABCFA551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3967"/>
                <a:ext cx="110" cy="31"/>
              </a:xfrm>
              <a:custGeom>
                <a:avLst/>
                <a:gdLst>
                  <a:gd name="T0" fmla="*/ 110 w 110"/>
                  <a:gd name="T1" fmla="*/ 31 h 31"/>
                  <a:gd name="T2" fmla="*/ 108 w 110"/>
                  <a:gd name="T3" fmla="*/ 22 h 31"/>
                  <a:gd name="T4" fmla="*/ 107 w 110"/>
                  <a:gd name="T5" fmla="*/ 16 h 31"/>
                  <a:gd name="T6" fmla="*/ 104 w 110"/>
                  <a:gd name="T7" fmla="*/ 10 h 31"/>
                  <a:gd name="T8" fmla="*/ 101 w 110"/>
                  <a:gd name="T9" fmla="*/ 6 h 31"/>
                  <a:gd name="T10" fmla="*/ 95 w 110"/>
                  <a:gd name="T11" fmla="*/ 2 h 31"/>
                  <a:gd name="T12" fmla="*/ 89 w 110"/>
                  <a:gd name="T13" fmla="*/ 0 h 31"/>
                  <a:gd name="T14" fmla="*/ 81 w 110"/>
                  <a:gd name="T15" fmla="*/ 0 h 31"/>
                  <a:gd name="T16" fmla="*/ 74 w 110"/>
                  <a:gd name="T17" fmla="*/ 0 h 31"/>
                  <a:gd name="T18" fmla="*/ 62 w 110"/>
                  <a:gd name="T19" fmla="*/ 0 h 31"/>
                  <a:gd name="T20" fmla="*/ 53 w 110"/>
                  <a:gd name="T21" fmla="*/ 0 h 31"/>
                  <a:gd name="T22" fmla="*/ 42 w 110"/>
                  <a:gd name="T23" fmla="*/ 2 h 31"/>
                  <a:gd name="T24" fmla="*/ 33 w 110"/>
                  <a:gd name="T25" fmla="*/ 5 h 31"/>
                  <a:gd name="T26" fmla="*/ 23 w 110"/>
                  <a:gd name="T27" fmla="*/ 6 h 31"/>
                  <a:gd name="T28" fmla="*/ 14 w 110"/>
                  <a:gd name="T29" fmla="*/ 10 h 31"/>
                  <a:gd name="T30" fmla="*/ 6 w 110"/>
                  <a:gd name="T31" fmla="*/ 15 h 31"/>
                  <a:gd name="T32" fmla="*/ 0 w 110"/>
                  <a:gd name="T33" fmla="*/ 21 h 31"/>
                  <a:gd name="T34" fmla="*/ 7 w 110"/>
                  <a:gd name="T35" fmla="*/ 16 h 31"/>
                  <a:gd name="T36" fmla="*/ 20 w 110"/>
                  <a:gd name="T37" fmla="*/ 12 h 31"/>
                  <a:gd name="T38" fmla="*/ 36 w 110"/>
                  <a:gd name="T39" fmla="*/ 8 h 31"/>
                  <a:gd name="T40" fmla="*/ 53 w 110"/>
                  <a:gd name="T41" fmla="*/ 6 h 31"/>
                  <a:gd name="T42" fmla="*/ 69 w 110"/>
                  <a:gd name="T43" fmla="*/ 5 h 31"/>
                  <a:gd name="T44" fmla="*/ 85 w 110"/>
                  <a:gd name="T45" fmla="*/ 9 h 31"/>
                  <a:gd name="T46" fmla="*/ 98 w 110"/>
                  <a:gd name="T47" fmla="*/ 16 h 31"/>
                  <a:gd name="T48" fmla="*/ 110 w 110"/>
                  <a:gd name="T49" fmla="*/ 3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31"/>
                  <a:gd name="T77" fmla="*/ 110 w 110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31">
                    <a:moveTo>
                      <a:pt x="110" y="31"/>
                    </a:moveTo>
                    <a:lnTo>
                      <a:pt x="108" y="22"/>
                    </a:lnTo>
                    <a:lnTo>
                      <a:pt x="107" y="16"/>
                    </a:lnTo>
                    <a:lnTo>
                      <a:pt x="104" y="10"/>
                    </a:lnTo>
                    <a:lnTo>
                      <a:pt x="101" y="6"/>
                    </a:lnTo>
                    <a:lnTo>
                      <a:pt x="95" y="2"/>
                    </a:lnTo>
                    <a:lnTo>
                      <a:pt x="89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42" y="2"/>
                    </a:lnTo>
                    <a:lnTo>
                      <a:pt x="33" y="5"/>
                    </a:lnTo>
                    <a:lnTo>
                      <a:pt x="23" y="6"/>
                    </a:lnTo>
                    <a:lnTo>
                      <a:pt x="14" y="10"/>
                    </a:lnTo>
                    <a:lnTo>
                      <a:pt x="6" y="15"/>
                    </a:lnTo>
                    <a:lnTo>
                      <a:pt x="0" y="21"/>
                    </a:lnTo>
                    <a:lnTo>
                      <a:pt x="7" y="16"/>
                    </a:lnTo>
                    <a:lnTo>
                      <a:pt x="20" y="12"/>
                    </a:lnTo>
                    <a:lnTo>
                      <a:pt x="36" y="8"/>
                    </a:lnTo>
                    <a:lnTo>
                      <a:pt x="53" y="6"/>
                    </a:lnTo>
                    <a:lnTo>
                      <a:pt x="69" y="5"/>
                    </a:lnTo>
                    <a:lnTo>
                      <a:pt x="85" y="9"/>
                    </a:lnTo>
                    <a:lnTo>
                      <a:pt x="98" y="16"/>
                    </a:lnTo>
                    <a:lnTo>
                      <a:pt x="110" y="31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1" name="Freeform 215">
                <a:extLst>
                  <a:ext uri="{FF2B5EF4-FFF2-40B4-BE49-F238E27FC236}">
                    <a16:creationId xmlns:a16="http://schemas.microsoft.com/office/drawing/2014/main" id="{A23A3926-BD41-49C2-AD24-E098040AF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4011"/>
                <a:ext cx="87" cy="23"/>
              </a:xfrm>
              <a:custGeom>
                <a:avLst/>
                <a:gdLst>
                  <a:gd name="T0" fmla="*/ 87 w 87"/>
                  <a:gd name="T1" fmla="*/ 23 h 23"/>
                  <a:gd name="T2" fmla="*/ 82 w 87"/>
                  <a:gd name="T3" fmla="*/ 14 h 23"/>
                  <a:gd name="T4" fmla="*/ 75 w 87"/>
                  <a:gd name="T5" fmla="*/ 8 h 23"/>
                  <a:gd name="T6" fmla="*/ 64 w 87"/>
                  <a:gd name="T7" fmla="*/ 2 h 23"/>
                  <a:gd name="T8" fmla="*/ 52 w 87"/>
                  <a:gd name="T9" fmla="*/ 1 h 23"/>
                  <a:gd name="T10" fmla="*/ 38 w 87"/>
                  <a:gd name="T11" fmla="*/ 0 h 23"/>
                  <a:gd name="T12" fmla="*/ 25 w 87"/>
                  <a:gd name="T13" fmla="*/ 0 h 23"/>
                  <a:gd name="T14" fmla="*/ 12 w 87"/>
                  <a:gd name="T15" fmla="*/ 2 h 23"/>
                  <a:gd name="T16" fmla="*/ 0 w 87"/>
                  <a:gd name="T17" fmla="*/ 7 h 23"/>
                  <a:gd name="T18" fmla="*/ 6 w 87"/>
                  <a:gd name="T19" fmla="*/ 5 h 23"/>
                  <a:gd name="T20" fmla="*/ 18 w 87"/>
                  <a:gd name="T21" fmla="*/ 4 h 23"/>
                  <a:gd name="T22" fmla="*/ 29 w 87"/>
                  <a:gd name="T23" fmla="*/ 4 h 23"/>
                  <a:gd name="T24" fmla="*/ 44 w 87"/>
                  <a:gd name="T25" fmla="*/ 5 h 23"/>
                  <a:gd name="T26" fmla="*/ 55 w 87"/>
                  <a:gd name="T27" fmla="*/ 7 h 23"/>
                  <a:gd name="T28" fmla="*/ 68 w 87"/>
                  <a:gd name="T29" fmla="*/ 11 h 23"/>
                  <a:gd name="T30" fmla="*/ 78 w 87"/>
                  <a:gd name="T31" fmla="*/ 15 h 23"/>
                  <a:gd name="T32" fmla="*/ 87 w 87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23"/>
                  <a:gd name="T53" fmla="*/ 87 w 8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23">
                    <a:moveTo>
                      <a:pt x="87" y="23"/>
                    </a:moveTo>
                    <a:lnTo>
                      <a:pt x="82" y="14"/>
                    </a:lnTo>
                    <a:lnTo>
                      <a:pt x="75" y="8"/>
                    </a:lnTo>
                    <a:lnTo>
                      <a:pt x="64" y="2"/>
                    </a:lnTo>
                    <a:lnTo>
                      <a:pt x="52" y="1"/>
                    </a:lnTo>
                    <a:lnTo>
                      <a:pt x="38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7"/>
                    </a:lnTo>
                    <a:lnTo>
                      <a:pt x="6" y="5"/>
                    </a:lnTo>
                    <a:lnTo>
                      <a:pt x="18" y="4"/>
                    </a:lnTo>
                    <a:lnTo>
                      <a:pt x="29" y="4"/>
                    </a:lnTo>
                    <a:lnTo>
                      <a:pt x="44" y="5"/>
                    </a:lnTo>
                    <a:lnTo>
                      <a:pt x="55" y="7"/>
                    </a:lnTo>
                    <a:lnTo>
                      <a:pt x="68" y="11"/>
                    </a:lnTo>
                    <a:lnTo>
                      <a:pt x="78" y="15"/>
                    </a:lnTo>
                    <a:lnTo>
                      <a:pt x="87" y="23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2" name="Freeform 216">
                <a:extLst>
                  <a:ext uri="{FF2B5EF4-FFF2-40B4-BE49-F238E27FC236}">
                    <a16:creationId xmlns:a16="http://schemas.microsoft.com/office/drawing/2014/main" id="{DB4F650D-724B-4BF4-AE90-B8A85CA36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4029"/>
                <a:ext cx="88" cy="20"/>
              </a:xfrm>
              <a:custGeom>
                <a:avLst/>
                <a:gdLst>
                  <a:gd name="T0" fmla="*/ 88 w 88"/>
                  <a:gd name="T1" fmla="*/ 16 h 20"/>
                  <a:gd name="T2" fmla="*/ 84 w 88"/>
                  <a:gd name="T3" fmla="*/ 18 h 20"/>
                  <a:gd name="T4" fmla="*/ 77 w 88"/>
                  <a:gd name="T5" fmla="*/ 19 h 20"/>
                  <a:gd name="T6" fmla="*/ 64 w 88"/>
                  <a:gd name="T7" fmla="*/ 19 h 20"/>
                  <a:gd name="T8" fmla="*/ 52 w 88"/>
                  <a:gd name="T9" fmla="*/ 20 h 20"/>
                  <a:gd name="T10" fmla="*/ 38 w 88"/>
                  <a:gd name="T11" fmla="*/ 18 h 20"/>
                  <a:gd name="T12" fmla="*/ 23 w 88"/>
                  <a:gd name="T13" fmla="*/ 15 h 20"/>
                  <a:gd name="T14" fmla="*/ 10 w 88"/>
                  <a:gd name="T15" fmla="*/ 7 h 20"/>
                  <a:gd name="T16" fmla="*/ 0 w 88"/>
                  <a:gd name="T17" fmla="*/ 0 h 20"/>
                  <a:gd name="T18" fmla="*/ 6 w 88"/>
                  <a:gd name="T19" fmla="*/ 2 h 20"/>
                  <a:gd name="T20" fmla="*/ 15 w 88"/>
                  <a:gd name="T21" fmla="*/ 5 h 20"/>
                  <a:gd name="T22" fmla="*/ 23 w 88"/>
                  <a:gd name="T23" fmla="*/ 7 h 20"/>
                  <a:gd name="T24" fmla="*/ 35 w 88"/>
                  <a:gd name="T25" fmla="*/ 10 h 20"/>
                  <a:gd name="T26" fmla="*/ 46 w 88"/>
                  <a:gd name="T27" fmla="*/ 12 h 20"/>
                  <a:gd name="T28" fmla="*/ 59 w 88"/>
                  <a:gd name="T29" fmla="*/ 13 h 20"/>
                  <a:gd name="T30" fmla="*/ 74 w 88"/>
                  <a:gd name="T31" fmla="*/ 15 h 20"/>
                  <a:gd name="T32" fmla="*/ 88 w 88"/>
                  <a:gd name="T33" fmla="*/ 16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20"/>
                  <a:gd name="T53" fmla="*/ 88 w 88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20">
                    <a:moveTo>
                      <a:pt x="88" y="16"/>
                    </a:moveTo>
                    <a:lnTo>
                      <a:pt x="84" y="18"/>
                    </a:lnTo>
                    <a:lnTo>
                      <a:pt x="77" y="19"/>
                    </a:lnTo>
                    <a:lnTo>
                      <a:pt x="64" y="19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3" y="15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5" y="5"/>
                    </a:lnTo>
                    <a:lnTo>
                      <a:pt x="23" y="7"/>
                    </a:lnTo>
                    <a:lnTo>
                      <a:pt x="35" y="10"/>
                    </a:lnTo>
                    <a:lnTo>
                      <a:pt x="46" y="12"/>
                    </a:lnTo>
                    <a:lnTo>
                      <a:pt x="59" y="13"/>
                    </a:lnTo>
                    <a:lnTo>
                      <a:pt x="74" y="15"/>
                    </a:lnTo>
                    <a:lnTo>
                      <a:pt x="88" y="16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3" name="Freeform 217">
                <a:extLst>
                  <a:ext uri="{FF2B5EF4-FFF2-40B4-BE49-F238E27FC236}">
                    <a16:creationId xmlns:a16="http://schemas.microsoft.com/office/drawing/2014/main" id="{E730A41F-5BA2-46A9-B6E8-377356C01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3995"/>
                <a:ext cx="87" cy="21"/>
              </a:xfrm>
              <a:custGeom>
                <a:avLst/>
                <a:gdLst>
                  <a:gd name="T0" fmla="*/ 1 w 87"/>
                  <a:gd name="T1" fmla="*/ 0 h 21"/>
                  <a:gd name="T2" fmla="*/ 0 w 87"/>
                  <a:gd name="T3" fmla="*/ 4 h 21"/>
                  <a:gd name="T4" fmla="*/ 5 w 87"/>
                  <a:gd name="T5" fmla="*/ 10 h 21"/>
                  <a:gd name="T6" fmla="*/ 10 w 87"/>
                  <a:gd name="T7" fmla="*/ 10 h 21"/>
                  <a:gd name="T8" fmla="*/ 18 w 87"/>
                  <a:gd name="T9" fmla="*/ 11 h 21"/>
                  <a:gd name="T10" fmla="*/ 26 w 87"/>
                  <a:gd name="T11" fmla="*/ 11 h 21"/>
                  <a:gd name="T12" fmla="*/ 37 w 87"/>
                  <a:gd name="T13" fmla="*/ 11 h 21"/>
                  <a:gd name="T14" fmla="*/ 46 w 87"/>
                  <a:gd name="T15" fmla="*/ 8 h 21"/>
                  <a:gd name="T16" fmla="*/ 56 w 87"/>
                  <a:gd name="T17" fmla="*/ 8 h 21"/>
                  <a:gd name="T18" fmla="*/ 63 w 87"/>
                  <a:gd name="T19" fmla="*/ 10 h 21"/>
                  <a:gd name="T20" fmla="*/ 72 w 87"/>
                  <a:gd name="T21" fmla="*/ 11 h 21"/>
                  <a:gd name="T22" fmla="*/ 82 w 87"/>
                  <a:gd name="T23" fmla="*/ 16 h 21"/>
                  <a:gd name="T24" fmla="*/ 87 w 87"/>
                  <a:gd name="T25" fmla="*/ 21 h 21"/>
                  <a:gd name="T26" fmla="*/ 82 w 87"/>
                  <a:gd name="T27" fmla="*/ 11 h 21"/>
                  <a:gd name="T28" fmla="*/ 72 w 87"/>
                  <a:gd name="T29" fmla="*/ 7 h 21"/>
                  <a:gd name="T30" fmla="*/ 57 w 87"/>
                  <a:gd name="T31" fmla="*/ 3 h 21"/>
                  <a:gd name="T32" fmla="*/ 43 w 87"/>
                  <a:gd name="T33" fmla="*/ 3 h 21"/>
                  <a:gd name="T34" fmla="*/ 27 w 87"/>
                  <a:gd name="T35" fmla="*/ 3 h 21"/>
                  <a:gd name="T36" fmla="*/ 14 w 87"/>
                  <a:gd name="T37" fmla="*/ 3 h 21"/>
                  <a:gd name="T38" fmla="*/ 4 w 87"/>
                  <a:gd name="T39" fmla="*/ 1 h 21"/>
                  <a:gd name="T40" fmla="*/ 1 w 87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21"/>
                  <a:gd name="T65" fmla="*/ 87 w 87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21">
                    <a:moveTo>
                      <a:pt x="1" y="0"/>
                    </a:moveTo>
                    <a:lnTo>
                      <a:pt x="0" y="4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18" y="11"/>
                    </a:lnTo>
                    <a:lnTo>
                      <a:pt x="26" y="11"/>
                    </a:lnTo>
                    <a:lnTo>
                      <a:pt x="37" y="11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63" y="10"/>
                    </a:lnTo>
                    <a:lnTo>
                      <a:pt x="72" y="11"/>
                    </a:lnTo>
                    <a:lnTo>
                      <a:pt x="82" y="16"/>
                    </a:lnTo>
                    <a:lnTo>
                      <a:pt x="87" y="21"/>
                    </a:lnTo>
                    <a:lnTo>
                      <a:pt x="82" y="11"/>
                    </a:lnTo>
                    <a:lnTo>
                      <a:pt x="72" y="7"/>
                    </a:lnTo>
                    <a:lnTo>
                      <a:pt x="57" y="3"/>
                    </a:lnTo>
                    <a:lnTo>
                      <a:pt x="43" y="3"/>
                    </a:lnTo>
                    <a:lnTo>
                      <a:pt x="27" y="3"/>
                    </a:lnTo>
                    <a:lnTo>
                      <a:pt x="14" y="3"/>
                    </a:lnTo>
                    <a:lnTo>
                      <a:pt x="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4" name="Freeform 218">
                <a:extLst>
                  <a:ext uri="{FF2B5EF4-FFF2-40B4-BE49-F238E27FC236}">
                    <a16:creationId xmlns:a16="http://schemas.microsoft.com/office/drawing/2014/main" id="{FB3BD111-109E-4CCE-BDBC-B53056A5A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3872"/>
                <a:ext cx="108" cy="110"/>
              </a:xfrm>
              <a:custGeom>
                <a:avLst/>
                <a:gdLst>
                  <a:gd name="T0" fmla="*/ 19 w 108"/>
                  <a:gd name="T1" fmla="*/ 95 h 110"/>
                  <a:gd name="T2" fmla="*/ 15 w 108"/>
                  <a:gd name="T3" fmla="*/ 85 h 110"/>
                  <a:gd name="T4" fmla="*/ 10 w 108"/>
                  <a:gd name="T5" fmla="*/ 75 h 110"/>
                  <a:gd name="T6" fmla="*/ 6 w 108"/>
                  <a:gd name="T7" fmla="*/ 64 h 110"/>
                  <a:gd name="T8" fmla="*/ 3 w 108"/>
                  <a:gd name="T9" fmla="*/ 54 h 110"/>
                  <a:gd name="T10" fmla="*/ 0 w 108"/>
                  <a:gd name="T11" fmla="*/ 42 h 110"/>
                  <a:gd name="T12" fmla="*/ 0 w 108"/>
                  <a:gd name="T13" fmla="*/ 32 h 110"/>
                  <a:gd name="T14" fmla="*/ 0 w 108"/>
                  <a:gd name="T15" fmla="*/ 23 h 110"/>
                  <a:gd name="T16" fmla="*/ 3 w 108"/>
                  <a:gd name="T17" fmla="*/ 21 h 110"/>
                  <a:gd name="T18" fmla="*/ 9 w 108"/>
                  <a:gd name="T19" fmla="*/ 13 h 110"/>
                  <a:gd name="T20" fmla="*/ 16 w 108"/>
                  <a:gd name="T21" fmla="*/ 10 h 110"/>
                  <a:gd name="T22" fmla="*/ 23 w 108"/>
                  <a:gd name="T23" fmla="*/ 12 h 110"/>
                  <a:gd name="T24" fmla="*/ 31 w 108"/>
                  <a:gd name="T25" fmla="*/ 19 h 110"/>
                  <a:gd name="T26" fmla="*/ 33 w 108"/>
                  <a:gd name="T27" fmla="*/ 13 h 110"/>
                  <a:gd name="T28" fmla="*/ 42 w 108"/>
                  <a:gd name="T29" fmla="*/ 9 h 110"/>
                  <a:gd name="T30" fmla="*/ 51 w 108"/>
                  <a:gd name="T31" fmla="*/ 5 h 110"/>
                  <a:gd name="T32" fmla="*/ 62 w 108"/>
                  <a:gd name="T33" fmla="*/ 3 h 110"/>
                  <a:gd name="T34" fmla="*/ 71 w 108"/>
                  <a:gd name="T35" fmla="*/ 0 h 110"/>
                  <a:gd name="T36" fmla="*/ 81 w 108"/>
                  <a:gd name="T37" fmla="*/ 2 h 110"/>
                  <a:gd name="T38" fmla="*/ 87 w 108"/>
                  <a:gd name="T39" fmla="*/ 6 h 110"/>
                  <a:gd name="T40" fmla="*/ 91 w 108"/>
                  <a:gd name="T41" fmla="*/ 15 h 110"/>
                  <a:gd name="T42" fmla="*/ 98 w 108"/>
                  <a:gd name="T43" fmla="*/ 18 h 110"/>
                  <a:gd name="T44" fmla="*/ 106 w 108"/>
                  <a:gd name="T45" fmla="*/ 23 h 110"/>
                  <a:gd name="T46" fmla="*/ 108 w 108"/>
                  <a:gd name="T47" fmla="*/ 29 h 110"/>
                  <a:gd name="T48" fmla="*/ 106 w 108"/>
                  <a:gd name="T49" fmla="*/ 42 h 110"/>
                  <a:gd name="T50" fmla="*/ 101 w 108"/>
                  <a:gd name="T51" fmla="*/ 48 h 110"/>
                  <a:gd name="T52" fmla="*/ 100 w 108"/>
                  <a:gd name="T53" fmla="*/ 57 h 110"/>
                  <a:gd name="T54" fmla="*/ 97 w 108"/>
                  <a:gd name="T55" fmla="*/ 64 h 110"/>
                  <a:gd name="T56" fmla="*/ 97 w 108"/>
                  <a:gd name="T57" fmla="*/ 72 h 110"/>
                  <a:gd name="T58" fmla="*/ 93 w 108"/>
                  <a:gd name="T59" fmla="*/ 87 h 110"/>
                  <a:gd name="T60" fmla="*/ 87 w 108"/>
                  <a:gd name="T61" fmla="*/ 98 h 110"/>
                  <a:gd name="T62" fmla="*/ 80 w 108"/>
                  <a:gd name="T63" fmla="*/ 101 h 110"/>
                  <a:gd name="T64" fmla="*/ 72 w 108"/>
                  <a:gd name="T65" fmla="*/ 105 h 110"/>
                  <a:gd name="T66" fmla="*/ 62 w 108"/>
                  <a:gd name="T67" fmla="*/ 107 h 110"/>
                  <a:gd name="T68" fmla="*/ 52 w 108"/>
                  <a:gd name="T69" fmla="*/ 110 h 110"/>
                  <a:gd name="T70" fmla="*/ 41 w 108"/>
                  <a:gd name="T71" fmla="*/ 108 h 110"/>
                  <a:gd name="T72" fmla="*/ 32 w 108"/>
                  <a:gd name="T73" fmla="*/ 105 h 110"/>
                  <a:gd name="T74" fmla="*/ 23 w 108"/>
                  <a:gd name="T75" fmla="*/ 101 h 110"/>
                  <a:gd name="T76" fmla="*/ 19 w 108"/>
                  <a:gd name="T77" fmla="*/ 95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8"/>
                  <a:gd name="T118" fmla="*/ 0 h 110"/>
                  <a:gd name="T119" fmla="*/ 108 w 108"/>
                  <a:gd name="T120" fmla="*/ 110 h 1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8" h="110">
                    <a:moveTo>
                      <a:pt x="19" y="95"/>
                    </a:moveTo>
                    <a:lnTo>
                      <a:pt x="15" y="85"/>
                    </a:lnTo>
                    <a:lnTo>
                      <a:pt x="10" y="75"/>
                    </a:lnTo>
                    <a:lnTo>
                      <a:pt x="6" y="64"/>
                    </a:lnTo>
                    <a:lnTo>
                      <a:pt x="3" y="54"/>
                    </a:lnTo>
                    <a:lnTo>
                      <a:pt x="0" y="42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3" y="21"/>
                    </a:lnTo>
                    <a:lnTo>
                      <a:pt x="9" y="13"/>
                    </a:lnTo>
                    <a:lnTo>
                      <a:pt x="16" y="10"/>
                    </a:lnTo>
                    <a:lnTo>
                      <a:pt x="23" y="12"/>
                    </a:lnTo>
                    <a:lnTo>
                      <a:pt x="31" y="19"/>
                    </a:lnTo>
                    <a:lnTo>
                      <a:pt x="33" y="13"/>
                    </a:lnTo>
                    <a:lnTo>
                      <a:pt x="42" y="9"/>
                    </a:lnTo>
                    <a:lnTo>
                      <a:pt x="51" y="5"/>
                    </a:lnTo>
                    <a:lnTo>
                      <a:pt x="62" y="3"/>
                    </a:lnTo>
                    <a:lnTo>
                      <a:pt x="71" y="0"/>
                    </a:lnTo>
                    <a:lnTo>
                      <a:pt x="81" y="2"/>
                    </a:lnTo>
                    <a:lnTo>
                      <a:pt x="87" y="6"/>
                    </a:lnTo>
                    <a:lnTo>
                      <a:pt x="91" y="15"/>
                    </a:lnTo>
                    <a:lnTo>
                      <a:pt x="98" y="18"/>
                    </a:lnTo>
                    <a:lnTo>
                      <a:pt x="106" y="23"/>
                    </a:lnTo>
                    <a:lnTo>
                      <a:pt x="108" y="29"/>
                    </a:lnTo>
                    <a:lnTo>
                      <a:pt x="106" y="42"/>
                    </a:lnTo>
                    <a:lnTo>
                      <a:pt x="101" y="48"/>
                    </a:lnTo>
                    <a:lnTo>
                      <a:pt x="100" y="57"/>
                    </a:lnTo>
                    <a:lnTo>
                      <a:pt x="97" y="64"/>
                    </a:lnTo>
                    <a:lnTo>
                      <a:pt x="97" y="72"/>
                    </a:lnTo>
                    <a:lnTo>
                      <a:pt x="93" y="87"/>
                    </a:lnTo>
                    <a:lnTo>
                      <a:pt x="87" y="98"/>
                    </a:lnTo>
                    <a:lnTo>
                      <a:pt x="80" y="101"/>
                    </a:lnTo>
                    <a:lnTo>
                      <a:pt x="72" y="105"/>
                    </a:lnTo>
                    <a:lnTo>
                      <a:pt x="62" y="107"/>
                    </a:lnTo>
                    <a:lnTo>
                      <a:pt x="52" y="110"/>
                    </a:lnTo>
                    <a:lnTo>
                      <a:pt x="41" y="108"/>
                    </a:lnTo>
                    <a:lnTo>
                      <a:pt x="32" y="105"/>
                    </a:lnTo>
                    <a:lnTo>
                      <a:pt x="23" y="101"/>
                    </a:lnTo>
                    <a:lnTo>
                      <a:pt x="19" y="9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BF00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5" name="Freeform 219">
                <a:extLst>
                  <a:ext uri="{FF2B5EF4-FFF2-40B4-BE49-F238E27FC236}">
                    <a16:creationId xmlns:a16="http://schemas.microsoft.com/office/drawing/2014/main" id="{9DE5D7C5-5F70-4683-9715-1A1BBA93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3881"/>
                <a:ext cx="92" cy="85"/>
              </a:xfrm>
              <a:custGeom>
                <a:avLst/>
                <a:gdLst>
                  <a:gd name="T0" fmla="*/ 22 w 92"/>
                  <a:gd name="T1" fmla="*/ 85 h 85"/>
                  <a:gd name="T2" fmla="*/ 16 w 92"/>
                  <a:gd name="T3" fmla="*/ 75 h 85"/>
                  <a:gd name="T4" fmla="*/ 12 w 92"/>
                  <a:gd name="T5" fmla="*/ 63 h 85"/>
                  <a:gd name="T6" fmla="*/ 7 w 92"/>
                  <a:gd name="T7" fmla="*/ 50 h 85"/>
                  <a:gd name="T8" fmla="*/ 4 w 92"/>
                  <a:gd name="T9" fmla="*/ 39 h 85"/>
                  <a:gd name="T10" fmla="*/ 0 w 92"/>
                  <a:gd name="T11" fmla="*/ 26 h 85"/>
                  <a:gd name="T12" fmla="*/ 2 w 92"/>
                  <a:gd name="T13" fmla="*/ 16 h 85"/>
                  <a:gd name="T14" fmla="*/ 4 w 92"/>
                  <a:gd name="T15" fmla="*/ 9 h 85"/>
                  <a:gd name="T16" fmla="*/ 12 w 92"/>
                  <a:gd name="T17" fmla="*/ 7 h 85"/>
                  <a:gd name="T18" fmla="*/ 16 w 92"/>
                  <a:gd name="T19" fmla="*/ 9 h 85"/>
                  <a:gd name="T20" fmla="*/ 20 w 92"/>
                  <a:gd name="T21" fmla="*/ 14 h 85"/>
                  <a:gd name="T22" fmla="*/ 23 w 92"/>
                  <a:gd name="T23" fmla="*/ 20 h 85"/>
                  <a:gd name="T24" fmla="*/ 25 w 92"/>
                  <a:gd name="T25" fmla="*/ 23 h 85"/>
                  <a:gd name="T26" fmla="*/ 27 w 92"/>
                  <a:gd name="T27" fmla="*/ 17 h 85"/>
                  <a:gd name="T28" fmla="*/ 35 w 92"/>
                  <a:gd name="T29" fmla="*/ 12 h 85"/>
                  <a:gd name="T30" fmla="*/ 42 w 92"/>
                  <a:gd name="T31" fmla="*/ 7 h 85"/>
                  <a:gd name="T32" fmla="*/ 51 w 92"/>
                  <a:gd name="T33" fmla="*/ 4 h 85"/>
                  <a:gd name="T34" fmla="*/ 58 w 92"/>
                  <a:gd name="T35" fmla="*/ 0 h 85"/>
                  <a:gd name="T36" fmla="*/ 65 w 92"/>
                  <a:gd name="T37" fmla="*/ 1 h 85"/>
                  <a:gd name="T38" fmla="*/ 72 w 92"/>
                  <a:gd name="T39" fmla="*/ 3 h 85"/>
                  <a:gd name="T40" fmla="*/ 78 w 92"/>
                  <a:gd name="T41" fmla="*/ 10 h 85"/>
                  <a:gd name="T42" fmla="*/ 88 w 92"/>
                  <a:gd name="T43" fmla="*/ 16 h 85"/>
                  <a:gd name="T44" fmla="*/ 92 w 92"/>
                  <a:gd name="T45" fmla="*/ 27 h 85"/>
                  <a:gd name="T46" fmla="*/ 85 w 92"/>
                  <a:gd name="T47" fmla="*/ 19 h 85"/>
                  <a:gd name="T48" fmla="*/ 78 w 92"/>
                  <a:gd name="T49" fmla="*/ 26 h 85"/>
                  <a:gd name="T50" fmla="*/ 74 w 92"/>
                  <a:gd name="T51" fmla="*/ 33 h 85"/>
                  <a:gd name="T52" fmla="*/ 71 w 92"/>
                  <a:gd name="T53" fmla="*/ 43 h 85"/>
                  <a:gd name="T54" fmla="*/ 68 w 92"/>
                  <a:gd name="T55" fmla="*/ 56 h 85"/>
                  <a:gd name="T56" fmla="*/ 68 w 92"/>
                  <a:gd name="T57" fmla="*/ 71 h 85"/>
                  <a:gd name="T58" fmla="*/ 65 w 92"/>
                  <a:gd name="T59" fmla="*/ 58 h 85"/>
                  <a:gd name="T60" fmla="*/ 65 w 92"/>
                  <a:gd name="T61" fmla="*/ 48 h 85"/>
                  <a:gd name="T62" fmla="*/ 66 w 92"/>
                  <a:gd name="T63" fmla="*/ 37 h 85"/>
                  <a:gd name="T64" fmla="*/ 68 w 92"/>
                  <a:gd name="T65" fmla="*/ 30 h 85"/>
                  <a:gd name="T66" fmla="*/ 66 w 92"/>
                  <a:gd name="T67" fmla="*/ 17 h 85"/>
                  <a:gd name="T68" fmla="*/ 61 w 92"/>
                  <a:gd name="T69" fmla="*/ 13 h 85"/>
                  <a:gd name="T70" fmla="*/ 46 w 92"/>
                  <a:gd name="T71" fmla="*/ 14 h 85"/>
                  <a:gd name="T72" fmla="*/ 36 w 92"/>
                  <a:gd name="T73" fmla="*/ 23 h 85"/>
                  <a:gd name="T74" fmla="*/ 30 w 92"/>
                  <a:gd name="T75" fmla="*/ 27 h 85"/>
                  <a:gd name="T76" fmla="*/ 27 w 92"/>
                  <a:gd name="T77" fmla="*/ 35 h 85"/>
                  <a:gd name="T78" fmla="*/ 26 w 92"/>
                  <a:gd name="T79" fmla="*/ 43 h 85"/>
                  <a:gd name="T80" fmla="*/ 29 w 92"/>
                  <a:gd name="T81" fmla="*/ 55 h 85"/>
                  <a:gd name="T82" fmla="*/ 25 w 92"/>
                  <a:gd name="T83" fmla="*/ 39 h 85"/>
                  <a:gd name="T84" fmla="*/ 20 w 92"/>
                  <a:gd name="T85" fmla="*/ 26 h 85"/>
                  <a:gd name="T86" fmla="*/ 15 w 92"/>
                  <a:gd name="T87" fmla="*/ 16 h 85"/>
                  <a:gd name="T88" fmla="*/ 12 w 92"/>
                  <a:gd name="T89" fmla="*/ 14 h 85"/>
                  <a:gd name="T90" fmla="*/ 9 w 92"/>
                  <a:gd name="T91" fmla="*/ 16 h 85"/>
                  <a:gd name="T92" fmla="*/ 9 w 92"/>
                  <a:gd name="T93" fmla="*/ 23 h 85"/>
                  <a:gd name="T94" fmla="*/ 9 w 92"/>
                  <a:gd name="T95" fmla="*/ 32 h 85"/>
                  <a:gd name="T96" fmla="*/ 10 w 92"/>
                  <a:gd name="T97" fmla="*/ 43 h 85"/>
                  <a:gd name="T98" fmla="*/ 12 w 92"/>
                  <a:gd name="T99" fmla="*/ 55 h 85"/>
                  <a:gd name="T100" fmla="*/ 15 w 92"/>
                  <a:gd name="T101" fmla="*/ 66 h 85"/>
                  <a:gd name="T102" fmla="*/ 17 w 92"/>
                  <a:gd name="T103" fmla="*/ 76 h 85"/>
                  <a:gd name="T104" fmla="*/ 22 w 92"/>
                  <a:gd name="T105" fmla="*/ 85 h 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2"/>
                  <a:gd name="T160" fmla="*/ 0 h 85"/>
                  <a:gd name="T161" fmla="*/ 92 w 92"/>
                  <a:gd name="T162" fmla="*/ 85 h 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2" h="85">
                    <a:moveTo>
                      <a:pt x="22" y="85"/>
                    </a:moveTo>
                    <a:lnTo>
                      <a:pt x="16" y="75"/>
                    </a:lnTo>
                    <a:lnTo>
                      <a:pt x="12" y="63"/>
                    </a:lnTo>
                    <a:lnTo>
                      <a:pt x="7" y="50"/>
                    </a:lnTo>
                    <a:lnTo>
                      <a:pt x="4" y="39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4" y="9"/>
                    </a:lnTo>
                    <a:lnTo>
                      <a:pt x="12" y="7"/>
                    </a:lnTo>
                    <a:lnTo>
                      <a:pt x="16" y="9"/>
                    </a:lnTo>
                    <a:lnTo>
                      <a:pt x="20" y="14"/>
                    </a:lnTo>
                    <a:lnTo>
                      <a:pt x="23" y="20"/>
                    </a:lnTo>
                    <a:lnTo>
                      <a:pt x="25" y="23"/>
                    </a:lnTo>
                    <a:lnTo>
                      <a:pt x="27" y="17"/>
                    </a:lnTo>
                    <a:lnTo>
                      <a:pt x="35" y="12"/>
                    </a:lnTo>
                    <a:lnTo>
                      <a:pt x="42" y="7"/>
                    </a:lnTo>
                    <a:lnTo>
                      <a:pt x="51" y="4"/>
                    </a:lnTo>
                    <a:lnTo>
                      <a:pt x="58" y="0"/>
                    </a:lnTo>
                    <a:lnTo>
                      <a:pt x="65" y="1"/>
                    </a:lnTo>
                    <a:lnTo>
                      <a:pt x="72" y="3"/>
                    </a:lnTo>
                    <a:lnTo>
                      <a:pt x="78" y="10"/>
                    </a:lnTo>
                    <a:lnTo>
                      <a:pt x="88" y="16"/>
                    </a:lnTo>
                    <a:lnTo>
                      <a:pt x="92" y="27"/>
                    </a:lnTo>
                    <a:lnTo>
                      <a:pt x="85" y="19"/>
                    </a:lnTo>
                    <a:lnTo>
                      <a:pt x="78" y="26"/>
                    </a:lnTo>
                    <a:lnTo>
                      <a:pt x="74" y="33"/>
                    </a:lnTo>
                    <a:lnTo>
                      <a:pt x="71" y="43"/>
                    </a:lnTo>
                    <a:lnTo>
                      <a:pt x="68" y="56"/>
                    </a:lnTo>
                    <a:lnTo>
                      <a:pt x="68" y="71"/>
                    </a:lnTo>
                    <a:lnTo>
                      <a:pt x="65" y="58"/>
                    </a:lnTo>
                    <a:lnTo>
                      <a:pt x="65" y="48"/>
                    </a:lnTo>
                    <a:lnTo>
                      <a:pt x="66" y="37"/>
                    </a:lnTo>
                    <a:lnTo>
                      <a:pt x="68" y="30"/>
                    </a:lnTo>
                    <a:lnTo>
                      <a:pt x="66" y="17"/>
                    </a:lnTo>
                    <a:lnTo>
                      <a:pt x="61" y="13"/>
                    </a:lnTo>
                    <a:lnTo>
                      <a:pt x="46" y="14"/>
                    </a:lnTo>
                    <a:lnTo>
                      <a:pt x="36" y="23"/>
                    </a:lnTo>
                    <a:lnTo>
                      <a:pt x="30" y="27"/>
                    </a:lnTo>
                    <a:lnTo>
                      <a:pt x="27" y="35"/>
                    </a:lnTo>
                    <a:lnTo>
                      <a:pt x="26" y="43"/>
                    </a:lnTo>
                    <a:lnTo>
                      <a:pt x="29" y="55"/>
                    </a:lnTo>
                    <a:lnTo>
                      <a:pt x="25" y="39"/>
                    </a:lnTo>
                    <a:lnTo>
                      <a:pt x="20" y="26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9" y="23"/>
                    </a:lnTo>
                    <a:lnTo>
                      <a:pt x="9" y="32"/>
                    </a:lnTo>
                    <a:lnTo>
                      <a:pt x="10" y="43"/>
                    </a:lnTo>
                    <a:lnTo>
                      <a:pt x="12" y="55"/>
                    </a:lnTo>
                    <a:lnTo>
                      <a:pt x="15" y="66"/>
                    </a:lnTo>
                    <a:lnTo>
                      <a:pt x="17" y="76"/>
                    </a:lnTo>
                    <a:lnTo>
                      <a:pt x="22" y="85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6" name="Freeform 220">
                <a:extLst>
                  <a:ext uri="{FF2B5EF4-FFF2-40B4-BE49-F238E27FC236}">
                    <a16:creationId xmlns:a16="http://schemas.microsoft.com/office/drawing/2014/main" id="{1EF09BCD-F6ED-4748-9251-1E915F965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3913"/>
                <a:ext cx="37" cy="62"/>
              </a:xfrm>
              <a:custGeom>
                <a:avLst/>
                <a:gdLst>
                  <a:gd name="T0" fmla="*/ 10 w 37"/>
                  <a:gd name="T1" fmla="*/ 60 h 62"/>
                  <a:gd name="T2" fmla="*/ 6 w 37"/>
                  <a:gd name="T3" fmla="*/ 54 h 62"/>
                  <a:gd name="T4" fmla="*/ 3 w 37"/>
                  <a:gd name="T5" fmla="*/ 47 h 62"/>
                  <a:gd name="T6" fmla="*/ 1 w 37"/>
                  <a:gd name="T7" fmla="*/ 39 h 62"/>
                  <a:gd name="T8" fmla="*/ 1 w 37"/>
                  <a:gd name="T9" fmla="*/ 31 h 62"/>
                  <a:gd name="T10" fmla="*/ 0 w 37"/>
                  <a:gd name="T11" fmla="*/ 21 h 62"/>
                  <a:gd name="T12" fmla="*/ 1 w 37"/>
                  <a:gd name="T13" fmla="*/ 13 h 62"/>
                  <a:gd name="T14" fmla="*/ 6 w 37"/>
                  <a:gd name="T15" fmla="*/ 4 h 62"/>
                  <a:gd name="T16" fmla="*/ 11 w 37"/>
                  <a:gd name="T17" fmla="*/ 0 h 62"/>
                  <a:gd name="T18" fmla="*/ 9 w 37"/>
                  <a:gd name="T19" fmla="*/ 3 h 62"/>
                  <a:gd name="T20" fmla="*/ 7 w 37"/>
                  <a:gd name="T21" fmla="*/ 11 h 62"/>
                  <a:gd name="T22" fmla="*/ 7 w 37"/>
                  <a:gd name="T23" fmla="*/ 20 h 62"/>
                  <a:gd name="T24" fmla="*/ 7 w 37"/>
                  <a:gd name="T25" fmla="*/ 30 h 62"/>
                  <a:gd name="T26" fmla="*/ 7 w 37"/>
                  <a:gd name="T27" fmla="*/ 39 h 62"/>
                  <a:gd name="T28" fmla="*/ 10 w 37"/>
                  <a:gd name="T29" fmla="*/ 47 h 62"/>
                  <a:gd name="T30" fmla="*/ 13 w 37"/>
                  <a:gd name="T31" fmla="*/ 53 h 62"/>
                  <a:gd name="T32" fmla="*/ 19 w 37"/>
                  <a:gd name="T33" fmla="*/ 57 h 62"/>
                  <a:gd name="T34" fmla="*/ 22 w 37"/>
                  <a:gd name="T35" fmla="*/ 56 h 62"/>
                  <a:gd name="T36" fmla="*/ 24 w 37"/>
                  <a:gd name="T37" fmla="*/ 52 h 62"/>
                  <a:gd name="T38" fmla="*/ 26 w 37"/>
                  <a:gd name="T39" fmla="*/ 43 h 62"/>
                  <a:gd name="T40" fmla="*/ 27 w 37"/>
                  <a:gd name="T41" fmla="*/ 36 h 62"/>
                  <a:gd name="T42" fmla="*/ 27 w 37"/>
                  <a:gd name="T43" fmla="*/ 24 h 62"/>
                  <a:gd name="T44" fmla="*/ 27 w 37"/>
                  <a:gd name="T45" fmla="*/ 16 h 62"/>
                  <a:gd name="T46" fmla="*/ 27 w 37"/>
                  <a:gd name="T47" fmla="*/ 5 h 62"/>
                  <a:gd name="T48" fmla="*/ 27 w 37"/>
                  <a:gd name="T49" fmla="*/ 1 h 62"/>
                  <a:gd name="T50" fmla="*/ 27 w 37"/>
                  <a:gd name="T51" fmla="*/ 7 h 62"/>
                  <a:gd name="T52" fmla="*/ 29 w 37"/>
                  <a:gd name="T53" fmla="*/ 16 h 62"/>
                  <a:gd name="T54" fmla="*/ 29 w 37"/>
                  <a:gd name="T55" fmla="*/ 24 h 62"/>
                  <a:gd name="T56" fmla="*/ 30 w 37"/>
                  <a:gd name="T57" fmla="*/ 34 h 62"/>
                  <a:gd name="T58" fmla="*/ 30 w 37"/>
                  <a:gd name="T59" fmla="*/ 41 h 62"/>
                  <a:gd name="T60" fmla="*/ 30 w 37"/>
                  <a:gd name="T61" fmla="*/ 50 h 62"/>
                  <a:gd name="T62" fmla="*/ 32 w 37"/>
                  <a:gd name="T63" fmla="*/ 54 h 62"/>
                  <a:gd name="T64" fmla="*/ 37 w 37"/>
                  <a:gd name="T65" fmla="*/ 57 h 62"/>
                  <a:gd name="T66" fmla="*/ 33 w 37"/>
                  <a:gd name="T67" fmla="*/ 60 h 62"/>
                  <a:gd name="T68" fmla="*/ 26 w 37"/>
                  <a:gd name="T69" fmla="*/ 62 h 62"/>
                  <a:gd name="T70" fmla="*/ 17 w 37"/>
                  <a:gd name="T71" fmla="*/ 60 h 62"/>
                  <a:gd name="T72" fmla="*/ 10 w 37"/>
                  <a:gd name="T73" fmla="*/ 60 h 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62"/>
                  <a:gd name="T113" fmla="*/ 37 w 37"/>
                  <a:gd name="T114" fmla="*/ 62 h 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62">
                    <a:moveTo>
                      <a:pt x="10" y="60"/>
                    </a:moveTo>
                    <a:lnTo>
                      <a:pt x="6" y="54"/>
                    </a:lnTo>
                    <a:lnTo>
                      <a:pt x="3" y="47"/>
                    </a:lnTo>
                    <a:lnTo>
                      <a:pt x="1" y="39"/>
                    </a:lnTo>
                    <a:lnTo>
                      <a:pt x="1" y="31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7" y="11"/>
                    </a:lnTo>
                    <a:lnTo>
                      <a:pt x="7" y="20"/>
                    </a:lnTo>
                    <a:lnTo>
                      <a:pt x="7" y="30"/>
                    </a:lnTo>
                    <a:lnTo>
                      <a:pt x="7" y="39"/>
                    </a:lnTo>
                    <a:lnTo>
                      <a:pt x="10" y="47"/>
                    </a:lnTo>
                    <a:lnTo>
                      <a:pt x="13" y="53"/>
                    </a:lnTo>
                    <a:lnTo>
                      <a:pt x="19" y="57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3"/>
                    </a:lnTo>
                    <a:lnTo>
                      <a:pt x="27" y="36"/>
                    </a:lnTo>
                    <a:lnTo>
                      <a:pt x="27" y="24"/>
                    </a:lnTo>
                    <a:lnTo>
                      <a:pt x="27" y="16"/>
                    </a:lnTo>
                    <a:lnTo>
                      <a:pt x="27" y="5"/>
                    </a:lnTo>
                    <a:lnTo>
                      <a:pt x="27" y="1"/>
                    </a:lnTo>
                    <a:lnTo>
                      <a:pt x="27" y="7"/>
                    </a:lnTo>
                    <a:lnTo>
                      <a:pt x="29" y="16"/>
                    </a:lnTo>
                    <a:lnTo>
                      <a:pt x="29" y="24"/>
                    </a:lnTo>
                    <a:lnTo>
                      <a:pt x="30" y="34"/>
                    </a:lnTo>
                    <a:lnTo>
                      <a:pt x="30" y="41"/>
                    </a:lnTo>
                    <a:lnTo>
                      <a:pt x="30" y="50"/>
                    </a:lnTo>
                    <a:lnTo>
                      <a:pt x="32" y="54"/>
                    </a:lnTo>
                    <a:lnTo>
                      <a:pt x="37" y="57"/>
                    </a:lnTo>
                    <a:lnTo>
                      <a:pt x="33" y="60"/>
                    </a:lnTo>
                    <a:lnTo>
                      <a:pt x="26" y="62"/>
                    </a:lnTo>
                    <a:lnTo>
                      <a:pt x="17" y="60"/>
                    </a:lnTo>
                    <a:lnTo>
                      <a:pt x="10" y="6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7" name="Freeform 221">
                <a:extLst>
                  <a:ext uri="{FF2B5EF4-FFF2-40B4-BE49-F238E27FC236}">
                    <a16:creationId xmlns:a16="http://schemas.microsoft.com/office/drawing/2014/main" id="{E6FB4E85-2EC3-4E11-94AF-5B6FDA04F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3966"/>
                <a:ext cx="62" cy="75"/>
              </a:xfrm>
              <a:custGeom>
                <a:avLst/>
                <a:gdLst>
                  <a:gd name="T0" fmla="*/ 32 w 62"/>
                  <a:gd name="T1" fmla="*/ 4 h 75"/>
                  <a:gd name="T2" fmla="*/ 24 w 62"/>
                  <a:gd name="T3" fmla="*/ 0 h 75"/>
                  <a:gd name="T4" fmla="*/ 17 w 62"/>
                  <a:gd name="T5" fmla="*/ 1 h 75"/>
                  <a:gd name="T6" fmla="*/ 10 w 62"/>
                  <a:gd name="T7" fmla="*/ 6 h 75"/>
                  <a:gd name="T8" fmla="*/ 7 w 62"/>
                  <a:gd name="T9" fmla="*/ 14 h 75"/>
                  <a:gd name="T10" fmla="*/ 1 w 62"/>
                  <a:gd name="T11" fmla="*/ 20 h 75"/>
                  <a:gd name="T12" fmla="*/ 0 w 62"/>
                  <a:gd name="T13" fmla="*/ 30 h 75"/>
                  <a:gd name="T14" fmla="*/ 3 w 62"/>
                  <a:gd name="T15" fmla="*/ 37 h 75"/>
                  <a:gd name="T16" fmla="*/ 11 w 62"/>
                  <a:gd name="T17" fmla="*/ 42 h 75"/>
                  <a:gd name="T18" fmla="*/ 10 w 62"/>
                  <a:gd name="T19" fmla="*/ 52 h 75"/>
                  <a:gd name="T20" fmla="*/ 11 w 62"/>
                  <a:gd name="T21" fmla="*/ 63 h 75"/>
                  <a:gd name="T22" fmla="*/ 14 w 62"/>
                  <a:gd name="T23" fmla="*/ 72 h 75"/>
                  <a:gd name="T24" fmla="*/ 22 w 62"/>
                  <a:gd name="T25" fmla="*/ 73 h 75"/>
                  <a:gd name="T26" fmla="*/ 30 w 62"/>
                  <a:gd name="T27" fmla="*/ 75 h 75"/>
                  <a:gd name="T28" fmla="*/ 42 w 62"/>
                  <a:gd name="T29" fmla="*/ 75 h 75"/>
                  <a:gd name="T30" fmla="*/ 49 w 62"/>
                  <a:gd name="T31" fmla="*/ 70 h 75"/>
                  <a:gd name="T32" fmla="*/ 50 w 62"/>
                  <a:gd name="T33" fmla="*/ 63 h 75"/>
                  <a:gd name="T34" fmla="*/ 58 w 62"/>
                  <a:gd name="T35" fmla="*/ 56 h 75"/>
                  <a:gd name="T36" fmla="*/ 62 w 62"/>
                  <a:gd name="T37" fmla="*/ 49 h 75"/>
                  <a:gd name="T38" fmla="*/ 60 w 62"/>
                  <a:gd name="T39" fmla="*/ 42 h 75"/>
                  <a:gd name="T40" fmla="*/ 56 w 62"/>
                  <a:gd name="T41" fmla="*/ 36 h 75"/>
                  <a:gd name="T42" fmla="*/ 58 w 62"/>
                  <a:gd name="T43" fmla="*/ 24 h 75"/>
                  <a:gd name="T44" fmla="*/ 55 w 62"/>
                  <a:gd name="T45" fmla="*/ 17 h 75"/>
                  <a:gd name="T46" fmla="*/ 49 w 62"/>
                  <a:gd name="T47" fmla="*/ 13 h 75"/>
                  <a:gd name="T48" fmla="*/ 43 w 62"/>
                  <a:gd name="T49" fmla="*/ 16 h 75"/>
                  <a:gd name="T50" fmla="*/ 45 w 62"/>
                  <a:gd name="T51" fmla="*/ 7 h 75"/>
                  <a:gd name="T52" fmla="*/ 43 w 62"/>
                  <a:gd name="T53" fmla="*/ 1 h 75"/>
                  <a:gd name="T54" fmla="*/ 37 w 62"/>
                  <a:gd name="T55" fmla="*/ 0 h 75"/>
                  <a:gd name="T56" fmla="*/ 32 w 62"/>
                  <a:gd name="T57" fmla="*/ 4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2"/>
                  <a:gd name="T88" fmla="*/ 0 h 75"/>
                  <a:gd name="T89" fmla="*/ 62 w 6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2" h="75">
                    <a:moveTo>
                      <a:pt x="32" y="4"/>
                    </a:moveTo>
                    <a:lnTo>
                      <a:pt x="24" y="0"/>
                    </a:lnTo>
                    <a:lnTo>
                      <a:pt x="17" y="1"/>
                    </a:lnTo>
                    <a:lnTo>
                      <a:pt x="10" y="6"/>
                    </a:lnTo>
                    <a:lnTo>
                      <a:pt x="7" y="14"/>
                    </a:lnTo>
                    <a:lnTo>
                      <a:pt x="1" y="20"/>
                    </a:lnTo>
                    <a:lnTo>
                      <a:pt x="0" y="30"/>
                    </a:lnTo>
                    <a:lnTo>
                      <a:pt x="3" y="37"/>
                    </a:lnTo>
                    <a:lnTo>
                      <a:pt x="11" y="42"/>
                    </a:lnTo>
                    <a:lnTo>
                      <a:pt x="10" y="52"/>
                    </a:lnTo>
                    <a:lnTo>
                      <a:pt x="11" y="63"/>
                    </a:lnTo>
                    <a:lnTo>
                      <a:pt x="14" y="72"/>
                    </a:lnTo>
                    <a:lnTo>
                      <a:pt x="22" y="73"/>
                    </a:lnTo>
                    <a:lnTo>
                      <a:pt x="30" y="75"/>
                    </a:lnTo>
                    <a:lnTo>
                      <a:pt x="42" y="75"/>
                    </a:lnTo>
                    <a:lnTo>
                      <a:pt x="49" y="70"/>
                    </a:lnTo>
                    <a:lnTo>
                      <a:pt x="50" y="63"/>
                    </a:lnTo>
                    <a:lnTo>
                      <a:pt x="58" y="56"/>
                    </a:lnTo>
                    <a:lnTo>
                      <a:pt x="62" y="49"/>
                    </a:lnTo>
                    <a:lnTo>
                      <a:pt x="60" y="42"/>
                    </a:lnTo>
                    <a:lnTo>
                      <a:pt x="56" y="36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49" y="13"/>
                    </a:lnTo>
                    <a:lnTo>
                      <a:pt x="43" y="16"/>
                    </a:lnTo>
                    <a:lnTo>
                      <a:pt x="45" y="7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99D9"/>
              </a:solidFill>
              <a:ln w="9525">
                <a:solidFill>
                  <a:srgbClr val="00FF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8" name="Freeform 222">
                <a:extLst>
                  <a:ext uri="{FF2B5EF4-FFF2-40B4-BE49-F238E27FC236}">
                    <a16:creationId xmlns:a16="http://schemas.microsoft.com/office/drawing/2014/main" id="{C8143EF6-7CCD-4562-96E0-5F61CD875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2477"/>
                <a:ext cx="98" cy="81"/>
              </a:xfrm>
              <a:custGeom>
                <a:avLst/>
                <a:gdLst>
                  <a:gd name="T0" fmla="*/ 88 w 98"/>
                  <a:gd name="T1" fmla="*/ 40 h 81"/>
                  <a:gd name="T2" fmla="*/ 95 w 98"/>
                  <a:gd name="T3" fmla="*/ 30 h 81"/>
                  <a:gd name="T4" fmla="*/ 95 w 98"/>
                  <a:gd name="T5" fmla="*/ 20 h 81"/>
                  <a:gd name="T6" fmla="*/ 88 w 98"/>
                  <a:gd name="T7" fmla="*/ 10 h 81"/>
                  <a:gd name="T8" fmla="*/ 79 w 98"/>
                  <a:gd name="T9" fmla="*/ 4 h 81"/>
                  <a:gd name="T10" fmla="*/ 67 w 98"/>
                  <a:gd name="T11" fmla="*/ 0 h 81"/>
                  <a:gd name="T12" fmla="*/ 56 w 98"/>
                  <a:gd name="T13" fmla="*/ 0 h 81"/>
                  <a:gd name="T14" fmla="*/ 49 w 98"/>
                  <a:gd name="T15" fmla="*/ 4 h 81"/>
                  <a:gd name="T16" fmla="*/ 49 w 98"/>
                  <a:gd name="T17" fmla="*/ 14 h 81"/>
                  <a:gd name="T18" fmla="*/ 33 w 98"/>
                  <a:gd name="T19" fmla="*/ 3 h 81"/>
                  <a:gd name="T20" fmla="*/ 18 w 98"/>
                  <a:gd name="T21" fmla="*/ 3 h 81"/>
                  <a:gd name="T22" fmla="*/ 7 w 98"/>
                  <a:gd name="T23" fmla="*/ 9 h 81"/>
                  <a:gd name="T24" fmla="*/ 1 w 98"/>
                  <a:gd name="T25" fmla="*/ 22 h 81"/>
                  <a:gd name="T26" fmla="*/ 0 w 98"/>
                  <a:gd name="T27" fmla="*/ 29 h 81"/>
                  <a:gd name="T28" fmla="*/ 3 w 98"/>
                  <a:gd name="T29" fmla="*/ 38 h 81"/>
                  <a:gd name="T30" fmla="*/ 7 w 98"/>
                  <a:gd name="T31" fmla="*/ 46 h 81"/>
                  <a:gd name="T32" fmla="*/ 14 w 98"/>
                  <a:gd name="T33" fmla="*/ 55 h 81"/>
                  <a:gd name="T34" fmla="*/ 21 w 98"/>
                  <a:gd name="T35" fmla="*/ 61 h 81"/>
                  <a:gd name="T36" fmla="*/ 30 w 98"/>
                  <a:gd name="T37" fmla="*/ 63 h 81"/>
                  <a:gd name="T38" fmla="*/ 37 w 98"/>
                  <a:gd name="T39" fmla="*/ 62 h 81"/>
                  <a:gd name="T40" fmla="*/ 46 w 98"/>
                  <a:gd name="T41" fmla="*/ 56 h 81"/>
                  <a:gd name="T42" fmla="*/ 46 w 98"/>
                  <a:gd name="T43" fmla="*/ 65 h 81"/>
                  <a:gd name="T44" fmla="*/ 50 w 98"/>
                  <a:gd name="T45" fmla="*/ 72 h 81"/>
                  <a:gd name="T46" fmla="*/ 57 w 98"/>
                  <a:gd name="T47" fmla="*/ 76 h 81"/>
                  <a:gd name="T48" fmla="*/ 65 w 98"/>
                  <a:gd name="T49" fmla="*/ 81 h 81"/>
                  <a:gd name="T50" fmla="*/ 70 w 98"/>
                  <a:gd name="T51" fmla="*/ 79 h 81"/>
                  <a:gd name="T52" fmla="*/ 76 w 98"/>
                  <a:gd name="T53" fmla="*/ 76 h 81"/>
                  <a:gd name="T54" fmla="*/ 77 w 98"/>
                  <a:gd name="T55" fmla="*/ 71 h 81"/>
                  <a:gd name="T56" fmla="*/ 75 w 98"/>
                  <a:gd name="T57" fmla="*/ 62 h 81"/>
                  <a:gd name="T58" fmla="*/ 88 w 98"/>
                  <a:gd name="T59" fmla="*/ 65 h 81"/>
                  <a:gd name="T60" fmla="*/ 98 w 98"/>
                  <a:gd name="T61" fmla="*/ 62 h 81"/>
                  <a:gd name="T62" fmla="*/ 98 w 98"/>
                  <a:gd name="T63" fmla="*/ 56 h 81"/>
                  <a:gd name="T64" fmla="*/ 98 w 98"/>
                  <a:gd name="T65" fmla="*/ 50 h 81"/>
                  <a:gd name="T66" fmla="*/ 93 w 98"/>
                  <a:gd name="T67" fmla="*/ 45 h 81"/>
                  <a:gd name="T68" fmla="*/ 88 w 98"/>
                  <a:gd name="T69" fmla="*/ 40 h 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8"/>
                  <a:gd name="T106" fmla="*/ 0 h 81"/>
                  <a:gd name="T107" fmla="*/ 98 w 98"/>
                  <a:gd name="T108" fmla="*/ 81 h 8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8" h="81">
                    <a:moveTo>
                      <a:pt x="88" y="40"/>
                    </a:moveTo>
                    <a:lnTo>
                      <a:pt x="95" y="30"/>
                    </a:lnTo>
                    <a:lnTo>
                      <a:pt x="95" y="20"/>
                    </a:lnTo>
                    <a:lnTo>
                      <a:pt x="88" y="10"/>
                    </a:lnTo>
                    <a:lnTo>
                      <a:pt x="79" y="4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9" y="4"/>
                    </a:lnTo>
                    <a:lnTo>
                      <a:pt x="49" y="14"/>
                    </a:lnTo>
                    <a:lnTo>
                      <a:pt x="33" y="3"/>
                    </a:lnTo>
                    <a:lnTo>
                      <a:pt x="18" y="3"/>
                    </a:lnTo>
                    <a:lnTo>
                      <a:pt x="7" y="9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7" y="46"/>
                    </a:lnTo>
                    <a:lnTo>
                      <a:pt x="14" y="55"/>
                    </a:lnTo>
                    <a:lnTo>
                      <a:pt x="21" y="61"/>
                    </a:lnTo>
                    <a:lnTo>
                      <a:pt x="30" y="63"/>
                    </a:lnTo>
                    <a:lnTo>
                      <a:pt x="37" y="62"/>
                    </a:lnTo>
                    <a:lnTo>
                      <a:pt x="46" y="56"/>
                    </a:lnTo>
                    <a:lnTo>
                      <a:pt x="46" y="65"/>
                    </a:lnTo>
                    <a:lnTo>
                      <a:pt x="50" y="72"/>
                    </a:lnTo>
                    <a:lnTo>
                      <a:pt x="57" y="76"/>
                    </a:lnTo>
                    <a:lnTo>
                      <a:pt x="65" y="81"/>
                    </a:lnTo>
                    <a:lnTo>
                      <a:pt x="70" y="79"/>
                    </a:lnTo>
                    <a:lnTo>
                      <a:pt x="76" y="76"/>
                    </a:lnTo>
                    <a:lnTo>
                      <a:pt x="77" y="71"/>
                    </a:lnTo>
                    <a:lnTo>
                      <a:pt x="75" y="62"/>
                    </a:lnTo>
                    <a:lnTo>
                      <a:pt x="88" y="65"/>
                    </a:lnTo>
                    <a:lnTo>
                      <a:pt x="98" y="62"/>
                    </a:lnTo>
                    <a:lnTo>
                      <a:pt x="98" y="56"/>
                    </a:lnTo>
                    <a:lnTo>
                      <a:pt x="98" y="50"/>
                    </a:lnTo>
                    <a:lnTo>
                      <a:pt x="93" y="45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9" name="Freeform 223">
                <a:extLst>
                  <a:ext uri="{FF2B5EF4-FFF2-40B4-BE49-F238E27FC236}">
                    <a16:creationId xmlns:a16="http://schemas.microsoft.com/office/drawing/2014/main" id="{B9A2D4CD-5412-4092-AECF-1D19CDA94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484"/>
                <a:ext cx="78" cy="46"/>
              </a:xfrm>
              <a:custGeom>
                <a:avLst/>
                <a:gdLst>
                  <a:gd name="T0" fmla="*/ 70 w 78"/>
                  <a:gd name="T1" fmla="*/ 29 h 46"/>
                  <a:gd name="T2" fmla="*/ 78 w 78"/>
                  <a:gd name="T3" fmla="*/ 19 h 46"/>
                  <a:gd name="T4" fmla="*/ 72 w 78"/>
                  <a:gd name="T5" fmla="*/ 6 h 46"/>
                  <a:gd name="T6" fmla="*/ 63 w 78"/>
                  <a:gd name="T7" fmla="*/ 2 h 46"/>
                  <a:gd name="T8" fmla="*/ 55 w 78"/>
                  <a:gd name="T9" fmla="*/ 5 h 46"/>
                  <a:gd name="T10" fmla="*/ 49 w 78"/>
                  <a:gd name="T11" fmla="*/ 12 h 46"/>
                  <a:gd name="T12" fmla="*/ 47 w 78"/>
                  <a:gd name="T13" fmla="*/ 22 h 46"/>
                  <a:gd name="T14" fmla="*/ 39 w 78"/>
                  <a:gd name="T15" fmla="*/ 12 h 46"/>
                  <a:gd name="T16" fmla="*/ 30 w 78"/>
                  <a:gd name="T17" fmla="*/ 5 h 46"/>
                  <a:gd name="T18" fmla="*/ 21 w 78"/>
                  <a:gd name="T19" fmla="*/ 0 h 46"/>
                  <a:gd name="T20" fmla="*/ 16 w 78"/>
                  <a:gd name="T21" fmla="*/ 2 h 46"/>
                  <a:gd name="T22" fmla="*/ 8 w 78"/>
                  <a:gd name="T23" fmla="*/ 3 h 46"/>
                  <a:gd name="T24" fmla="*/ 3 w 78"/>
                  <a:gd name="T25" fmla="*/ 10 h 46"/>
                  <a:gd name="T26" fmla="*/ 0 w 78"/>
                  <a:gd name="T27" fmla="*/ 13 h 46"/>
                  <a:gd name="T28" fmla="*/ 1 w 78"/>
                  <a:gd name="T29" fmla="*/ 19 h 46"/>
                  <a:gd name="T30" fmla="*/ 3 w 78"/>
                  <a:gd name="T31" fmla="*/ 25 h 46"/>
                  <a:gd name="T32" fmla="*/ 8 w 78"/>
                  <a:gd name="T33" fmla="*/ 33 h 46"/>
                  <a:gd name="T34" fmla="*/ 18 w 78"/>
                  <a:gd name="T35" fmla="*/ 43 h 46"/>
                  <a:gd name="T36" fmla="*/ 30 w 78"/>
                  <a:gd name="T37" fmla="*/ 46 h 46"/>
                  <a:gd name="T38" fmla="*/ 37 w 78"/>
                  <a:gd name="T39" fmla="*/ 41 h 46"/>
                  <a:gd name="T40" fmla="*/ 43 w 78"/>
                  <a:gd name="T41" fmla="*/ 33 h 46"/>
                  <a:gd name="T42" fmla="*/ 47 w 78"/>
                  <a:gd name="T43" fmla="*/ 39 h 46"/>
                  <a:gd name="T44" fmla="*/ 56 w 78"/>
                  <a:gd name="T45" fmla="*/ 43 h 46"/>
                  <a:gd name="T46" fmla="*/ 62 w 78"/>
                  <a:gd name="T47" fmla="*/ 45 h 46"/>
                  <a:gd name="T48" fmla="*/ 67 w 78"/>
                  <a:gd name="T49" fmla="*/ 41 h 46"/>
                  <a:gd name="T50" fmla="*/ 69 w 78"/>
                  <a:gd name="T51" fmla="*/ 35 h 46"/>
                  <a:gd name="T52" fmla="*/ 70 w 78"/>
                  <a:gd name="T53" fmla="*/ 35 h 46"/>
                  <a:gd name="T54" fmla="*/ 70 w 78"/>
                  <a:gd name="T55" fmla="*/ 33 h 46"/>
                  <a:gd name="T56" fmla="*/ 70 w 78"/>
                  <a:gd name="T57" fmla="*/ 29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46"/>
                  <a:gd name="T89" fmla="*/ 78 w 78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46">
                    <a:moveTo>
                      <a:pt x="70" y="29"/>
                    </a:moveTo>
                    <a:lnTo>
                      <a:pt x="78" y="19"/>
                    </a:lnTo>
                    <a:lnTo>
                      <a:pt x="72" y="6"/>
                    </a:lnTo>
                    <a:lnTo>
                      <a:pt x="63" y="2"/>
                    </a:lnTo>
                    <a:lnTo>
                      <a:pt x="55" y="5"/>
                    </a:lnTo>
                    <a:lnTo>
                      <a:pt x="49" y="12"/>
                    </a:lnTo>
                    <a:lnTo>
                      <a:pt x="47" y="22"/>
                    </a:lnTo>
                    <a:lnTo>
                      <a:pt x="39" y="12"/>
                    </a:lnTo>
                    <a:lnTo>
                      <a:pt x="30" y="5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8" y="3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3" y="25"/>
                    </a:lnTo>
                    <a:lnTo>
                      <a:pt x="8" y="33"/>
                    </a:lnTo>
                    <a:lnTo>
                      <a:pt x="18" y="43"/>
                    </a:lnTo>
                    <a:lnTo>
                      <a:pt x="30" y="46"/>
                    </a:lnTo>
                    <a:lnTo>
                      <a:pt x="37" y="41"/>
                    </a:lnTo>
                    <a:lnTo>
                      <a:pt x="43" y="33"/>
                    </a:lnTo>
                    <a:lnTo>
                      <a:pt x="47" y="39"/>
                    </a:lnTo>
                    <a:lnTo>
                      <a:pt x="56" y="43"/>
                    </a:lnTo>
                    <a:lnTo>
                      <a:pt x="62" y="45"/>
                    </a:lnTo>
                    <a:lnTo>
                      <a:pt x="67" y="41"/>
                    </a:lnTo>
                    <a:lnTo>
                      <a:pt x="69" y="35"/>
                    </a:lnTo>
                    <a:lnTo>
                      <a:pt x="70" y="35"/>
                    </a:lnTo>
                    <a:lnTo>
                      <a:pt x="70" y="3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0" name="Freeform 224">
                <a:extLst>
                  <a:ext uri="{FF2B5EF4-FFF2-40B4-BE49-F238E27FC236}">
                    <a16:creationId xmlns:a16="http://schemas.microsoft.com/office/drawing/2014/main" id="{AA404779-CDF0-40D0-B93C-C32133E4A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" y="2494"/>
                <a:ext cx="29" cy="29"/>
              </a:xfrm>
              <a:custGeom>
                <a:avLst/>
                <a:gdLst>
                  <a:gd name="T0" fmla="*/ 2 w 29"/>
                  <a:gd name="T1" fmla="*/ 26 h 29"/>
                  <a:gd name="T2" fmla="*/ 11 w 29"/>
                  <a:gd name="T3" fmla="*/ 29 h 29"/>
                  <a:gd name="T4" fmla="*/ 21 w 29"/>
                  <a:gd name="T5" fmla="*/ 29 h 29"/>
                  <a:gd name="T6" fmla="*/ 26 w 29"/>
                  <a:gd name="T7" fmla="*/ 23 h 29"/>
                  <a:gd name="T8" fmla="*/ 29 w 29"/>
                  <a:gd name="T9" fmla="*/ 15 h 29"/>
                  <a:gd name="T10" fmla="*/ 24 w 29"/>
                  <a:gd name="T11" fmla="*/ 5 h 29"/>
                  <a:gd name="T12" fmla="*/ 19 w 29"/>
                  <a:gd name="T13" fmla="*/ 0 h 29"/>
                  <a:gd name="T14" fmla="*/ 15 w 29"/>
                  <a:gd name="T15" fmla="*/ 0 h 29"/>
                  <a:gd name="T16" fmla="*/ 11 w 29"/>
                  <a:gd name="T17" fmla="*/ 6 h 29"/>
                  <a:gd name="T18" fmla="*/ 0 w 29"/>
                  <a:gd name="T19" fmla="*/ 16 h 29"/>
                  <a:gd name="T20" fmla="*/ 2 w 29"/>
                  <a:gd name="T21" fmla="*/ 26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29"/>
                  <a:gd name="T35" fmla="*/ 29 w 29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29">
                    <a:moveTo>
                      <a:pt x="2" y="26"/>
                    </a:moveTo>
                    <a:lnTo>
                      <a:pt x="11" y="29"/>
                    </a:lnTo>
                    <a:lnTo>
                      <a:pt x="21" y="29"/>
                    </a:lnTo>
                    <a:lnTo>
                      <a:pt x="26" y="23"/>
                    </a:lnTo>
                    <a:lnTo>
                      <a:pt x="29" y="15"/>
                    </a:lnTo>
                    <a:lnTo>
                      <a:pt x="24" y="5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6"/>
                    </a:lnTo>
                    <a:lnTo>
                      <a:pt x="0" y="16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1" name="Freeform 225">
                <a:extLst>
                  <a:ext uri="{FF2B5EF4-FFF2-40B4-BE49-F238E27FC236}">
                    <a16:creationId xmlns:a16="http://schemas.microsoft.com/office/drawing/2014/main" id="{EBA822CC-DC78-4098-B306-6BB76B19D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" y="2409"/>
                <a:ext cx="103" cy="84"/>
              </a:xfrm>
              <a:custGeom>
                <a:avLst/>
                <a:gdLst>
                  <a:gd name="T0" fmla="*/ 92 w 103"/>
                  <a:gd name="T1" fmla="*/ 42 h 84"/>
                  <a:gd name="T2" fmla="*/ 99 w 103"/>
                  <a:gd name="T3" fmla="*/ 31 h 84"/>
                  <a:gd name="T4" fmla="*/ 97 w 103"/>
                  <a:gd name="T5" fmla="*/ 19 h 84"/>
                  <a:gd name="T6" fmla="*/ 87 w 103"/>
                  <a:gd name="T7" fmla="*/ 9 h 84"/>
                  <a:gd name="T8" fmla="*/ 79 w 103"/>
                  <a:gd name="T9" fmla="*/ 5 h 84"/>
                  <a:gd name="T10" fmla="*/ 67 w 103"/>
                  <a:gd name="T11" fmla="*/ 0 h 84"/>
                  <a:gd name="T12" fmla="*/ 56 w 103"/>
                  <a:gd name="T13" fmla="*/ 2 h 84"/>
                  <a:gd name="T14" fmla="*/ 49 w 103"/>
                  <a:gd name="T15" fmla="*/ 6 h 84"/>
                  <a:gd name="T16" fmla="*/ 49 w 103"/>
                  <a:gd name="T17" fmla="*/ 18 h 84"/>
                  <a:gd name="T18" fmla="*/ 40 w 103"/>
                  <a:gd name="T19" fmla="*/ 11 h 84"/>
                  <a:gd name="T20" fmla="*/ 31 w 103"/>
                  <a:gd name="T21" fmla="*/ 8 h 84"/>
                  <a:gd name="T22" fmla="*/ 23 w 103"/>
                  <a:gd name="T23" fmla="*/ 6 h 84"/>
                  <a:gd name="T24" fmla="*/ 17 w 103"/>
                  <a:gd name="T25" fmla="*/ 8 h 84"/>
                  <a:gd name="T26" fmla="*/ 5 w 103"/>
                  <a:gd name="T27" fmla="*/ 13 h 84"/>
                  <a:gd name="T28" fmla="*/ 1 w 103"/>
                  <a:gd name="T29" fmla="*/ 28 h 84"/>
                  <a:gd name="T30" fmla="*/ 0 w 103"/>
                  <a:gd name="T31" fmla="*/ 35 h 84"/>
                  <a:gd name="T32" fmla="*/ 4 w 103"/>
                  <a:gd name="T33" fmla="*/ 45 h 84"/>
                  <a:gd name="T34" fmla="*/ 7 w 103"/>
                  <a:gd name="T35" fmla="*/ 54 h 84"/>
                  <a:gd name="T36" fmla="*/ 15 w 103"/>
                  <a:gd name="T37" fmla="*/ 62 h 84"/>
                  <a:gd name="T38" fmla="*/ 23 w 103"/>
                  <a:gd name="T39" fmla="*/ 67 h 84"/>
                  <a:gd name="T40" fmla="*/ 31 w 103"/>
                  <a:gd name="T41" fmla="*/ 70 h 84"/>
                  <a:gd name="T42" fmla="*/ 40 w 103"/>
                  <a:gd name="T43" fmla="*/ 67 h 84"/>
                  <a:gd name="T44" fmla="*/ 49 w 103"/>
                  <a:gd name="T45" fmla="*/ 61 h 84"/>
                  <a:gd name="T46" fmla="*/ 49 w 103"/>
                  <a:gd name="T47" fmla="*/ 70 h 84"/>
                  <a:gd name="T48" fmla="*/ 54 w 103"/>
                  <a:gd name="T49" fmla="*/ 77 h 84"/>
                  <a:gd name="T50" fmla="*/ 60 w 103"/>
                  <a:gd name="T51" fmla="*/ 81 h 84"/>
                  <a:gd name="T52" fmla="*/ 69 w 103"/>
                  <a:gd name="T53" fmla="*/ 84 h 84"/>
                  <a:gd name="T54" fmla="*/ 74 w 103"/>
                  <a:gd name="T55" fmla="*/ 82 h 84"/>
                  <a:gd name="T56" fmla="*/ 80 w 103"/>
                  <a:gd name="T57" fmla="*/ 80 h 84"/>
                  <a:gd name="T58" fmla="*/ 82 w 103"/>
                  <a:gd name="T59" fmla="*/ 74 h 84"/>
                  <a:gd name="T60" fmla="*/ 79 w 103"/>
                  <a:gd name="T61" fmla="*/ 65 h 84"/>
                  <a:gd name="T62" fmla="*/ 86 w 103"/>
                  <a:gd name="T63" fmla="*/ 67 h 84"/>
                  <a:gd name="T64" fmla="*/ 93 w 103"/>
                  <a:gd name="T65" fmla="*/ 68 h 84"/>
                  <a:gd name="T66" fmla="*/ 97 w 103"/>
                  <a:gd name="T67" fmla="*/ 65 h 84"/>
                  <a:gd name="T68" fmla="*/ 103 w 103"/>
                  <a:gd name="T69" fmla="*/ 64 h 84"/>
                  <a:gd name="T70" fmla="*/ 103 w 103"/>
                  <a:gd name="T71" fmla="*/ 58 h 84"/>
                  <a:gd name="T72" fmla="*/ 103 w 103"/>
                  <a:gd name="T73" fmla="*/ 52 h 84"/>
                  <a:gd name="T74" fmla="*/ 99 w 103"/>
                  <a:gd name="T75" fmla="*/ 47 h 84"/>
                  <a:gd name="T76" fmla="*/ 92 w 103"/>
                  <a:gd name="T77" fmla="*/ 42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3"/>
                  <a:gd name="T118" fmla="*/ 0 h 84"/>
                  <a:gd name="T119" fmla="*/ 103 w 103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3" h="84">
                    <a:moveTo>
                      <a:pt x="92" y="42"/>
                    </a:moveTo>
                    <a:lnTo>
                      <a:pt x="99" y="31"/>
                    </a:lnTo>
                    <a:lnTo>
                      <a:pt x="97" y="19"/>
                    </a:lnTo>
                    <a:lnTo>
                      <a:pt x="87" y="9"/>
                    </a:lnTo>
                    <a:lnTo>
                      <a:pt x="79" y="5"/>
                    </a:lnTo>
                    <a:lnTo>
                      <a:pt x="67" y="0"/>
                    </a:lnTo>
                    <a:lnTo>
                      <a:pt x="56" y="2"/>
                    </a:lnTo>
                    <a:lnTo>
                      <a:pt x="49" y="6"/>
                    </a:lnTo>
                    <a:lnTo>
                      <a:pt x="49" y="18"/>
                    </a:lnTo>
                    <a:lnTo>
                      <a:pt x="40" y="11"/>
                    </a:lnTo>
                    <a:lnTo>
                      <a:pt x="31" y="8"/>
                    </a:lnTo>
                    <a:lnTo>
                      <a:pt x="23" y="6"/>
                    </a:lnTo>
                    <a:lnTo>
                      <a:pt x="17" y="8"/>
                    </a:lnTo>
                    <a:lnTo>
                      <a:pt x="5" y="13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4" y="45"/>
                    </a:lnTo>
                    <a:lnTo>
                      <a:pt x="7" y="54"/>
                    </a:lnTo>
                    <a:lnTo>
                      <a:pt x="15" y="62"/>
                    </a:lnTo>
                    <a:lnTo>
                      <a:pt x="23" y="67"/>
                    </a:lnTo>
                    <a:lnTo>
                      <a:pt x="31" y="70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49" y="70"/>
                    </a:lnTo>
                    <a:lnTo>
                      <a:pt x="54" y="77"/>
                    </a:lnTo>
                    <a:lnTo>
                      <a:pt x="60" y="81"/>
                    </a:lnTo>
                    <a:lnTo>
                      <a:pt x="69" y="84"/>
                    </a:lnTo>
                    <a:lnTo>
                      <a:pt x="74" y="82"/>
                    </a:lnTo>
                    <a:lnTo>
                      <a:pt x="80" y="80"/>
                    </a:lnTo>
                    <a:lnTo>
                      <a:pt x="82" y="74"/>
                    </a:lnTo>
                    <a:lnTo>
                      <a:pt x="79" y="65"/>
                    </a:lnTo>
                    <a:lnTo>
                      <a:pt x="86" y="67"/>
                    </a:lnTo>
                    <a:lnTo>
                      <a:pt x="93" y="68"/>
                    </a:lnTo>
                    <a:lnTo>
                      <a:pt x="97" y="65"/>
                    </a:lnTo>
                    <a:lnTo>
                      <a:pt x="103" y="64"/>
                    </a:lnTo>
                    <a:lnTo>
                      <a:pt x="103" y="58"/>
                    </a:lnTo>
                    <a:lnTo>
                      <a:pt x="103" y="52"/>
                    </a:lnTo>
                    <a:lnTo>
                      <a:pt x="99" y="47"/>
                    </a:lnTo>
                    <a:lnTo>
                      <a:pt x="92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2" name="Freeform 226">
                <a:extLst>
                  <a:ext uri="{FF2B5EF4-FFF2-40B4-BE49-F238E27FC236}">
                    <a16:creationId xmlns:a16="http://schemas.microsoft.com/office/drawing/2014/main" id="{95851F74-091D-46CB-8557-10636A862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" y="2420"/>
                <a:ext cx="82" cy="47"/>
              </a:xfrm>
              <a:custGeom>
                <a:avLst/>
                <a:gdLst>
                  <a:gd name="T0" fmla="*/ 75 w 82"/>
                  <a:gd name="T1" fmla="*/ 27 h 47"/>
                  <a:gd name="T2" fmla="*/ 79 w 82"/>
                  <a:gd name="T3" fmla="*/ 23 h 47"/>
                  <a:gd name="T4" fmla="*/ 82 w 82"/>
                  <a:gd name="T5" fmla="*/ 17 h 47"/>
                  <a:gd name="T6" fmla="*/ 81 w 82"/>
                  <a:gd name="T7" fmla="*/ 10 h 47"/>
                  <a:gd name="T8" fmla="*/ 75 w 82"/>
                  <a:gd name="T9" fmla="*/ 4 h 47"/>
                  <a:gd name="T10" fmla="*/ 65 w 82"/>
                  <a:gd name="T11" fmla="*/ 0 h 47"/>
                  <a:gd name="T12" fmla="*/ 58 w 82"/>
                  <a:gd name="T13" fmla="*/ 2 h 47"/>
                  <a:gd name="T14" fmla="*/ 52 w 82"/>
                  <a:gd name="T15" fmla="*/ 10 h 47"/>
                  <a:gd name="T16" fmla="*/ 51 w 82"/>
                  <a:gd name="T17" fmla="*/ 20 h 47"/>
                  <a:gd name="T18" fmla="*/ 41 w 82"/>
                  <a:gd name="T19" fmla="*/ 10 h 47"/>
                  <a:gd name="T20" fmla="*/ 32 w 82"/>
                  <a:gd name="T21" fmla="*/ 4 h 47"/>
                  <a:gd name="T22" fmla="*/ 22 w 82"/>
                  <a:gd name="T23" fmla="*/ 1 h 47"/>
                  <a:gd name="T24" fmla="*/ 16 w 82"/>
                  <a:gd name="T25" fmla="*/ 2 h 47"/>
                  <a:gd name="T26" fmla="*/ 9 w 82"/>
                  <a:gd name="T27" fmla="*/ 5 h 47"/>
                  <a:gd name="T28" fmla="*/ 3 w 82"/>
                  <a:gd name="T29" fmla="*/ 12 h 47"/>
                  <a:gd name="T30" fmla="*/ 0 w 82"/>
                  <a:gd name="T31" fmla="*/ 15 h 47"/>
                  <a:gd name="T32" fmla="*/ 2 w 82"/>
                  <a:gd name="T33" fmla="*/ 21 h 47"/>
                  <a:gd name="T34" fmla="*/ 5 w 82"/>
                  <a:gd name="T35" fmla="*/ 27 h 47"/>
                  <a:gd name="T36" fmla="*/ 10 w 82"/>
                  <a:gd name="T37" fmla="*/ 36 h 47"/>
                  <a:gd name="T38" fmla="*/ 22 w 82"/>
                  <a:gd name="T39" fmla="*/ 46 h 47"/>
                  <a:gd name="T40" fmla="*/ 33 w 82"/>
                  <a:gd name="T41" fmla="*/ 47 h 47"/>
                  <a:gd name="T42" fmla="*/ 42 w 82"/>
                  <a:gd name="T43" fmla="*/ 41 h 47"/>
                  <a:gd name="T44" fmla="*/ 46 w 82"/>
                  <a:gd name="T45" fmla="*/ 34 h 47"/>
                  <a:gd name="T46" fmla="*/ 52 w 82"/>
                  <a:gd name="T47" fmla="*/ 40 h 47"/>
                  <a:gd name="T48" fmla="*/ 61 w 82"/>
                  <a:gd name="T49" fmla="*/ 44 h 47"/>
                  <a:gd name="T50" fmla="*/ 68 w 82"/>
                  <a:gd name="T51" fmla="*/ 44 h 47"/>
                  <a:gd name="T52" fmla="*/ 72 w 82"/>
                  <a:gd name="T53" fmla="*/ 40 h 47"/>
                  <a:gd name="T54" fmla="*/ 74 w 82"/>
                  <a:gd name="T55" fmla="*/ 33 h 47"/>
                  <a:gd name="T56" fmla="*/ 77 w 82"/>
                  <a:gd name="T57" fmla="*/ 33 h 47"/>
                  <a:gd name="T58" fmla="*/ 77 w 82"/>
                  <a:gd name="T59" fmla="*/ 31 h 47"/>
                  <a:gd name="T60" fmla="*/ 75 w 82"/>
                  <a:gd name="T61" fmla="*/ 27 h 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2"/>
                  <a:gd name="T94" fmla="*/ 0 h 47"/>
                  <a:gd name="T95" fmla="*/ 82 w 82"/>
                  <a:gd name="T96" fmla="*/ 47 h 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2" h="47">
                    <a:moveTo>
                      <a:pt x="75" y="27"/>
                    </a:moveTo>
                    <a:lnTo>
                      <a:pt x="79" y="23"/>
                    </a:lnTo>
                    <a:lnTo>
                      <a:pt x="82" y="17"/>
                    </a:lnTo>
                    <a:lnTo>
                      <a:pt x="81" y="10"/>
                    </a:lnTo>
                    <a:lnTo>
                      <a:pt x="75" y="4"/>
                    </a:lnTo>
                    <a:lnTo>
                      <a:pt x="65" y="0"/>
                    </a:lnTo>
                    <a:lnTo>
                      <a:pt x="58" y="2"/>
                    </a:lnTo>
                    <a:lnTo>
                      <a:pt x="52" y="10"/>
                    </a:lnTo>
                    <a:lnTo>
                      <a:pt x="51" y="20"/>
                    </a:lnTo>
                    <a:lnTo>
                      <a:pt x="41" y="10"/>
                    </a:lnTo>
                    <a:lnTo>
                      <a:pt x="32" y="4"/>
                    </a:lnTo>
                    <a:lnTo>
                      <a:pt x="22" y="1"/>
                    </a:lnTo>
                    <a:lnTo>
                      <a:pt x="16" y="2"/>
                    </a:lnTo>
                    <a:lnTo>
                      <a:pt x="9" y="5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10" y="36"/>
                    </a:lnTo>
                    <a:lnTo>
                      <a:pt x="22" y="46"/>
                    </a:lnTo>
                    <a:lnTo>
                      <a:pt x="33" y="47"/>
                    </a:lnTo>
                    <a:lnTo>
                      <a:pt x="42" y="41"/>
                    </a:lnTo>
                    <a:lnTo>
                      <a:pt x="46" y="34"/>
                    </a:lnTo>
                    <a:lnTo>
                      <a:pt x="52" y="40"/>
                    </a:lnTo>
                    <a:lnTo>
                      <a:pt x="61" y="44"/>
                    </a:lnTo>
                    <a:lnTo>
                      <a:pt x="68" y="44"/>
                    </a:lnTo>
                    <a:lnTo>
                      <a:pt x="72" y="40"/>
                    </a:lnTo>
                    <a:lnTo>
                      <a:pt x="74" y="33"/>
                    </a:lnTo>
                    <a:lnTo>
                      <a:pt x="77" y="33"/>
                    </a:lnTo>
                    <a:lnTo>
                      <a:pt x="77" y="31"/>
                    </a:lnTo>
                    <a:lnTo>
                      <a:pt x="75" y="27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3" name="Freeform 227">
                <a:extLst>
                  <a:ext uri="{FF2B5EF4-FFF2-40B4-BE49-F238E27FC236}">
                    <a16:creationId xmlns:a16="http://schemas.microsoft.com/office/drawing/2014/main" id="{45535B28-E648-450D-9513-FE266E0B6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" y="2430"/>
                <a:ext cx="29" cy="30"/>
              </a:xfrm>
              <a:custGeom>
                <a:avLst/>
                <a:gdLst>
                  <a:gd name="T0" fmla="*/ 1 w 29"/>
                  <a:gd name="T1" fmla="*/ 27 h 30"/>
                  <a:gd name="T2" fmla="*/ 10 w 29"/>
                  <a:gd name="T3" fmla="*/ 30 h 30"/>
                  <a:gd name="T4" fmla="*/ 21 w 29"/>
                  <a:gd name="T5" fmla="*/ 28 h 30"/>
                  <a:gd name="T6" fmla="*/ 27 w 29"/>
                  <a:gd name="T7" fmla="*/ 21 h 30"/>
                  <a:gd name="T8" fmla="*/ 29 w 29"/>
                  <a:gd name="T9" fmla="*/ 13 h 30"/>
                  <a:gd name="T10" fmla="*/ 23 w 29"/>
                  <a:gd name="T11" fmla="*/ 2 h 30"/>
                  <a:gd name="T12" fmla="*/ 17 w 29"/>
                  <a:gd name="T13" fmla="*/ 0 h 30"/>
                  <a:gd name="T14" fmla="*/ 13 w 29"/>
                  <a:gd name="T15" fmla="*/ 0 h 30"/>
                  <a:gd name="T16" fmla="*/ 8 w 29"/>
                  <a:gd name="T17" fmla="*/ 5 h 30"/>
                  <a:gd name="T18" fmla="*/ 0 w 29"/>
                  <a:gd name="T19" fmla="*/ 17 h 30"/>
                  <a:gd name="T20" fmla="*/ 1 w 29"/>
                  <a:gd name="T21" fmla="*/ 27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30"/>
                  <a:gd name="T35" fmla="*/ 29 w 29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30">
                    <a:moveTo>
                      <a:pt x="1" y="27"/>
                    </a:moveTo>
                    <a:lnTo>
                      <a:pt x="10" y="30"/>
                    </a:lnTo>
                    <a:lnTo>
                      <a:pt x="21" y="28"/>
                    </a:lnTo>
                    <a:lnTo>
                      <a:pt x="27" y="21"/>
                    </a:lnTo>
                    <a:lnTo>
                      <a:pt x="29" y="13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5"/>
                    </a:lnTo>
                    <a:lnTo>
                      <a:pt x="0" y="17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4" name="Freeform 228">
                <a:extLst>
                  <a:ext uri="{FF2B5EF4-FFF2-40B4-BE49-F238E27FC236}">
                    <a16:creationId xmlns:a16="http://schemas.microsoft.com/office/drawing/2014/main" id="{BEA1CC94-2F72-4F5C-95E5-8039C9AD9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4119"/>
                <a:ext cx="163" cy="112"/>
              </a:xfrm>
              <a:custGeom>
                <a:avLst/>
                <a:gdLst>
                  <a:gd name="T0" fmla="*/ 62 w 163"/>
                  <a:gd name="T1" fmla="*/ 30 h 112"/>
                  <a:gd name="T2" fmla="*/ 63 w 163"/>
                  <a:gd name="T3" fmla="*/ 15 h 112"/>
                  <a:gd name="T4" fmla="*/ 72 w 163"/>
                  <a:gd name="T5" fmla="*/ 7 h 112"/>
                  <a:gd name="T6" fmla="*/ 84 w 163"/>
                  <a:gd name="T7" fmla="*/ 0 h 112"/>
                  <a:gd name="T8" fmla="*/ 99 w 163"/>
                  <a:gd name="T9" fmla="*/ 1 h 112"/>
                  <a:gd name="T10" fmla="*/ 105 w 163"/>
                  <a:gd name="T11" fmla="*/ 2 h 112"/>
                  <a:gd name="T12" fmla="*/ 112 w 163"/>
                  <a:gd name="T13" fmla="*/ 8 h 112"/>
                  <a:gd name="T14" fmla="*/ 117 w 163"/>
                  <a:gd name="T15" fmla="*/ 15 h 112"/>
                  <a:gd name="T16" fmla="*/ 123 w 163"/>
                  <a:gd name="T17" fmla="*/ 24 h 112"/>
                  <a:gd name="T18" fmla="*/ 123 w 163"/>
                  <a:gd name="T19" fmla="*/ 33 h 112"/>
                  <a:gd name="T20" fmla="*/ 123 w 163"/>
                  <a:gd name="T21" fmla="*/ 41 h 112"/>
                  <a:gd name="T22" fmla="*/ 118 w 163"/>
                  <a:gd name="T23" fmla="*/ 49 h 112"/>
                  <a:gd name="T24" fmla="*/ 110 w 163"/>
                  <a:gd name="T25" fmla="*/ 56 h 112"/>
                  <a:gd name="T26" fmla="*/ 120 w 163"/>
                  <a:gd name="T27" fmla="*/ 54 h 112"/>
                  <a:gd name="T28" fmla="*/ 131 w 163"/>
                  <a:gd name="T29" fmla="*/ 57 h 112"/>
                  <a:gd name="T30" fmla="*/ 141 w 163"/>
                  <a:gd name="T31" fmla="*/ 60 h 112"/>
                  <a:gd name="T32" fmla="*/ 151 w 163"/>
                  <a:gd name="T33" fmla="*/ 66 h 112"/>
                  <a:gd name="T34" fmla="*/ 163 w 163"/>
                  <a:gd name="T35" fmla="*/ 77 h 112"/>
                  <a:gd name="T36" fmla="*/ 163 w 163"/>
                  <a:gd name="T37" fmla="*/ 92 h 112"/>
                  <a:gd name="T38" fmla="*/ 156 w 163"/>
                  <a:gd name="T39" fmla="*/ 96 h 112"/>
                  <a:gd name="T40" fmla="*/ 148 w 163"/>
                  <a:gd name="T41" fmla="*/ 100 h 112"/>
                  <a:gd name="T42" fmla="*/ 138 w 163"/>
                  <a:gd name="T43" fmla="*/ 103 h 112"/>
                  <a:gd name="T44" fmla="*/ 130 w 163"/>
                  <a:gd name="T45" fmla="*/ 106 h 112"/>
                  <a:gd name="T46" fmla="*/ 118 w 163"/>
                  <a:gd name="T47" fmla="*/ 105 h 112"/>
                  <a:gd name="T48" fmla="*/ 110 w 163"/>
                  <a:gd name="T49" fmla="*/ 105 h 112"/>
                  <a:gd name="T50" fmla="*/ 101 w 163"/>
                  <a:gd name="T51" fmla="*/ 102 h 112"/>
                  <a:gd name="T52" fmla="*/ 97 w 163"/>
                  <a:gd name="T53" fmla="*/ 99 h 112"/>
                  <a:gd name="T54" fmla="*/ 92 w 163"/>
                  <a:gd name="T55" fmla="*/ 103 h 112"/>
                  <a:gd name="T56" fmla="*/ 82 w 163"/>
                  <a:gd name="T57" fmla="*/ 109 h 112"/>
                  <a:gd name="T58" fmla="*/ 69 w 163"/>
                  <a:gd name="T59" fmla="*/ 110 h 112"/>
                  <a:gd name="T60" fmla="*/ 56 w 163"/>
                  <a:gd name="T61" fmla="*/ 112 h 112"/>
                  <a:gd name="T62" fmla="*/ 42 w 163"/>
                  <a:gd name="T63" fmla="*/ 109 h 112"/>
                  <a:gd name="T64" fmla="*/ 33 w 163"/>
                  <a:gd name="T65" fmla="*/ 105 h 112"/>
                  <a:gd name="T66" fmla="*/ 27 w 163"/>
                  <a:gd name="T67" fmla="*/ 96 h 112"/>
                  <a:gd name="T68" fmla="*/ 32 w 163"/>
                  <a:gd name="T69" fmla="*/ 86 h 112"/>
                  <a:gd name="T70" fmla="*/ 23 w 163"/>
                  <a:gd name="T71" fmla="*/ 77 h 112"/>
                  <a:gd name="T72" fmla="*/ 16 w 163"/>
                  <a:gd name="T73" fmla="*/ 70 h 112"/>
                  <a:gd name="T74" fmla="*/ 9 w 163"/>
                  <a:gd name="T75" fmla="*/ 61 h 112"/>
                  <a:gd name="T76" fmla="*/ 4 w 163"/>
                  <a:gd name="T77" fmla="*/ 53 h 112"/>
                  <a:gd name="T78" fmla="*/ 0 w 163"/>
                  <a:gd name="T79" fmla="*/ 44 h 112"/>
                  <a:gd name="T80" fmla="*/ 2 w 163"/>
                  <a:gd name="T81" fmla="*/ 36 h 112"/>
                  <a:gd name="T82" fmla="*/ 3 w 163"/>
                  <a:gd name="T83" fmla="*/ 27 h 112"/>
                  <a:gd name="T84" fmla="*/ 9 w 163"/>
                  <a:gd name="T85" fmla="*/ 23 h 112"/>
                  <a:gd name="T86" fmla="*/ 22 w 163"/>
                  <a:gd name="T87" fmla="*/ 14 h 112"/>
                  <a:gd name="T88" fmla="*/ 38 w 163"/>
                  <a:gd name="T89" fmla="*/ 14 h 112"/>
                  <a:gd name="T90" fmla="*/ 50 w 163"/>
                  <a:gd name="T91" fmla="*/ 18 h 112"/>
                  <a:gd name="T92" fmla="*/ 62 w 163"/>
                  <a:gd name="T93" fmla="*/ 30 h 11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3"/>
                  <a:gd name="T142" fmla="*/ 0 h 112"/>
                  <a:gd name="T143" fmla="*/ 163 w 163"/>
                  <a:gd name="T144" fmla="*/ 112 h 11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3" h="112">
                    <a:moveTo>
                      <a:pt x="62" y="30"/>
                    </a:moveTo>
                    <a:lnTo>
                      <a:pt x="63" y="15"/>
                    </a:lnTo>
                    <a:lnTo>
                      <a:pt x="72" y="7"/>
                    </a:lnTo>
                    <a:lnTo>
                      <a:pt x="84" y="0"/>
                    </a:lnTo>
                    <a:lnTo>
                      <a:pt x="99" y="1"/>
                    </a:lnTo>
                    <a:lnTo>
                      <a:pt x="105" y="2"/>
                    </a:lnTo>
                    <a:lnTo>
                      <a:pt x="112" y="8"/>
                    </a:lnTo>
                    <a:lnTo>
                      <a:pt x="117" y="15"/>
                    </a:lnTo>
                    <a:lnTo>
                      <a:pt x="123" y="24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18" y="49"/>
                    </a:lnTo>
                    <a:lnTo>
                      <a:pt x="110" y="56"/>
                    </a:lnTo>
                    <a:lnTo>
                      <a:pt x="120" y="54"/>
                    </a:lnTo>
                    <a:lnTo>
                      <a:pt x="131" y="57"/>
                    </a:lnTo>
                    <a:lnTo>
                      <a:pt x="141" y="60"/>
                    </a:lnTo>
                    <a:lnTo>
                      <a:pt x="151" y="66"/>
                    </a:lnTo>
                    <a:lnTo>
                      <a:pt x="163" y="77"/>
                    </a:lnTo>
                    <a:lnTo>
                      <a:pt x="163" y="92"/>
                    </a:lnTo>
                    <a:lnTo>
                      <a:pt x="156" y="96"/>
                    </a:lnTo>
                    <a:lnTo>
                      <a:pt x="148" y="100"/>
                    </a:lnTo>
                    <a:lnTo>
                      <a:pt x="138" y="103"/>
                    </a:lnTo>
                    <a:lnTo>
                      <a:pt x="130" y="106"/>
                    </a:lnTo>
                    <a:lnTo>
                      <a:pt x="118" y="105"/>
                    </a:lnTo>
                    <a:lnTo>
                      <a:pt x="110" y="105"/>
                    </a:lnTo>
                    <a:lnTo>
                      <a:pt x="101" y="102"/>
                    </a:lnTo>
                    <a:lnTo>
                      <a:pt x="97" y="99"/>
                    </a:lnTo>
                    <a:lnTo>
                      <a:pt x="92" y="103"/>
                    </a:lnTo>
                    <a:lnTo>
                      <a:pt x="82" y="109"/>
                    </a:lnTo>
                    <a:lnTo>
                      <a:pt x="69" y="110"/>
                    </a:lnTo>
                    <a:lnTo>
                      <a:pt x="56" y="112"/>
                    </a:lnTo>
                    <a:lnTo>
                      <a:pt x="42" y="109"/>
                    </a:lnTo>
                    <a:lnTo>
                      <a:pt x="33" y="105"/>
                    </a:lnTo>
                    <a:lnTo>
                      <a:pt x="27" y="96"/>
                    </a:lnTo>
                    <a:lnTo>
                      <a:pt x="32" y="86"/>
                    </a:lnTo>
                    <a:lnTo>
                      <a:pt x="23" y="77"/>
                    </a:lnTo>
                    <a:lnTo>
                      <a:pt x="16" y="70"/>
                    </a:lnTo>
                    <a:lnTo>
                      <a:pt x="9" y="61"/>
                    </a:lnTo>
                    <a:lnTo>
                      <a:pt x="4" y="53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3" y="27"/>
                    </a:lnTo>
                    <a:lnTo>
                      <a:pt x="9" y="23"/>
                    </a:lnTo>
                    <a:lnTo>
                      <a:pt x="22" y="14"/>
                    </a:lnTo>
                    <a:lnTo>
                      <a:pt x="38" y="14"/>
                    </a:lnTo>
                    <a:lnTo>
                      <a:pt x="50" y="18"/>
                    </a:ln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5" name="Freeform 229">
                <a:extLst>
                  <a:ext uri="{FF2B5EF4-FFF2-40B4-BE49-F238E27FC236}">
                    <a16:creationId xmlns:a16="http://schemas.microsoft.com/office/drawing/2014/main" id="{2389673E-D469-4DE4-9154-CFC48BD47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4136"/>
                <a:ext cx="128" cy="78"/>
              </a:xfrm>
              <a:custGeom>
                <a:avLst/>
                <a:gdLst>
                  <a:gd name="T0" fmla="*/ 49 w 128"/>
                  <a:gd name="T1" fmla="*/ 20 h 78"/>
                  <a:gd name="T2" fmla="*/ 55 w 128"/>
                  <a:gd name="T3" fmla="*/ 8 h 78"/>
                  <a:gd name="T4" fmla="*/ 68 w 128"/>
                  <a:gd name="T5" fmla="*/ 1 h 78"/>
                  <a:gd name="T6" fmla="*/ 81 w 128"/>
                  <a:gd name="T7" fmla="*/ 0 h 78"/>
                  <a:gd name="T8" fmla="*/ 90 w 128"/>
                  <a:gd name="T9" fmla="*/ 8 h 78"/>
                  <a:gd name="T10" fmla="*/ 90 w 128"/>
                  <a:gd name="T11" fmla="*/ 20 h 78"/>
                  <a:gd name="T12" fmla="*/ 88 w 128"/>
                  <a:gd name="T13" fmla="*/ 30 h 78"/>
                  <a:gd name="T14" fmla="*/ 84 w 128"/>
                  <a:gd name="T15" fmla="*/ 39 h 78"/>
                  <a:gd name="T16" fmla="*/ 77 w 128"/>
                  <a:gd name="T17" fmla="*/ 44 h 78"/>
                  <a:gd name="T18" fmla="*/ 84 w 128"/>
                  <a:gd name="T19" fmla="*/ 44 h 78"/>
                  <a:gd name="T20" fmla="*/ 92 w 128"/>
                  <a:gd name="T21" fmla="*/ 44 h 78"/>
                  <a:gd name="T22" fmla="*/ 101 w 128"/>
                  <a:gd name="T23" fmla="*/ 46 h 78"/>
                  <a:gd name="T24" fmla="*/ 111 w 128"/>
                  <a:gd name="T25" fmla="*/ 49 h 78"/>
                  <a:gd name="T26" fmla="*/ 124 w 128"/>
                  <a:gd name="T27" fmla="*/ 56 h 78"/>
                  <a:gd name="T28" fmla="*/ 128 w 128"/>
                  <a:gd name="T29" fmla="*/ 68 h 78"/>
                  <a:gd name="T30" fmla="*/ 124 w 128"/>
                  <a:gd name="T31" fmla="*/ 70 h 78"/>
                  <a:gd name="T32" fmla="*/ 117 w 128"/>
                  <a:gd name="T33" fmla="*/ 75 h 78"/>
                  <a:gd name="T34" fmla="*/ 107 w 128"/>
                  <a:gd name="T35" fmla="*/ 76 h 78"/>
                  <a:gd name="T36" fmla="*/ 98 w 128"/>
                  <a:gd name="T37" fmla="*/ 78 h 78"/>
                  <a:gd name="T38" fmla="*/ 87 w 128"/>
                  <a:gd name="T39" fmla="*/ 75 h 78"/>
                  <a:gd name="T40" fmla="*/ 78 w 128"/>
                  <a:gd name="T41" fmla="*/ 73 h 78"/>
                  <a:gd name="T42" fmla="*/ 69 w 128"/>
                  <a:gd name="T43" fmla="*/ 70 h 78"/>
                  <a:gd name="T44" fmla="*/ 66 w 128"/>
                  <a:gd name="T45" fmla="*/ 68 h 78"/>
                  <a:gd name="T46" fmla="*/ 59 w 128"/>
                  <a:gd name="T47" fmla="*/ 68 h 78"/>
                  <a:gd name="T48" fmla="*/ 52 w 128"/>
                  <a:gd name="T49" fmla="*/ 69 h 78"/>
                  <a:gd name="T50" fmla="*/ 43 w 128"/>
                  <a:gd name="T51" fmla="*/ 68 h 78"/>
                  <a:gd name="T52" fmla="*/ 35 w 128"/>
                  <a:gd name="T53" fmla="*/ 66 h 78"/>
                  <a:gd name="T54" fmla="*/ 22 w 128"/>
                  <a:gd name="T55" fmla="*/ 60 h 78"/>
                  <a:gd name="T56" fmla="*/ 22 w 128"/>
                  <a:gd name="T57" fmla="*/ 55 h 78"/>
                  <a:gd name="T58" fmla="*/ 10 w 128"/>
                  <a:gd name="T59" fmla="*/ 43 h 78"/>
                  <a:gd name="T60" fmla="*/ 3 w 128"/>
                  <a:gd name="T61" fmla="*/ 33 h 78"/>
                  <a:gd name="T62" fmla="*/ 0 w 128"/>
                  <a:gd name="T63" fmla="*/ 24 h 78"/>
                  <a:gd name="T64" fmla="*/ 6 w 128"/>
                  <a:gd name="T65" fmla="*/ 19 h 78"/>
                  <a:gd name="T66" fmla="*/ 16 w 128"/>
                  <a:gd name="T67" fmla="*/ 13 h 78"/>
                  <a:gd name="T68" fmla="*/ 28 w 128"/>
                  <a:gd name="T69" fmla="*/ 14 h 78"/>
                  <a:gd name="T70" fmla="*/ 39 w 128"/>
                  <a:gd name="T71" fmla="*/ 17 h 78"/>
                  <a:gd name="T72" fmla="*/ 49 w 128"/>
                  <a:gd name="T73" fmla="*/ 20 h 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"/>
                  <a:gd name="T112" fmla="*/ 0 h 78"/>
                  <a:gd name="T113" fmla="*/ 128 w 128"/>
                  <a:gd name="T114" fmla="*/ 78 h 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" h="78">
                    <a:moveTo>
                      <a:pt x="49" y="20"/>
                    </a:moveTo>
                    <a:lnTo>
                      <a:pt x="55" y="8"/>
                    </a:lnTo>
                    <a:lnTo>
                      <a:pt x="68" y="1"/>
                    </a:lnTo>
                    <a:lnTo>
                      <a:pt x="81" y="0"/>
                    </a:lnTo>
                    <a:lnTo>
                      <a:pt x="90" y="8"/>
                    </a:lnTo>
                    <a:lnTo>
                      <a:pt x="90" y="20"/>
                    </a:lnTo>
                    <a:lnTo>
                      <a:pt x="88" y="30"/>
                    </a:lnTo>
                    <a:lnTo>
                      <a:pt x="84" y="39"/>
                    </a:lnTo>
                    <a:lnTo>
                      <a:pt x="77" y="44"/>
                    </a:lnTo>
                    <a:lnTo>
                      <a:pt x="84" y="44"/>
                    </a:lnTo>
                    <a:lnTo>
                      <a:pt x="92" y="44"/>
                    </a:lnTo>
                    <a:lnTo>
                      <a:pt x="101" y="46"/>
                    </a:lnTo>
                    <a:lnTo>
                      <a:pt x="111" y="49"/>
                    </a:lnTo>
                    <a:lnTo>
                      <a:pt x="124" y="56"/>
                    </a:lnTo>
                    <a:lnTo>
                      <a:pt x="128" y="68"/>
                    </a:lnTo>
                    <a:lnTo>
                      <a:pt x="124" y="70"/>
                    </a:lnTo>
                    <a:lnTo>
                      <a:pt x="117" y="75"/>
                    </a:lnTo>
                    <a:lnTo>
                      <a:pt x="107" y="76"/>
                    </a:lnTo>
                    <a:lnTo>
                      <a:pt x="98" y="78"/>
                    </a:lnTo>
                    <a:lnTo>
                      <a:pt x="87" y="75"/>
                    </a:lnTo>
                    <a:lnTo>
                      <a:pt x="78" y="73"/>
                    </a:lnTo>
                    <a:lnTo>
                      <a:pt x="69" y="70"/>
                    </a:lnTo>
                    <a:lnTo>
                      <a:pt x="66" y="68"/>
                    </a:lnTo>
                    <a:lnTo>
                      <a:pt x="59" y="68"/>
                    </a:lnTo>
                    <a:lnTo>
                      <a:pt x="52" y="69"/>
                    </a:lnTo>
                    <a:lnTo>
                      <a:pt x="43" y="68"/>
                    </a:lnTo>
                    <a:lnTo>
                      <a:pt x="35" y="66"/>
                    </a:lnTo>
                    <a:lnTo>
                      <a:pt x="22" y="60"/>
                    </a:lnTo>
                    <a:lnTo>
                      <a:pt x="22" y="55"/>
                    </a:lnTo>
                    <a:lnTo>
                      <a:pt x="10" y="43"/>
                    </a:lnTo>
                    <a:lnTo>
                      <a:pt x="3" y="33"/>
                    </a:lnTo>
                    <a:lnTo>
                      <a:pt x="0" y="24"/>
                    </a:lnTo>
                    <a:lnTo>
                      <a:pt x="6" y="19"/>
                    </a:lnTo>
                    <a:lnTo>
                      <a:pt x="16" y="13"/>
                    </a:lnTo>
                    <a:lnTo>
                      <a:pt x="28" y="14"/>
                    </a:lnTo>
                    <a:lnTo>
                      <a:pt x="39" y="17"/>
                    </a:lnTo>
                    <a:lnTo>
                      <a:pt x="49" y="20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6" name="Freeform 230">
                <a:extLst>
                  <a:ext uri="{FF2B5EF4-FFF2-40B4-BE49-F238E27FC236}">
                    <a16:creationId xmlns:a16="http://schemas.microsoft.com/office/drawing/2014/main" id="{6B88E60C-A699-42D4-9C3E-C7EC01841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4165"/>
                <a:ext cx="39" cy="27"/>
              </a:xfrm>
              <a:custGeom>
                <a:avLst/>
                <a:gdLst>
                  <a:gd name="T0" fmla="*/ 13 w 39"/>
                  <a:gd name="T1" fmla="*/ 26 h 27"/>
                  <a:gd name="T2" fmla="*/ 4 w 39"/>
                  <a:gd name="T3" fmla="*/ 20 h 27"/>
                  <a:gd name="T4" fmla="*/ 0 w 39"/>
                  <a:gd name="T5" fmla="*/ 14 h 27"/>
                  <a:gd name="T6" fmla="*/ 1 w 39"/>
                  <a:gd name="T7" fmla="*/ 5 h 27"/>
                  <a:gd name="T8" fmla="*/ 9 w 39"/>
                  <a:gd name="T9" fmla="*/ 3 h 27"/>
                  <a:gd name="T10" fmla="*/ 17 w 39"/>
                  <a:gd name="T11" fmla="*/ 0 h 27"/>
                  <a:gd name="T12" fmla="*/ 27 w 39"/>
                  <a:gd name="T13" fmla="*/ 0 h 27"/>
                  <a:gd name="T14" fmla="*/ 34 w 39"/>
                  <a:gd name="T15" fmla="*/ 1 h 27"/>
                  <a:gd name="T16" fmla="*/ 39 w 39"/>
                  <a:gd name="T17" fmla="*/ 10 h 27"/>
                  <a:gd name="T18" fmla="*/ 37 w 39"/>
                  <a:gd name="T19" fmla="*/ 17 h 27"/>
                  <a:gd name="T20" fmla="*/ 33 w 39"/>
                  <a:gd name="T21" fmla="*/ 24 h 27"/>
                  <a:gd name="T22" fmla="*/ 24 w 39"/>
                  <a:gd name="T23" fmla="*/ 27 h 27"/>
                  <a:gd name="T24" fmla="*/ 13 w 39"/>
                  <a:gd name="T25" fmla="*/ 26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27"/>
                  <a:gd name="T41" fmla="*/ 39 w 39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27">
                    <a:moveTo>
                      <a:pt x="13" y="26"/>
                    </a:moveTo>
                    <a:lnTo>
                      <a:pt x="4" y="20"/>
                    </a:lnTo>
                    <a:lnTo>
                      <a:pt x="0" y="14"/>
                    </a:lnTo>
                    <a:lnTo>
                      <a:pt x="1" y="5"/>
                    </a:lnTo>
                    <a:lnTo>
                      <a:pt x="9" y="3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4" y="1"/>
                    </a:lnTo>
                    <a:lnTo>
                      <a:pt x="39" y="10"/>
                    </a:lnTo>
                    <a:lnTo>
                      <a:pt x="37" y="17"/>
                    </a:lnTo>
                    <a:lnTo>
                      <a:pt x="33" y="24"/>
                    </a:lnTo>
                    <a:lnTo>
                      <a:pt x="24" y="27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7" name="Freeform 231">
                <a:extLst>
                  <a:ext uri="{FF2B5EF4-FFF2-40B4-BE49-F238E27FC236}">
                    <a16:creationId xmlns:a16="http://schemas.microsoft.com/office/drawing/2014/main" id="{DB9CC827-789E-41FB-91BB-89EB3DBE8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" y="2382"/>
                <a:ext cx="111" cy="81"/>
              </a:xfrm>
              <a:custGeom>
                <a:avLst/>
                <a:gdLst>
                  <a:gd name="T0" fmla="*/ 79 w 111"/>
                  <a:gd name="T1" fmla="*/ 30 h 81"/>
                  <a:gd name="T2" fmla="*/ 80 w 111"/>
                  <a:gd name="T3" fmla="*/ 22 h 81"/>
                  <a:gd name="T4" fmla="*/ 80 w 111"/>
                  <a:gd name="T5" fmla="*/ 13 h 81"/>
                  <a:gd name="T6" fmla="*/ 76 w 111"/>
                  <a:gd name="T7" fmla="*/ 4 h 81"/>
                  <a:gd name="T8" fmla="*/ 69 w 111"/>
                  <a:gd name="T9" fmla="*/ 2 h 81"/>
                  <a:gd name="T10" fmla="*/ 56 w 111"/>
                  <a:gd name="T11" fmla="*/ 0 h 81"/>
                  <a:gd name="T12" fmla="*/ 46 w 111"/>
                  <a:gd name="T13" fmla="*/ 6 h 81"/>
                  <a:gd name="T14" fmla="*/ 39 w 111"/>
                  <a:gd name="T15" fmla="*/ 14 h 81"/>
                  <a:gd name="T16" fmla="*/ 42 w 111"/>
                  <a:gd name="T17" fmla="*/ 27 h 81"/>
                  <a:gd name="T18" fmla="*/ 34 w 111"/>
                  <a:gd name="T19" fmla="*/ 23 h 81"/>
                  <a:gd name="T20" fmla="*/ 27 w 111"/>
                  <a:gd name="T21" fmla="*/ 20 h 81"/>
                  <a:gd name="T22" fmla="*/ 20 w 111"/>
                  <a:gd name="T23" fmla="*/ 19 h 81"/>
                  <a:gd name="T24" fmla="*/ 14 w 111"/>
                  <a:gd name="T25" fmla="*/ 19 h 81"/>
                  <a:gd name="T26" fmla="*/ 3 w 111"/>
                  <a:gd name="T27" fmla="*/ 20 h 81"/>
                  <a:gd name="T28" fmla="*/ 0 w 111"/>
                  <a:gd name="T29" fmla="*/ 29 h 81"/>
                  <a:gd name="T30" fmla="*/ 3 w 111"/>
                  <a:gd name="T31" fmla="*/ 39 h 81"/>
                  <a:gd name="T32" fmla="*/ 13 w 111"/>
                  <a:gd name="T33" fmla="*/ 49 h 81"/>
                  <a:gd name="T34" fmla="*/ 24 w 111"/>
                  <a:gd name="T35" fmla="*/ 53 h 81"/>
                  <a:gd name="T36" fmla="*/ 36 w 111"/>
                  <a:gd name="T37" fmla="*/ 56 h 81"/>
                  <a:gd name="T38" fmla="*/ 37 w 111"/>
                  <a:gd name="T39" fmla="*/ 65 h 81"/>
                  <a:gd name="T40" fmla="*/ 52 w 111"/>
                  <a:gd name="T41" fmla="*/ 76 h 81"/>
                  <a:gd name="T42" fmla="*/ 59 w 111"/>
                  <a:gd name="T43" fmla="*/ 79 h 81"/>
                  <a:gd name="T44" fmla="*/ 68 w 111"/>
                  <a:gd name="T45" fmla="*/ 81 h 81"/>
                  <a:gd name="T46" fmla="*/ 72 w 111"/>
                  <a:gd name="T47" fmla="*/ 78 h 81"/>
                  <a:gd name="T48" fmla="*/ 76 w 111"/>
                  <a:gd name="T49" fmla="*/ 72 h 81"/>
                  <a:gd name="T50" fmla="*/ 88 w 111"/>
                  <a:gd name="T51" fmla="*/ 68 h 81"/>
                  <a:gd name="T52" fmla="*/ 101 w 111"/>
                  <a:gd name="T53" fmla="*/ 62 h 81"/>
                  <a:gd name="T54" fmla="*/ 108 w 111"/>
                  <a:gd name="T55" fmla="*/ 53 h 81"/>
                  <a:gd name="T56" fmla="*/ 111 w 111"/>
                  <a:gd name="T57" fmla="*/ 45 h 81"/>
                  <a:gd name="T58" fmla="*/ 104 w 111"/>
                  <a:gd name="T59" fmla="*/ 35 h 81"/>
                  <a:gd name="T60" fmla="*/ 96 w 111"/>
                  <a:gd name="T61" fmla="*/ 29 h 81"/>
                  <a:gd name="T62" fmla="*/ 88 w 111"/>
                  <a:gd name="T63" fmla="*/ 26 h 81"/>
                  <a:gd name="T64" fmla="*/ 79 w 111"/>
                  <a:gd name="T65" fmla="*/ 3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1"/>
                  <a:gd name="T100" fmla="*/ 0 h 81"/>
                  <a:gd name="T101" fmla="*/ 111 w 111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1" h="81">
                    <a:moveTo>
                      <a:pt x="79" y="30"/>
                    </a:moveTo>
                    <a:lnTo>
                      <a:pt x="80" y="22"/>
                    </a:lnTo>
                    <a:lnTo>
                      <a:pt x="80" y="13"/>
                    </a:lnTo>
                    <a:lnTo>
                      <a:pt x="76" y="4"/>
                    </a:lnTo>
                    <a:lnTo>
                      <a:pt x="69" y="2"/>
                    </a:lnTo>
                    <a:lnTo>
                      <a:pt x="56" y="0"/>
                    </a:lnTo>
                    <a:lnTo>
                      <a:pt x="46" y="6"/>
                    </a:lnTo>
                    <a:lnTo>
                      <a:pt x="39" y="14"/>
                    </a:lnTo>
                    <a:lnTo>
                      <a:pt x="42" y="27"/>
                    </a:lnTo>
                    <a:lnTo>
                      <a:pt x="34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4" y="19"/>
                    </a:lnTo>
                    <a:lnTo>
                      <a:pt x="3" y="20"/>
                    </a:lnTo>
                    <a:lnTo>
                      <a:pt x="0" y="29"/>
                    </a:lnTo>
                    <a:lnTo>
                      <a:pt x="3" y="39"/>
                    </a:lnTo>
                    <a:lnTo>
                      <a:pt x="13" y="49"/>
                    </a:lnTo>
                    <a:lnTo>
                      <a:pt x="24" y="53"/>
                    </a:lnTo>
                    <a:lnTo>
                      <a:pt x="36" y="56"/>
                    </a:lnTo>
                    <a:lnTo>
                      <a:pt x="37" y="65"/>
                    </a:lnTo>
                    <a:lnTo>
                      <a:pt x="52" y="76"/>
                    </a:lnTo>
                    <a:lnTo>
                      <a:pt x="59" y="79"/>
                    </a:lnTo>
                    <a:lnTo>
                      <a:pt x="68" y="81"/>
                    </a:lnTo>
                    <a:lnTo>
                      <a:pt x="72" y="78"/>
                    </a:lnTo>
                    <a:lnTo>
                      <a:pt x="76" y="72"/>
                    </a:lnTo>
                    <a:lnTo>
                      <a:pt x="88" y="68"/>
                    </a:lnTo>
                    <a:lnTo>
                      <a:pt x="101" y="62"/>
                    </a:lnTo>
                    <a:lnTo>
                      <a:pt x="108" y="53"/>
                    </a:lnTo>
                    <a:lnTo>
                      <a:pt x="111" y="45"/>
                    </a:lnTo>
                    <a:lnTo>
                      <a:pt x="104" y="35"/>
                    </a:lnTo>
                    <a:lnTo>
                      <a:pt x="96" y="29"/>
                    </a:lnTo>
                    <a:lnTo>
                      <a:pt x="88" y="26"/>
                    </a:lnTo>
                    <a:lnTo>
                      <a:pt x="7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8" name="Freeform 232">
                <a:extLst>
                  <a:ext uri="{FF2B5EF4-FFF2-40B4-BE49-F238E27FC236}">
                    <a16:creationId xmlns:a16="http://schemas.microsoft.com/office/drawing/2014/main" id="{FF3E1C82-BC93-41F0-B41D-DDF08653A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" y="2389"/>
                <a:ext cx="86" cy="56"/>
              </a:xfrm>
              <a:custGeom>
                <a:avLst/>
                <a:gdLst>
                  <a:gd name="T0" fmla="*/ 62 w 86"/>
                  <a:gd name="T1" fmla="*/ 25 h 56"/>
                  <a:gd name="T2" fmla="*/ 60 w 86"/>
                  <a:gd name="T3" fmla="*/ 16 h 56"/>
                  <a:gd name="T4" fmla="*/ 56 w 86"/>
                  <a:gd name="T5" fmla="*/ 7 h 56"/>
                  <a:gd name="T6" fmla="*/ 49 w 86"/>
                  <a:gd name="T7" fmla="*/ 0 h 56"/>
                  <a:gd name="T8" fmla="*/ 43 w 86"/>
                  <a:gd name="T9" fmla="*/ 3 h 56"/>
                  <a:gd name="T10" fmla="*/ 34 w 86"/>
                  <a:gd name="T11" fmla="*/ 16 h 56"/>
                  <a:gd name="T12" fmla="*/ 39 w 86"/>
                  <a:gd name="T13" fmla="*/ 29 h 56"/>
                  <a:gd name="T14" fmla="*/ 27 w 86"/>
                  <a:gd name="T15" fmla="*/ 22 h 56"/>
                  <a:gd name="T16" fmla="*/ 16 w 86"/>
                  <a:gd name="T17" fmla="*/ 19 h 56"/>
                  <a:gd name="T18" fmla="*/ 6 w 86"/>
                  <a:gd name="T19" fmla="*/ 18 h 56"/>
                  <a:gd name="T20" fmla="*/ 0 w 86"/>
                  <a:gd name="T21" fmla="*/ 23 h 56"/>
                  <a:gd name="T22" fmla="*/ 3 w 86"/>
                  <a:gd name="T23" fmla="*/ 31 h 56"/>
                  <a:gd name="T24" fmla="*/ 13 w 86"/>
                  <a:gd name="T25" fmla="*/ 38 h 56"/>
                  <a:gd name="T26" fmla="*/ 24 w 86"/>
                  <a:gd name="T27" fmla="*/ 43 h 56"/>
                  <a:gd name="T28" fmla="*/ 36 w 86"/>
                  <a:gd name="T29" fmla="*/ 45 h 56"/>
                  <a:gd name="T30" fmla="*/ 42 w 86"/>
                  <a:gd name="T31" fmla="*/ 51 h 56"/>
                  <a:gd name="T32" fmla="*/ 52 w 86"/>
                  <a:gd name="T33" fmla="*/ 55 h 56"/>
                  <a:gd name="T34" fmla="*/ 60 w 86"/>
                  <a:gd name="T35" fmla="*/ 56 h 56"/>
                  <a:gd name="T36" fmla="*/ 65 w 86"/>
                  <a:gd name="T37" fmla="*/ 54 h 56"/>
                  <a:gd name="T38" fmla="*/ 73 w 86"/>
                  <a:gd name="T39" fmla="*/ 51 h 56"/>
                  <a:gd name="T40" fmla="*/ 82 w 86"/>
                  <a:gd name="T41" fmla="*/ 48 h 56"/>
                  <a:gd name="T42" fmla="*/ 85 w 86"/>
                  <a:gd name="T43" fmla="*/ 42 h 56"/>
                  <a:gd name="T44" fmla="*/ 86 w 86"/>
                  <a:gd name="T45" fmla="*/ 38 h 56"/>
                  <a:gd name="T46" fmla="*/ 81 w 86"/>
                  <a:gd name="T47" fmla="*/ 32 h 56"/>
                  <a:gd name="T48" fmla="*/ 75 w 86"/>
                  <a:gd name="T49" fmla="*/ 28 h 56"/>
                  <a:gd name="T50" fmla="*/ 68 w 86"/>
                  <a:gd name="T51" fmla="*/ 25 h 56"/>
                  <a:gd name="T52" fmla="*/ 62 w 86"/>
                  <a:gd name="T53" fmla="*/ 25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56"/>
                  <a:gd name="T83" fmla="*/ 86 w 86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56">
                    <a:moveTo>
                      <a:pt x="62" y="25"/>
                    </a:moveTo>
                    <a:lnTo>
                      <a:pt x="60" y="16"/>
                    </a:lnTo>
                    <a:lnTo>
                      <a:pt x="56" y="7"/>
                    </a:lnTo>
                    <a:lnTo>
                      <a:pt x="49" y="0"/>
                    </a:lnTo>
                    <a:lnTo>
                      <a:pt x="43" y="3"/>
                    </a:lnTo>
                    <a:lnTo>
                      <a:pt x="34" y="16"/>
                    </a:lnTo>
                    <a:lnTo>
                      <a:pt x="39" y="29"/>
                    </a:lnTo>
                    <a:lnTo>
                      <a:pt x="27" y="22"/>
                    </a:lnTo>
                    <a:lnTo>
                      <a:pt x="16" y="19"/>
                    </a:lnTo>
                    <a:lnTo>
                      <a:pt x="6" y="18"/>
                    </a:lnTo>
                    <a:lnTo>
                      <a:pt x="0" y="23"/>
                    </a:lnTo>
                    <a:lnTo>
                      <a:pt x="3" y="31"/>
                    </a:lnTo>
                    <a:lnTo>
                      <a:pt x="13" y="38"/>
                    </a:lnTo>
                    <a:lnTo>
                      <a:pt x="24" y="43"/>
                    </a:lnTo>
                    <a:lnTo>
                      <a:pt x="36" y="45"/>
                    </a:lnTo>
                    <a:lnTo>
                      <a:pt x="42" y="51"/>
                    </a:lnTo>
                    <a:lnTo>
                      <a:pt x="52" y="55"/>
                    </a:lnTo>
                    <a:lnTo>
                      <a:pt x="60" y="56"/>
                    </a:lnTo>
                    <a:lnTo>
                      <a:pt x="65" y="54"/>
                    </a:lnTo>
                    <a:lnTo>
                      <a:pt x="73" y="51"/>
                    </a:lnTo>
                    <a:lnTo>
                      <a:pt x="82" y="48"/>
                    </a:lnTo>
                    <a:lnTo>
                      <a:pt x="85" y="42"/>
                    </a:lnTo>
                    <a:lnTo>
                      <a:pt x="86" y="38"/>
                    </a:lnTo>
                    <a:lnTo>
                      <a:pt x="81" y="32"/>
                    </a:lnTo>
                    <a:lnTo>
                      <a:pt x="75" y="28"/>
                    </a:lnTo>
                    <a:lnTo>
                      <a:pt x="68" y="25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9" name="Freeform 233">
                <a:extLst>
                  <a:ext uri="{FF2B5EF4-FFF2-40B4-BE49-F238E27FC236}">
                    <a16:creationId xmlns:a16="http://schemas.microsoft.com/office/drawing/2014/main" id="{4B85D0DC-23B0-4842-92E9-A644389EE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" y="2414"/>
                <a:ext cx="23" cy="21"/>
              </a:xfrm>
              <a:custGeom>
                <a:avLst/>
                <a:gdLst>
                  <a:gd name="T0" fmla="*/ 13 w 23"/>
                  <a:gd name="T1" fmla="*/ 21 h 21"/>
                  <a:gd name="T2" fmla="*/ 23 w 23"/>
                  <a:gd name="T3" fmla="*/ 17 h 21"/>
                  <a:gd name="T4" fmla="*/ 23 w 23"/>
                  <a:gd name="T5" fmla="*/ 10 h 21"/>
                  <a:gd name="T6" fmla="*/ 13 w 23"/>
                  <a:gd name="T7" fmla="*/ 0 h 21"/>
                  <a:gd name="T8" fmla="*/ 3 w 23"/>
                  <a:gd name="T9" fmla="*/ 1 h 21"/>
                  <a:gd name="T10" fmla="*/ 0 w 23"/>
                  <a:gd name="T11" fmla="*/ 7 h 21"/>
                  <a:gd name="T12" fmla="*/ 1 w 23"/>
                  <a:gd name="T13" fmla="*/ 13 h 21"/>
                  <a:gd name="T14" fmla="*/ 4 w 23"/>
                  <a:gd name="T15" fmla="*/ 17 h 21"/>
                  <a:gd name="T16" fmla="*/ 13 w 23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1"/>
                  <a:gd name="T29" fmla="*/ 23 w 23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1">
                    <a:moveTo>
                      <a:pt x="13" y="21"/>
                    </a:moveTo>
                    <a:lnTo>
                      <a:pt x="23" y="17"/>
                    </a:lnTo>
                    <a:lnTo>
                      <a:pt x="23" y="10"/>
                    </a:lnTo>
                    <a:lnTo>
                      <a:pt x="13" y="0"/>
                    </a:lnTo>
                    <a:lnTo>
                      <a:pt x="3" y="1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4" y="17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0" name="Freeform 234">
                <a:extLst>
                  <a:ext uri="{FF2B5EF4-FFF2-40B4-BE49-F238E27FC236}">
                    <a16:creationId xmlns:a16="http://schemas.microsoft.com/office/drawing/2014/main" id="{125019D0-09BA-499F-A465-C7E5358CF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" y="4081"/>
                <a:ext cx="111" cy="81"/>
              </a:xfrm>
              <a:custGeom>
                <a:avLst/>
                <a:gdLst>
                  <a:gd name="T0" fmla="*/ 79 w 111"/>
                  <a:gd name="T1" fmla="*/ 32 h 81"/>
                  <a:gd name="T2" fmla="*/ 81 w 111"/>
                  <a:gd name="T3" fmla="*/ 23 h 81"/>
                  <a:gd name="T4" fmla="*/ 81 w 111"/>
                  <a:gd name="T5" fmla="*/ 15 h 81"/>
                  <a:gd name="T6" fmla="*/ 76 w 111"/>
                  <a:gd name="T7" fmla="*/ 6 h 81"/>
                  <a:gd name="T8" fmla="*/ 69 w 111"/>
                  <a:gd name="T9" fmla="*/ 2 h 81"/>
                  <a:gd name="T10" fmla="*/ 58 w 111"/>
                  <a:gd name="T11" fmla="*/ 0 h 81"/>
                  <a:gd name="T12" fmla="*/ 46 w 111"/>
                  <a:gd name="T13" fmla="*/ 6 h 81"/>
                  <a:gd name="T14" fmla="*/ 39 w 111"/>
                  <a:gd name="T15" fmla="*/ 15 h 81"/>
                  <a:gd name="T16" fmla="*/ 42 w 111"/>
                  <a:gd name="T17" fmla="*/ 27 h 81"/>
                  <a:gd name="T18" fmla="*/ 35 w 111"/>
                  <a:gd name="T19" fmla="*/ 23 h 81"/>
                  <a:gd name="T20" fmla="*/ 27 w 111"/>
                  <a:gd name="T21" fmla="*/ 20 h 81"/>
                  <a:gd name="T22" fmla="*/ 20 w 111"/>
                  <a:gd name="T23" fmla="*/ 19 h 81"/>
                  <a:gd name="T24" fmla="*/ 14 w 111"/>
                  <a:gd name="T25" fmla="*/ 19 h 81"/>
                  <a:gd name="T26" fmla="*/ 3 w 111"/>
                  <a:gd name="T27" fmla="*/ 20 h 81"/>
                  <a:gd name="T28" fmla="*/ 0 w 111"/>
                  <a:gd name="T29" fmla="*/ 30 h 81"/>
                  <a:gd name="T30" fmla="*/ 3 w 111"/>
                  <a:gd name="T31" fmla="*/ 39 h 81"/>
                  <a:gd name="T32" fmla="*/ 13 w 111"/>
                  <a:gd name="T33" fmla="*/ 49 h 81"/>
                  <a:gd name="T34" fmla="*/ 25 w 111"/>
                  <a:gd name="T35" fmla="*/ 53 h 81"/>
                  <a:gd name="T36" fmla="*/ 36 w 111"/>
                  <a:gd name="T37" fmla="*/ 56 h 81"/>
                  <a:gd name="T38" fmla="*/ 35 w 111"/>
                  <a:gd name="T39" fmla="*/ 59 h 81"/>
                  <a:gd name="T40" fmla="*/ 38 w 111"/>
                  <a:gd name="T41" fmla="*/ 66 h 81"/>
                  <a:gd name="T42" fmla="*/ 43 w 111"/>
                  <a:gd name="T43" fmla="*/ 72 h 81"/>
                  <a:gd name="T44" fmla="*/ 52 w 111"/>
                  <a:gd name="T45" fmla="*/ 78 h 81"/>
                  <a:gd name="T46" fmla="*/ 59 w 111"/>
                  <a:gd name="T47" fmla="*/ 81 h 81"/>
                  <a:gd name="T48" fmla="*/ 68 w 111"/>
                  <a:gd name="T49" fmla="*/ 81 h 81"/>
                  <a:gd name="T50" fmla="*/ 72 w 111"/>
                  <a:gd name="T51" fmla="*/ 78 h 81"/>
                  <a:gd name="T52" fmla="*/ 76 w 111"/>
                  <a:gd name="T53" fmla="*/ 72 h 81"/>
                  <a:gd name="T54" fmla="*/ 88 w 111"/>
                  <a:gd name="T55" fmla="*/ 69 h 81"/>
                  <a:gd name="T56" fmla="*/ 101 w 111"/>
                  <a:gd name="T57" fmla="*/ 63 h 81"/>
                  <a:gd name="T58" fmla="*/ 108 w 111"/>
                  <a:gd name="T59" fmla="*/ 53 h 81"/>
                  <a:gd name="T60" fmla="*/ 111 w 111"/>
                  <a:gd name="T61" fmla="*/ 45 h 81"/>
                  <a:gd name="T62" fmla="*/ 104 w 111"/>
                  <a:gd name="T63" fmla="*/ 35 h 81"/>
                  <a:gd name="T64" fmla="*/ 97 w 111"/>
                  <a:gd name="T65" fmla="*/ 29 h 81"/>
                  <a:gd name="T66" fmla="*/ 88 w 111"/>
                  <a:gd name="T67" fmla="*/ 27 h 81"/>
                  <a:gd name="T68" fmla="*/ 79 w 111"/>
                  <a:gd name="T69" fmla="*/ 32 h 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1"/>
                  <a:gd name="T106" fmla="*/ 0 h 81"/>
                  <a:gd name="T107" fmla="*/ 111 w 111"/>
                  <a:gd name="T108" fmla="*/ 81 h 8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1" h="81">
                    <a:moveTo>
                      <a:pt x="79" y="32"/>
                    </a:moveTo>
                    <a:lnTo>
                      <a:pt x="81" y="23"/>
                    </a:lnTo>
                    <a:lnTo>
                      <a:pt x="81" y="15"/>
                    </a:lnTo>
                    <a:lnTo>
                      <a:pt x="76" y="6"/>
                    </a:lnTo>
                    <a:lnTo>
                      <a:pt x="69" y="2"/>
                    </a:lnTo>
                    <a:lnTo>
                      <a:pt x="58" y="0"/>
                    </a:lnTo>
                    <a:lnTo>
                      <a:pt x="46" y="6"/>
                    </a:lnTo>
                    <a:lnTo>
                      <a:pt x="39" y="15"/>
                    </a:lnTo>
                    <a:lnTo>
                      <a:pt x="42" y="27"/>
                    </a:lnTo>
                    <a:lnTo>
                      <a:pt x="35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4" y="19"/>
                    </a:lnTo>
                    <a:lnTo>
                      <a:pt x="3" y="20"/>
                    </a:lnTo>
                    <a:lnTo>
                      <a:pt x="0" y="30"/>
                    </a:lnTo>
                    <a:lnTo>
                      <a:pt x="3" y="39"/>
                    </a:lnTo>
                    <a:lnTo>
                      <a:pt x="13" y="49"/>
                    </a:lnTo>
                    <a:lnTo>
                      <a:pt x="25" y="53"/>
                    </a:lnTo>
                    <a:lnTo>
                      <a:pt x="36" y="56"/>
                    </a:lnTo>
                    <a:lnTo>
                      <a:pt x="35" y="59"/>
                    </a:lnTo>
                    <a:lnTo>
                      <a:pt x="38" y="66"/>
                    </a:lnTo>
                    <a:lnTo>
                      <a:pt x="43" y="72"/>
                    </a:lnTo>
                    <a:lnTo>
                      <a:pt x="52" y="78"/>
                    </a:lnTo>
                    <a:lnTo>
                      <a:pt x="59" y="81"/>
                    </a:lnTo>
                    <a:lnTo>
                      <a:pt x="68" y="81"/>
                    </a:lnTo>
                    <a:lnTo>
                      <a:pt x="72" y="78"/>
                    </a:lnTo>
                    <a:lnTo>
                      <a:pt x="76" y="72"/>
                    </a:lnTo>
                    <a:lnTo>
                      <a:pt x="88" y="69"/>
                    </a:lnTo>
                    <a:lnTo>
                      <a:pt x="101" y="63"/>
                    </a:lnTo>
                    <a:lnTo>
                      <a:pt x="108" y="53"/>
                    </a:lnTo>
                    <a:lnTo>
                      <a:pt x="111" y="45"/>
                    </a:lnTo>
                    <a:lnTo>
                      <a:pt x="104" y="35"/>
                    </a:lnTo>
                    <a:lnTo>
                      <a:pt x="97" y="29"/>
                    </a:lnTo>
                    <a:lnTo>
                      <a:pt x="88" y="27"/>
                    </a:lnTo>
                    <a:lnTo>
                      <a:pt x="79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1" name="Freeform 235">
                <a:extLst>
                  <a:ext uri="{FF2B5EF4-FFF2-40B4-BE49-F238E27FC236}">
                    <a16:creationId xmlns:a16="http://schemas.microsoft.com/office/drawing/2014/main" id="{C60D5537-AC45-4F9C-9DE1-E70FDFF8E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" y="4090"/>
                <a:ext cx="85" cy="54"/>
              </a:xfrm>
              <a:custGeom>
                <a:avLst/>
                <a:gdLst>
                  <a:gd name="T0" fmla="*/ 60 w 85"/>
                  <a:gd name="T1" fmla="*/ 24 h 54"/>
                  <a:gd name="T2" fmla="*/ 59 w 85"/>
                  <a:gd name="T3" fmla="*/ 14 h 54"/>
                  <a:gd name="T4" fmla="*/ 54 w 85"/>
                  <a:gd name="T5" fmla="*/ 6 h 54"/>
                  <a:gd name="T6" fmla="*/ 47 w 85"/>
                  <a:gd name="T7" fmla="*/ 0 h 54"/>
                  <a:gd name="T8" fmla="*/ 41 w 85"/>
                  <a:gd name="T9" fmla="*/ 3 h 54"/>
                  <a:gd name="T10" fmla="*/ 33 w 85"/>
                  <a:gd name="T11" fmla="*/ 14 h 54"/>
                  <a:gd name="T12" fmla="*/ 37 w 85"/>
                  <a:gd name="T13" fmla="*/ 27 h 54"/>
                  <a:gd name="T14" fmla="*/ 26 w 85"/>
                  <a:gd name="T15" fmla="*/ 21 h 54"/>
                  <a:gd name="T16" fmla="*/ 14 w 85"/>
                  <a:gd name="T17" fmla="*/ 17 h 54"/>
                  <a:gd name="T18" fmla="*/ 4 w 85"/>
                  <a:gd name="T19" fmla="*/ 16 h 54"/>
                  <a:gd name="T20" fmla="*/ 0 w 85"/>
                  <a:gd name="T21" fmla="*/ 21 h 54"/>
                  <a:gd name="T22" fmla="*/ 1 w 85"/>
                  <a:gd name="T23" fmla="*/ 29 h 54"/>
                  <a:gd name="T24" fmla="*/ 11 w 85"/>
                  <a:gd name="T25" fmla="*/ 37 h 54"/>
                  <a:gd name="T26" fmla="*/ 23 w 85"/>
                  <a:gd name="T27" fmla="*/ 42 h 54"/>
                  <a:gd name="T28" fmla="*/ 34 w 85"/>
                  <a:gd name="T29" fmla="*/ 43 h 54"/>
                  <a:gd name="T30" fmla="*/ 40 w 85"/>
                  <a:gd name="T31" fmla="*/ 49 h 54"/>
                  <a:gd name="T32" fmla="*/ 50 w 85"/>
                  <a:gd name="T33" fmla="*/ 53 h 54"/>
                  <a:gd name="T34" fmla="*/ 59 w 85"/>
                  <a:gd name="T35" fmla="*/ 54 h 54"/>
                  <a:gd name="T36" fmla="*/ 63 w 85"/>
                  <a:gd name="T37" fmla="*/ 52 h 54"/>
                  <a:gd name="T38" fmla="*/ 72 w 85"/>
                  <a:gd name="T39" fmla="*/ 49 h 54"/>
                  <a:gd name="T40" fmla="*/ 80 w 85"/>
                  <a:gd name="T41" fmla="*/ 46 h 54"/>
                  <a:gd name="T42" fmla="*/ 83 w 85"/>
                  <a:gd name="T43" fmla="*/ 40 h 54"/>
                  <a:gd name="T44" fmla="*/ 85 w 85"/>
                  <a:gd name="T45" fmla="*/ 36 h 54"/>
                  <a:gd name="T46" fmla="*/ 80 w 85"/>
                  <a:gd name="T47" fmla="*/ 30 h 54"/>
                  <a:gd name="T48" fmla="*/ 73 w 85"/>
                  <a:gd name="T49" fmla="*/ 26 h 54"/>
                  <a:gd name="T50" fmla="*/ 66 w 85"/>
                  <a:gd name="T51" fmla="*/ 24 h 54"/>
                  <a:gd name="T52" fmla="*/ 60 w 85"/>
                  <a:gd name="T53" fmla="*/ 24 h 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5"/>
                  <a:gd name="T82" fmla="*/ 0 h 54"/>
                  <a:gd name="T83" fmla="*/ 85 w 85"/>
                  <a:gd name="T84" fmla="*/ 54 h 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5" h="54">
                    <a:moveTo>
                      <a:pt x="60" y="24"/>
                    </a:moveTo>
                    <a:lnTo>
                      <a:pt x="59" y="14"/>
                    </a:lnTo>
                    <a:lnTo>
                      <a:pt x="54" y="6"/>
                    </a:lnTo>
                    <a:lnTo>
                      <a:pt x="47" y="0"/>
                    </a:lnTo>
                    <a:lnTo>
                      <a:pt x="41" y="3"/>
                    </a:lnTo>
                    <a:lnTo>
                      <a:pt x="33" y="14"/>
                    </a:lnTo>
                    <a:lnTo>
                      <a:pt x="37" y="27"/>
                    </a:lnTo>
                    <a:lnTo>
                      <a:pt x="26" y="21"/>
                    </a:lnTo>
                    <a:lnTo>
                      <a:pt x="14" y="17"/>
                    </a:lnTo>
                    <a:lnTo>
                      <a:pt x="4" y="16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11" y="37"/>
                    </a:lnTo>
                    <a:lnTo>
                      <a:pt x="23" y="42"/>
                    </a:lnTo>
                    <a:lnTo>
                      <a:pt x="34" y="43"/>
                    </a:lnTo>
                    <a:lnTo>
                      <a:pt x="40" y="49"/>
                    </a:lnTo>
                    <a:lnTo>
                      <a:pt x="50" y="53"/>
                    </a:lnTo>
                    <a:lnTo>
                      <a:pt x="59" y="54"/>
                    </a:lnTo>
                    <a:lnTo>
                      <a:pt x="63" y="52"/>
                    </a:lnTo>
                    <a:lnTo>
                      <a:pt x="72" y="49"/>
                    </a:lnTo>
                    <a:lnTo>
                      <a:pt x="80" y="46"/>
                    </a:lnTo>
                    <a:lnTo>
                      <a:pt x="83" y="40"/>
                    </a:lnTo>
                    <a:lnTo>
                      <a:pt x="85" y="36"/>
                    </a:lnTo>
                    <a:lnTo>
                      <a:pt x="80" y="30"/>
                    </a:lnTo>
                    <a:lnTo>
                      <a:pt x="73" y="26"/>
                    </a:lnTo>
                    <a:lnTo>
                      <a:pt x="66" y="24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2" name="Freeform 236">
                <a:extLst>
                  <a:ext uri="{FF2B5EF4-FFF2-40B4-BE49-F238E27FC236}">
                    <a16:creationId xmlns:a16="http://schemas.microsoft.com/office/drawing/2014/main" id="{3A602A66-EE99-4341-B222-F66CFBAF2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" y="4114"/>
                <a:ext cx="25" cy="20"/>
              </a:xfrm>
              <a:custGeom>
                <a:avLst/>
                <a:gdLst>
                  <a:gd name="T0" fmla="*/ 13 w 25"/>
                  <a:gd name="T1" fmla="*/ 20 h 20"/>
                  <a:gd name="T2" fmla="*/ 23 w 25"/>
                  <a:gd name="T3" fmla="*/ 16 h 20"/>
                  <a:gd name="T4" fmla="*/ 25 w 25"/>
                  <a:gd name="T5" fmla="*/ 9 h 20"/>
                  <a:gd name="T6" fmla="*/ 14 w 25"/>
                  <a:gd name="T7" fmla="*/ 0 h 20"/>
                  <a:gd name="T8" fmla="*/ 4 w 25"/>
                  <a:gd name="T9" fmla="*/ 0 h 20"/>
                  <a:gd name="T10" fmla="*/ 0 w 25"/>
                  <a:gd name="T11" fmla="*/ 6 h 20"/>
                  <a:gd name="T12" fmla="*/ 1 w 25"/>
                  <a:gd name="T13" fmla="*/ 12 h 20"/>
                  <a:gd name="T14" fmla="*/ 4 w 25"/>
                  <a:gd name="T15" fmla="*/ 16 h 20"/>
                  <a:gd name="T16" fmla="*/ 13 w 25"/>
                  <a:gd name="T17" fmla="*/ 2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0"/>
                  <a:gd name="T29" fmla="*/ 25 w 2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0">
                    <a:moveTo>
                      <a:pt x="13" y="20"/>
                    </a:moveTo>
                    <a:lnTo>
                      <a:pt x="23" y="16"/>
                    </a:lnTo>
                    <a:lnTo>
                      <a:pt x="25" y="9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3" name="Freeform 237">
                <a:extLst>
                  <a:ext uri="{FF2B5EF4-FFF2-40B4-BE49-F238E27FC236}">
                    <a16:creationId xmlns:a16="http://schemas.microsoft.com/office/drawing/2014/main" id="{45793F2F-44EF-4BE9-8D29-928AE6793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" y="3544"/>
                <a:ext cx="85" cy="65"/>
              </a:xfrm>
              <a:custGeom>
                <a:avLst/>
                <a:gdLst>
                  <a:gd name="T0" fmla="*/ 81 w 85"/>
                  <a:gd name="T1" fmla="*/ 40 h 65"/>
                  <a:gd name="T2" fmla="*/ 85 w 85"/>
                  <a:gd name="T3" fmla="*/ 30 h 65"/>
                  <a:gd name="T4" fmla="*/ 85 w 85"/>
                  <a:gd name="T5" fmla="*/ 22 h 65"/>
                  <a:gd name="T6" fmla="*/ 78 w 85"/>
                  <a:gd name="T7" fmla="*/ 16 h 65"/>
                  <a:gd name="T8" fmla="*/ 70 w 85"/>
                  <a:gd name="T9" fmla="*/ 17 h 65"/>
                  <a:gd name="T10" fmla="*/ 65 w 85"/>
                  <a:gd name="T11" fmla="*/ 9 h 65"/>
                  <a:gd name="T12" fmla="*/ 59 w 85"/>
                  <a:gd name="T13" fmla="*/ 4 h 65"/>
                  <a:gd name="T14" fmla="*/ 51 w 85"/>
                  <a:gd name="T15" fmla="*/ 0 h 65"/>
                  <a:gd name="T16" fmla="*/ 42 w 85"/>
                  <a:gd name="T17" fmla="*/ 0 h 65"/>
                  <a:gd name="T18" fmla="*/ 32 w 85"/>
                  <a:gd name="T19" fmla="*/ 0 h 65"/>
                  <a:gd name="T20" fmla="*/ 25 w 85"/>
                  <a:gd name="T21" fmla="*/ 4 h 65"/>
                  <a:gd name="T22" fmla="*/ 19 w 85"/>
                  <a:gd name="T23" fmla="*/ 10 h 65"/>
                  <a:gd name="T24" fmla="*/ 19 w 85"/>
                  <a:gd name="T25" fmla="*/ 20 h 65"/>
                  <a:gd name="T26" fmla="*/ 8 w 85"/>
                  <a:gd name="T27" fmla="*/ 20 h 65"/>
                  <a:gd name="T28" fmla="*/ 2 w 85"/>
                  <a:gd name="T29" fmla="*/ 33 h 65"/>
                  <a:gd name="T30" fmla="*/ 0 w 85"/>
                  <a:gd name="T31" fmla="*/ 39 h 65"/>
                  <a:gd name="T32" fmla="*/ 3 w 85"/>
                  <a:gd name="T33" fmla="*/ 46 h 65"/>
                  <a:gd name="T34" fmla="*/ 8 w 85"/>
                  <a:gd name="T35" fmla="*/ 50 h 65"/>
                  <a:gd name="T36" fmla="*/ 18 w 85"/>
                  <a:gd name="T37" fmla="*/ 53 h 65"/>
                  <a:gd name="T38" fmla="*/ 22 w 85"/>
                  <a:gd name="T39" fmla="*/ 63 h 65"/>
                  <a:gd name="T40" fmla="*/ 36 w 85"/>
                  <a:gd name="T41" fmla="*/ 65 h 65"/>
                  <a:gd name="T42" fmla="*/ 44 w 85"/>
                  <a:gd name="T43" fmla="*/ 62 h 65"/>
                  <a:gd name="T44" fmla="*/ 51 w 85"/>
                  <a:gd name="T45" fmla="*/ 59 h 65"/>
                  <a:gd name="T46" fmla="*/ 55 w 85"/>
                  <a:gd name="T47" fmla="*/ 53 h 65"/>
                  <a:gd name="T48" fmla="*/ 57 w 85"/>
                  <a:gd name="T49" fmla="*/ 49 h 65"/>
                  <a:gd name="T50" fmla="*/ 68 w 85"/>
                  <a:gd name="T51" fmla="*/ 56 h 65"/>
                  <a:gd name="T52" fmla="*/ 77 w 85"/>
                  <a:gd name="T53" fmla="*/ 55 h 65"/>
                  <a:gd name="T54" fmla="*/ 81 w 85"/>
                  <a:gd name="T55" fmla="*/ 49 h 65"/>
                  <a:gd name="T56" fmla="*/ 81 w 85"/>
                  <a:gd name="T57" fmla="*/ 40 h 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5"/>
                  <a:gd name="T88" fmla="*/ 0 h 65"/>
                  <a:gd name="T89" fmla="*/ 85 w 85"/>
                  <a:gd name="T90" fmla="*/ 65 h 6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5" h="65">
                    <a:moveTo>
                      <a:pt x="81" y="40"/>
                    </a:moveTo>
                    <a:lnTo>
                      <a:pt x="85" y="30"/>
                    </a:lnTo>
                    <a:lnTo>
                      <a:pt x="85" y="22"/>
                    </a:lnTo>
                    <a:lnTo>
                      <a:pt x="78" y="16"/>
                    </a:lnTo>
                    <a:lnTo>
                      <a:pt x="70" y="17"/>
                    </a:lnTo>
                    <a:lnTo>
                      <a:pt x="65" y="9"/>
                    </a:lnTo>
                    <a:lnTo>
                      <a:pt x="59" y="4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9" y="10"/>
                    </a:lnTo>
                    <a:lnTo>
                      <a:pt x="19" y="20"/>
                    </a:lnTo>
                    <a:lnTo>
                      <a:pt x="8" y="20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3" y="46"/>
                    </a:lnTo>
                    <a:lnTo>
                      <a:pt x="8" y="50"/>
                    </a:lnTo>
                    <a:lnTo>
                      <a:pt x="18" y="53"/>
                    </a:lnTo>
                    <a:lnTo>
                      <a:pt x="22" y="63"/>
                    </a:lnTo>
                    <a:lnTo>
                      <a:pt x="36" y="65"/>
                    </a:lnTo>
                    <a:lnTo>
                      <a:pt x="44" y="62"/>
                    </a:lnTo>
                    <a:lnTo>
                      <a:pt x="51" y="59"/>
                    </a:lnTo>
                    <a:lnTo>
                      <a:pt x="55" y="53"/>
                    </a:lnTo>
                    <a:lnTo>
                      <a:pt x="57" y="49"/>
                    </a:lnTo>
                    <a:lnTo>
                      <a:pt x="68" y="56"/>
                    </a:lnTo>
                    <a:lnTo>
                      <a:pt x="77" y="55"/>
                    </a:lnTo>
                    <a:lnTo>
                      <a:pt x="81" y="49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4" name="Freeform 238">
                <a:extLst>
                  <a:ext uri="{FF2B5EF4-FFF2-40B4-BE49-F238E27FC236}">
                    <a16:creationId xmlns:a16="http://schemas.microsoft.com/office/drawing/2014/main" id="{F017E550-F2A0-45DD-8B27-56D162CBF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" y="3550"/>
                <a:ext cx="43" cy="42"/>
              </a:xfrm>
              <a:custGeom>
                <a:avLst/>
                <a:gdLst>
                  <a:gd name="T0" fmla="*/ 39 w 43"/>
                  <a:gd name="T1" fmla="*/ 27 h 42"/>
                  <a:gd name="T2" fmla="*/ 40 w 43"/>
                  <a:gd name="T3" fmla="*/ 16 h 42"/>
                  <a:gd name="T4" fmla="*/ 38 w 43"/>
                  <a:gd name="T5" fmla="*/ 7 h 42"/>
                  <a:gd name="T6" fmla="*/ 29 w 43"/>
                  <a:gd name="T7" fmla="*/ 0 h 42"/>
                  <a:gd name="T8" fmla="*/ 20 w 43"/>
                  <a:gd name="T9" fmla="*/ 1 h 42"/>
                  <a:gd name="T10" fmla="*/ 10 w 43"/>
                  <a:gd name="T11" fmla="*/ 3 h 42"/>
                  <a:gd name="T12" fmla="*/ 6 w 43"/>
                  <a:gd name="T13" fmla="*/ 7 h 42"/>
                  <a:gd name="T14" fmla="*/ 4 w 43"/>
                  <a:gd name="T15" fmla="*/ 13 h 42"/>
                  <a:gd name="T16" fmla="*/ 9 w 43"/>
                  <a:gd name="T17" fmla="*/ 23 h 42"/>
                  <a:gd name="T18" fmla="*/ 0 w 43"/>
                  <a:gd name="T19" fmla="*/ 24 h 42"/>
                  <a:gd name="T20" fmla="*/ 0 w 43"/>
                  <a:gd name="T21" fmla="*/ 33 h 42"/>
                  <a:gd name="T22" fmla="*/ 4 w 43"/>
                  <a:gd name="T23" fmla="*/ 40 h 42"/>
                  <a:gd name="T24" fmla="*/ 15 w 43"/>
                  <a:gd name="T25" fmla="*/ 40 h 42"/>
                  <a:gd name="T26" fmla="*/ 23 w 43"/>
                  <a:gd name="T27" fmla="*/ 42 h 42"/>
                  <a:gd name="T28" fmla="*/ 36 w 43"/>
                  <a:gd name="T29" fmla="*/ 39 h 42"/>
                  <a:gd name="T30" fmla="*/ 43 w 43"/>
                  <a:gd name="T31" fmla="*/ 33 h 42"/>
                  <a:gd name="T32" fmla="*/ 39 w 43"/>
                  <a:gd name="T33" fmla="*/ 27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39" y="27"/>
                    </a:moveTo>
                    <a:lnTo>
                      <a:pt x="40" y="16"/>
                    </a:lnTo>
                    <a:lnTo>
                      <a:pt x="38" y="7"/>
                    </a:lnTo>
                    <a:lnTo>
                      <a:pt x="29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7"/>
                    </a:lnTo>
                    <a:lnTo>
                      <a:pt x="4" y="13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33"/>
                    </a:lnTo>
                    <a:lnTo>
                      <a:pt x="4" y="40"/>
                    </a:lnTo>
                    <a:lnTo>
                      <a:pt x="15" y="40"/>
                    </a:lnTo>
                    <a:lnTo>
                      <a:pt x="23" y="42"/>
                    </a:lnTo>
                    <a:lnTo>
                      <a:pt x="36" y="39"/>
                    </a:lnTo>
                    <a:lnTo>
                      <a:pt x="43" y="33"/>
                    </a:lnTo>
                    <a:lnTo>
                      <a:pt x="39" y="27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5" name="Freeform 239">
                <a:extLst>
                  <a:ext uri="{FF2B5EF4-FFF2-40B4-BE49-F238E27FC236}">
                    <a16:creationId xmlns:a16="http://schemas.microsoft.com/office/drawing/2014/main" id="{E3528737-7C4F-4F87-979A-29D30CC2C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" y="3570"/>
                <a:ext cx="32" cy="20"/>
              </a:xfrm>
              <a:custGeom>
                <a:avLst/>
                <a:gdLst>
                  <a:gd name="T0" fmla="*/ 10 w 32"/>
                  <a:gd name="T1" fmla="*/ 0 h 20"/>
                  <a:gd name="T2" fmla="*/ 3 w 32"/>
                  <a:gd name="T3" fmla="*/ 1 h 20"/>
                  <a:gd name="T4" fmla="*/ 0 w 32"/>
                  <a:gd name="T5" fmla="*/ 9 h 20"/>
                  <a:gd name="T6" fmla="*/ 2 w 32"/>
                  <a:gd name="T7" fmla="*/ 14 h 20"/>
                  <a:gd name="T8" fmla="*/ 12 w 32"/>
                  <a:gd name="T9" fmla="*/ 20 h 20"/>
                  <a:gd name="T10" fmla="*/ 23 w 32"/>
                  <a:gd name="T11" fmla="*/ 19 h 20"/>
                  <a:gd name="T12" fmla="*/ 30 w 32"/>
                  <a:gd name="T13" fmla="*/ 17 h 20"/>
                  <a:gd name="T14" fmla="*/ 32 w 32"/>
                  <a:gd name="T15" fmla="*/ 13 h 20"/>
                  <a:gd name="T16" fmla="*/ 30 w 32"/>
                  <a:gd name="T17" fmla="*/ 9 h 20"/>
                  <a:gd name="T18" fmla="*/ 19 w 32"/>
                  <a:gd name="T19" fmla="*/ 0 h 20"/>
                  <a:gd name="T20" fmla="*/ 10 w 3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20"/>
                  <a:gd name="T35" fmla="*/ 32 w 3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20">
                    <a:moveTo>
                      <a:pt x="10" y="0"/>
                    </a:moveTo>
                    <a:lnTo>
                      <a:pt x="3" y="1"/>
                    </a:lnTo>
                    <a:lnTo>
                      <a:pt x="0" y="9"/>
                    </a:lnTo>
                    <a:lnTo>
                      <a:pt x="2" y="14"/>
                    </a:lnTo>
                    <a:lnTo>
                      <a:pt x="12" y="20"/>
                    </a:lnTo>
                    <a:lnTo>
                      <a:pt x="23" y="19"/>
                    </a:lnTo>
                    <a:lnTo>
                      <a:pt x="30" y="17"/>
                    </a:lnTo>
                    <a:lnTo>
                      <a:pt x="32" y="13"/>
                    </a:lnTo>
                    <a:lnTo>
                      <a:pt x="30" y="9"/>
                    </a:lnTo>
                    <a:lnTo>
                      <a:pt x="1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6" name="Freeform 240">
                <a:extLst>
                  <a:ext uri="{FF2B5EF4-FFF2-40B4-BE49-F238E27FC236}">
                    <a16:creationId xmlns:a16="http://schemas.microsoft.com/office/drawing/2014/main" id="{E1E7B1F5-62D9-48A4-AC2B-48B42F5D4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" y="2188"/>
                <a:ext cx="69" cy="53"/>
              </a:xfrm>
              <a:custGeom>
                <a:avLst/>
                <a:gdLst>
                  <a:gd name="T0" fmla="*/ 66 w 69"/>
                  <a:gd name="T1" fmla="*/ 33 h 53"/>
                  <a:gd name="T2" fmla="*/ 69 w 69"/>
                  <a:gd name="T3" fmla="*/ 26 h 53"/>
                  <a:gd name="T4" fmla="*/ 69 w 69"/>
                  <a:gd name="T5" fmla="*/ 18 h 53"/>
                  <a:gd name="T6" fmla="*/ 63 w 69"/>
                  <a:gd name="T7" fmla="*/ 13 h 53"/>
                  <a:gd name="T8" fmla="*/ 56 w 69"/>
                  <a:gd name="T9" fmla="*/ 16 h 53"/>
                  <a:gd name="T10" fmla="*/ 52 w 69"/>
                  <a:gd name="T11" fmla="*/ 7 h 53"/>
                  <a:gd name="T12" fmla="*/ 47 w 69"/>
                  <a:gd name="T13" fmla="*/ 3 h 53"/>
                  <a:gd name="T14" fmla="*/ 40 w 69"/>
                  <a:gd name="T15" fmla="*/ 0 h 53"/>
                  <a:gd name="T16" fmla="*/ 33 w 69"/>
                  <a:gd name="T17" fmla="*/ 0 h 53"/>
                  <a:gd name="T18" fmla="*/ 24 w 69"/>
                  <a:gd name="T19" fmla="*/ 0 h 53"/>
                  <a:gd name="T20" fmla="*/ 20 w 69"/>
                  <a:gd name="T21" fmla="*/ 4 h 53"/>
                  <a:gd name="T22" fmla="*/ 16 w 69"/>
                  <a:gd name="T23" fmla="*/ 8 h 53"/>
                  <a:gd name="T24" fmla="*/ 16 w 69"/>
                  <a:gd name="T25" fmla="*/ 17 h 53"/>
                  <a:gd name="T26" fmla="*/ 6 w 69"/>
                  <a:gd name="T27" fmla="*/ 16 h 53"/>
                  <a:gd name="T28" fmla="*/ 1 w 69"/>
                  <a:gd name="T29" fmla="*/ 26 h 53"/>
                  <a:gd name="T30" fmla="*/ 0 w 69"/>
                  <a:gd name="T31" fmla="*/ 31 h 53"/>
                  <a:gd name="T32" fmla="*/ 3 w 69"/>
                  <a:gd name="T33" fmla="*/ 37 h 53"/>
                  <a:gd name="T34" fmla="*/ 6 w 69"/>
                  <a:gd name="T35" fmla="*/ 40 h 53"/>
                  <a:gd name="T36" fmla="*/ 14 w 69"/>
                  <a:gd name="T37" fmla="*/ 43 h 53"/>
                  <a:gd name="T38" fmla="*/ 17 w 69"/>
                  <a:gd name="T39" fmla="*/ 52 h 53"/>
                  <a:gd name="T40" fmla="*/ 30 w 69"/>
                  <a:gd name="T41" fmla="*/ 53 h 53"/>
                  <a:gd name="T42" fmla="*/ 42 w 69"/>
                  <a:gd name="T43" fmla="*/ 49 h 53"/>
                  <a:gd name="T44" fmla="*/ 46 w 69"/>
                  <a:gd name="T45" fmla="*/ 40 h 53"/>
                  <a:gd name="T46" fmla="*/ 55 w 69"/>
                  <a:gd name="T47" fmla="*/ 44 h 53"/>
                  <a:gd name="T48" fmla="*/ 63 w 69"/>
                  <a:gd name="T49" fmla="*/ 44 h 53"/>
                  <a:gd name="T50" fmla="*/ 66 w 69"/>
                  <a:gd name="T51" fmla="*/ 39 h 53"/>
                  <a:gd name="T52" fmla="*/ 66 w 69"/>
                  <a:gd name="T53" fmla="*/ 33 h 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"/>
                  <a:gd name="T82" fmla="*/ 0 h 53"/>
                  <a:gd name="T83" fmla="*/ 69 w 69"/>
                  <a:gd name="T84" fmla="*/ 53 h 5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" h="53">
                    <a:moveTo>
                      <a:pt x="66" y="33"/>
                    </a:moveTo>
                    <a:lnTo>
                      <a:pt x="69" y="26"/>
                    </a:lnTo>
                    <a:lnTo>
                      <a:pt x="69" y="18"/>
                    </a:lnTo>
                    <a:lnTo>
                      <a:pt x="63" y="13"/>
                    </a:lnTo>
                    <a:lnTo>
                      <a:pt x="56" y="16"/>
                    </a:lnTo>
                    <a:lnTo>
                      <a:pt x="52" y="7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6" y="17"/>
                    </a:lnTo>
                    <a:lnTo>
                      <a:pt x="6" y="16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3" y="37"/>
                    </a:lnTo>
                    <a:lnTo>
                      <a:pt x="6" y="40"/>
                    </a:lnTo>
                    <a:lnTo>
                      <a:pt x="14" y="43"/>
                    </a:lnTo>
                    <a:lnTo>
                      <a:pt x="17" y="52"/>
                    </a:lnTo>
                    <a:lnTo>
                      <a:pt x="30" y="53"/>
                    </a:lnTo>
                    <a:lnTo>
                      <a:pt x="42" y="49"/>
                    </a:lnTo>
                    <a:lnTo>
                      <a:pt x="46" y="40"/>
                    </a:lnTo>
                    <a:lnTo>
                      <a:pt x="55" y="44"/>
                    </a:lnTo>
                    <a:lnTo>
                      <a:pt x="63" y="44"/>
                    </a:lnTo>
                    <a:lnTo>
                      <a:pt x="66" y="39"/>
                    </a:lnTo>
                    <a:lnTo>
                      <a:pt x="66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7" name="Freeform 241">
                <a:extLst>
                  <a:ext uri="{FF2B5EF4-FFF2-40B4-BE49-F238E27FC236}">
                    <a16:creationId xmlns:a16="http://schemas.microsoft.com/office/drawing/2014/main" id="{F8D4E816-1E49-47DD-8053-197034041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2193"/>
                <a:ext cx="33" cy="34"/>
              </a:xfrm>
              <a:custGeom>
                <a:avLst/>
                <a:gdLst>
                  <a:gd name="T0" fmla="*/ 30 w 33"/>
                  <a:gd name="T1" fmla="*/ 22 h 34"/>
                  <a:gd name="T2" fmla="*/ 32 w 33"/>
                  <a:gd name="T3" fmla="*/ 13 h 34"/>
                  <a:gd name="T4" fmla="*/ 29 w 33"/>
                  <a:gd name="T5" fmla="*/ 6 h 34"/>
                  <a:gd name="T6" fmla="*/ 23 w 33"/>
                  <a:gd name="T7" fmla="*/ 0 h 34"/>
                  <a:gd name="T8" fmla="*/ 17 w 33"/>
                  <a:gd name="T9" fmla="*/ 0 h 34"/>
                  <a:gd name="T10" fmla="*/ 9 w 33"/>
                  <a:gd name="T11" fmla="*/ 2 h 34"/>
                  <a:gd name="T12" fmla="*/ 4 w 33"/>
                  <a:gd name="T13" fmla="*/ 6 h 34"/>
                  <a:gd name="T14" fmla="*/ 2 w 33"/>
                  <a:gd name="T15" fmla="*/ 11 h 34"/>
                  <a:gd name="T16" fmla="*/ 6 w 33"/>
                  <a:gd name="T17" fmla="*/ 19 h 34"/>
                  <a:gd name="T18" fmla="*/ 0 w 33"/>
                  <a:gd name="T19" fmla="*/ 21 h 34"/>
                  <a:gd name="T20" fmla="*/ 0 w 33"/>
                  <a:gd name="T21" fmla="*/ 26 h 34"/>
                  <a:gd name="T22" fmla="*/ 3 w 33"/>
                  <a:gd name="T23" fmla="*/ 32 h 34"/>
                  <a:gd name="T24" fmla="*/ 12 w 33"/>
                  <a:gd name="T25" fmla="*/ 34 h 34"/>
                  <a:gd name="T26" fmla="*/ 19 w 33"/>
                  <a:gd name="T27" fmla="*/ 34 h 34"/>
                  <a:gd name="T28" fmla="*/ 29 w 33"/>
                  <a:gd name="T29" fmla="*/ 31 h 34"/>
                  <a:gd name="T30" fmla="*/ 33 w 33"/>
                  <a:gd name="T31" fmla="*/ 26 h 34"/>
                  <a:gd name="T32" fmla="*/ 30 w 33"/>
                  <a:gd name="T33" fmla="*/ 22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4"/>
                  <a:gd name="T53" fmla="*/ 33 w 3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4">
                    <a:moveTo>
                      <a:pt x="30" y="22"/>
                    </a:moveTo>
                    <a:lnTo>
                      <a:pt x="32" y="13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6" y="19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3" y="32"/>
                    </a:lnTo>
                    <a:lnTo>
                      <a:pt x="12" y="34"/>
                    </a:lnTo>
                    <a:lnTo>
                      <a:pt x="19" y="34"/>
                    </a:lnTo>
                    <a:lnTo>
                      <a:pt x="29" y="31"/>
                    </a:lnTo>
                    <a:lnTo>
                      <a:pt x="33" y="26"/>
                    </a:lnTo>
                    <a:lnTo>
                      <a:pt x="30" y="22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8" name="Freeform 242">
                <a:extLst>
                  <a:ext uri="{FF2B5EF4-FFF2-40B4-BE49-F238E27FC236}">
                    <a16:creationId xmlns:a16="http://schemas.microsoft.com/office/drawing/2014/main" id="{12EBB2D8-33DC-41FA-A75A-B685BC941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" y="2209"/>
                <a:ext cx="26" cy="16"/>
              </a:xfrm>
              <a:custGeom>
                <a:avLst/>
                <a:gdLst>
                  <a:gd name="T0" fmla="*/ 8 w 26"/>
                  <a:gd name="T1" fmla="*/ 0 h 16"/>
                  <a:gd name="T2" fmla="*/ 1 w 26"/>
                  <a:gd name="T3" fmla="*/ 2 h 16"/>
                  <a:gd name="T4" fmla="*/ 0 w 26"/>
                  <a:gd name="T5" fmla="*/ 7 h 16"/>
                  <a:gd name="T6" fmla="*/ 0 w 26"/>
                  <a:gd name="T7" fmla="*/ 12 h 16"/>
                  <a:gd name="T8" fmla="*/ 10 w 26"/>
                  <a:gd name="T9" fmla="*/ 16 h 16"/>
                  <a:gd name="T10" fmla="*/ 20 w 26"/>
                  <a:gd name="T11" fmla="*/ 15 h 16"/>
                  <a:gd name="T12" fmla="*/ 26 w 26"/>
                  <a:gd name="T13" fmla="*/ 15 h 16"/>
                  <a:gd name="T14" fmla="*/ 26 w 26"/>
                  <a:gd name="T15" fmla="*/ 10 h 16"/>
                  <a:gd name="T16" fmla="*/ 26 w 26"/>
                  <a:gd name="T17" fmla="*/ 7 h 16"/>
                  <a:gd name="T18" fmla="*/ 16 w 26"/>
                  <a:gd name="T19" fmla="*/ 0 h 16"/>
                  <a:gd name="T20" fmla="*/ 8 w 26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6"/>
                  <a:gd name="T35" fmla="*/ 26 w 26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6">
                    <a:moveTo>
                      <a:pt x="8" y="0"/>
                    </a:moveTo>
                    <a:lnTo>
                      <a:pt x="1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10" y="16"/>
                    </a:lnTo>
                    <a:lnTo>
                      <a:pt x="20" y="15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9" name="Freeform 243">
                <a:extLst>
                  <a:ext uri="{FF2B5EF4-FFF2-40B4-BE49-F238E27FC236}">
                    <a16:creationId xmlns:a16="http://schemas.microsoft.com/office/drawing/2014/main" id="{FE3C8196-F800-4674-8B28-B6FA79B42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4106"/>
                <a:ext cx="70" cy="53"/>
              </a:xfrm>
              <a:custGeom>
                <a:avLst/>
                <a:gdLst>
                  <a:gd name="T0" fmla="*/ 65 w 70"/>
                  <a:gd name="T1" fmla="*/ 33 h 53"/>
                  <a:gd name="T2" fmla="*/ 70 w 70"/>
                  <a:gd name="T3" fmla="*/ 26 h 53"/>
                  <a:gd name="T4" fmla="*/ 70 w 70"/>
                  <a:gd name="T5" fmla="*/ 18 h 53"/>
                  <a:gd name="T6" fmla="*/ 64 w 70"/>
                  <a:gd name="T7" fmla="*/ 14 h 53"/>
                  <a:gd name="T8" fmla="*/ 57 w 70"/>
                  <a:gd name="T9" fmla="*/ 15 h 53"/>
                  <a:gd name="T10" fmla="*/ 52 w 70"/>
                  <a:gd name="T11" fmla="*/ 7 h 53"/>
                  <a:gd name="T12" fmla="*/ 48 w 70"/>
                  <a:gd name="T13" fmla="*/ 2 h 53"/>
                  <a:gd name="T14" fmla="*/ 41 w 70"/>
                  <a:gd name="T15" fmla="*/ 0 h 53"/>
                  <a:gd name="T16" fmla="*/ 34 w 70"/>
                  <a:gd name="T17" fmla="*/ 0 h 53"/>
                  <a:gd name="T18" fmla="*/ 25 w 70"/>
                  <a:gd name="T19" fmla="*/ 0 h 53"/>
                  <a:gd name="T20" fmla="*/ 21 w 70"/>
                  <a:gd name="T21" fmla="*/ 4 h 53"/>
                  <a:gd name="T22" fmla="*/ 16 w 70"/>
                  <a:gd name="T23" fmla="*/ 8 h 53"/>
                  <a:gd name="T24" fmla="*/ 16 w 70"/>
                  <a:gd name="T25" fmla="*/ 17 h 53"/>
                  <a:gd name="T26" fmla="*/ 6 w 70"/>
                  <a:gd name="T27" fmla="*/ 17 h 53"/>
                  <a:gd name="T28" fmla="*/ 2 w 70"/>
                  <a:gd name="T29" fmla="*/ 27 h 53"/>
                  <a:gd name="T30" fmla="*/ 0 w 70"/>
                  <a:gd name="T31" fmla="*/ 31 h 53"/>
                  <a:gd name="T32" fmla="*/ 3 w 70"/>
                  <a:gd name="T33" fmla="*/ 37 h 53"/>
                  <a:gd name="T34" fmla="*/ 6 w 70"/>
                  <a:gd name="T35" fmla="*/ 40 h 53"/>
                  <a:gd name="T36" fmla="*/ 15 w 70"/>
                  <a:gd name="T37" fmla="*/ 43 h 53"/>
                  <a:gd name="T38" fmla="*/ 18 w 70"/>
                  <a:gd name="T39" fmla="*/ 51 h 53"/>
                  <a:gd name="T40" fmla="*/ 31 w 70"/>
                  <a:gd name="T41" fmla="*/ 53 h 53"/>
                  <a:gd name="T42" fmla="*/ 42 w 70"/>
                  <a:gd name="T43" fmla="*/ 49 h 53"/>
                  <a:gd name="T44" fmla="*/ 47 w 70"/>
                  <a:gd name="T45" fmla="*/ 40 h 53"/>
                  <a:gd name="T46" fmla="*/ 54 w 70"/>
                  <a:gd name="T47" fmla="*/ 44 h 53"/>
                  <a:gd name="T48" fmla="*/ 62 w 70"/>
                  <a:gd name="T49" fmla="*/ 44 h 53"/>
                  <a:gd name="T50" fmla="*/ 65 w 70"/>
                  <a:gd name="T51" fmla="*/ 38 h 53"/>
                  <a:gd name="T52" fmla="*/ 65 w 70"/>
                  <a:gd name="T53" fmla="*/ 33 h 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53"/>
                  <a:gd name="T83" fmla="*/ 70 w 70"/>
                  <a:gd name="T84" fmla="*/ 53 h 5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53">
                    <a:moveTo>
                      <a:pt x="65" y="33"/>
                    </a:moveTo>
                    <a:lnTo>
                      <a:pt x="70" y="26"/>
                    </a:lnTo>
                    <a:lnTo>
                      <a:pt x="70" y="18"/>
                    </a:lnTo>
                    <a:lnTo>
                      <a:pt x="64" y="14"/>
                    </a:lnTo>
                    <a:lnTo>
                      <a:pt x="57" y="15"/>
                    </a:lnTo>
                    <a:lnTo>
                      <a:pt x="52" y="7"/>
                    </a:lnTo>
                    <a:lnTo>
                      <a:pt x="48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21" y="4"/>
                    </a:lnTo>
                    <a:lnTo>
                      <a:pt x="16" y="8"/>
                    </a:lnTo>
                    <a:lnTo>
                      <a:pt x="16" y="17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1"/>
                    </a:lnTo>
                    <a:lnTo>
                      <a:pt x="3" y="37"/>
                    </a:lnTo>
                    <a:lnTo>
                      <a:pt x="6" y="40"/>
                    </a:lnTo>
                    <a:lnTo>
                      <a:pt x="15" y="43"/>
                    </a:lnTo>
                    <a:lnTo>
                      <a:pt x="18" y="51"/>
                    </a:lnTo>
                    <a:lnTo>
                      <a:pt x="31" y="53"/>
                    </a:lnTo>
                    <a:lnTo>
                      <a:pt x="42" y="49"/>
                    </a:lnTo>
                    <a:lnTo>
                      <a:pt x="47" y="40"/>
                    </a:lnTo>
                    <a:lnTo>
                      <a:pt x="54" y="44"/>
                    </a:lnTo>
                    <a:lnTo>
                      <a:pt x="62" y="44"/>
                    </a:lnTo>
                    <a:lnTo>
                      <a:pt x="65" y="38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0" name="Freeform 244">
                <a:extLst>
                  <a:ext uri="{FF2B5EF4-FFF2-40B4-BE49-F238E27FC236}">
                    <a16:creationId xmlns:a16="http://schemas.microsoft.com/office/drawing/2014/main" id="{5477F761-1985-409E-8D62-ED75CD02A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" y="4111"/>
                <a:ext cx="35" cy="33"/>
              </a:xfrm>
              <a:custGeom>
                <a:avLst/>
                <a:gdLst>
                  <a:gd name="T0" fmla="*/ 32 w 35"/>
                  <a:gd name="T1" fmla="*/ 22 h 33"/>
                  <a:gd name="T2" fmla="*/ 32 w 35"/>
                  <a:gd name="T3" fmla="*/ 13 h 33"/>
                  <a:gd name="T4" fmla="*/ 31 w 35"/>
                  <a:gd name="T5" fmla="*/ 6 h 33"/>
                  <a:gd name="T6" fmla="*/ 25 w 35"/>
                  <a:gd name="T7" fmla="*/ 0 h 33"/>
                  <a:gd name="T8" fmla="*/ 18 w 35"/>
                  <a:gd name="T9" fmla="*/ 2 h 33"/>
                  <a:gd name="T10" fmla="*/ 9 w 35"/>
                  <a:gd name="T11" fmla="*/ 2 h 33"/>
                  <a:gd name="T12" fmla="*/ 5 w 35"/>
                  <a:gd name="T13" fmla="*/ 6 h 33"/>
                  <a:gd name="T14" fmla="*/ 3 w 35"/>
                  <a:gd name="T15" fmla="*/ 10 h 33"/>
                  <a:gd name="T16" fmla="*/ 6 w 35"/>
                  <a:gd name="T17" fmla="*/ 19 h 33"/>
                  <a:gd name="T18" fmla="*/ 0 w 35"/>
                  <a:gd name="T19" fmla="*/ 21 h 33"/>
                  <a:gd name="T20" fmla="*/ 0 w 35"/>
                  <a:gd name="T21" fmla="*/ 26 h 33"/>
                  <a:gd name="T22" fmla="*/ 3 w 35"/>
                  <a:gd name="T23" fmla="*/ 32 h 33"/>
                  <a:gd name="T24" fmla="*/ 12 w 35"/>
                  <a:gd name="T25" fmla="*/ 33 h 33"/>
                  <a:gd name="T26" fmla="*/ 19 w 35"/>
                  <a:gd name="T27" fmla="*/ 33 h 33"/>
                  <a:gd name="T28" fmla="*/ 29 w 35"/>
                  <a:gd name="T29" fmla="*/ 31 h 33"/>
                  <a:gd name="T30" fmla="*/ 35 w 35"/>
                  <a:gd name="T31" fmla="*/ 26 h 33"/>
                  <a:gd name="T32" fmla="*/ 32 w 35"/>
                  <a:gd name="T33" fmla="*/ 22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32" y="22"/>
                    </a:moveTo>
                    <a:lnTo>
                      <a:pt x="32" y="13"/>
                    </a:lnTo>
                    <a:lnTo>
                      <a:pt x="31" y="6"/>
                    </a:lnTo>
                    <a:lnTo>
                      <a:pt x="25" y="0"/>
                    </a:lnTo>
                    <a:lnTo>
                      <a:pt x="18" y="2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3" y="32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9" y="31"/>
                    </a:lnTo>
                    <a:lnTo>
                      <a:pt x="35" y="26"/>
                    </a:ln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1" name="Freeform 245">
                <a:extLst>
                  <a:ext uri="{FF2B5EF4-FFF2-40B4-BE49-F238E27FC236}">
                    <a16:creationId xmlns:a16="http://schemas.microsoft.com/office/drawing/2014/main" id="{AD88ABCF-9859-4A3B-8215-FE40D2408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4127"/>
                <a:ext cx="27" cy="16"/>
              </a:xfrm>
              <a:custGeom>
                <a:avLst/>
                <a:gdLst>
                  <a:gd name="T0" fmla="*/ 10 w 27"/>
                  <a:gd name="T1" fmla="*/ 0 h 16"/>
                  <a:gd name="T2" fmla="*/ 3 w 27"/>
                  <a:gd name="T3" fmla="*/ 2 h 16"/>
                  <a:gd name="T4" fmla="*/ 0 w 27"/>
                  <a:gd name="T5" fmla="*/ 7 h 16"/>
                  <a:gd name="T6" fmla="*/ 1 w 27"/>
                  <a:gd name="T7" fmla="*/ 12 h 16"/>
                  <a:gd name="T8" fmla="*/ 11 w 27"/>
                  <a:gd name="T9" fmla="*/ 16 h 16"/>
                  <a:gd name="T10" fmla="*/ 20 w 27"/>
                  <a:gd name="T11" fmla="*/ 15 h 16"/>
                  <a:gd name="T12" fmla="*/ 26 w 27"/>
                  <a:gd name="T13" fmla="*/ 15 h 16"/>
                  <a:gd name="T14" fmla="*/ 27 w 27"/>
                  <a:gd name="T15" fmla="*/ 10 h 16"/>
                  <a:gd name="T16" fmla="*/ 26 w 27"/>
                  <a:gd name="T17" fmla="*/ 7 h 16"/>
                  <a:gd name="T18" fmla="*/ 17 w 27"/>
                  <a:gd name="T19" fmla="*/ 0 h 16"/>
                  <a:gd name="T20" fmla="*/ 10 w 27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6"/>
                  <a:gd name="T35" fmla="*/ 27 w 27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6">
                    <a:moveTo>
                      <a:pt x="10" y="0"/>
                    </a:moveTo>
                    <a:lnTo>
                      <a:pt x="3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6"/>
                    </a:lnTo>
                    <a:lnTo>
                      <a:pt x="20" y="15"/>
                    </a:lnTo>
                    <a:lnTo>
                      <a:pt x="26" y="15"/>
                    </a:lnTo>
                    <a:lnTo>
                      <a:pt x="27" y="10"/>
                    </a:lnTo>
                    <a:lnTo>
                      <a:pt x="26" y="7"/>
                    </a:lnTo>
                    <a:lnTo>
                      <a:pt x="1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2" name="Freeform 246">
                <a:extLst>
                  <a:ext uri="{FF2B5EF4-FFF2-40B4-BE49-F238E27FC236}">
                    <a16:creationId xmlns:a16="http://schemas.microsoft.com/office/drawing/2014/main" id="{CC43C6A3-FCA2-4216-ABDB-47FB2DE53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3826"/>
                <a:ext cx="69" cy="54"/>
              </a:xfrm>
              <a:custGeom>
                <a:avLst/>
                <a:gdLst>
                  <a:gd name="T0" fmla="*/ 65 w 69"/>
                  <a:gd name="T1" fmla="*/ 35 h 54"/>
                  <a:gd name="T2" fmla="*/ 69 w 69"/>
                  <a:gd name="T3" fmla="*/ 28 h 54"/>
                  <a:gd name="T4" fmla="*/ 69 w 69"/>
                  <a:gd name="T5" fmla="*/ 20 h 54"/>
                  <a:gd name="T6" fmla="*/ 63 w 69"/>
                  <a:gd name="T7" fmla="*/ 15 h 54"/>
                  <a:gd name="T8" fmla="*/ 56 w 69"/>
                  <a:gd name="T9" fmla="*/ 16 h 54"/>
                  <a:gd name="T10" fmla="*/ 52 w 69"/>
                  <a:gd name="T11" fmla="*/ 7 h 54"/>
                  <a:gd name="T12" fmla="*/ 48 w 69"/>
                  <a:gd name="T13" fmla="*/ 3 h 54"/>
                  <a:gd name="T14" fmla="*/ 40 w 69"/>
                  <a:gd name="T15" fmla="*/ 0 h 54"/>
                  <a:gd name="T16" fmla="*/ 33 w 69"/>
                  <a:gd name="T17" fmla="*/ 0 h 54"/>
                  <a:gd name="T18" fmla="*/ 25 w 69"/>
                  <a:gd name="T19" fmla="*/ 0 h 54"/>
                  <a:gd name="T20" fmla="*/ 20 w 69"/>
                  <a:gd name="T21" fmla="*/ 5 h 54"/>
                  <a:gd name="T22" fmla="*/ 16 w 69"/>
                  <a:gd name="T23" fmla="*/ 9 h 54"/>
                  <a:gd name="T24" fmla="*/ 16 w 69"/>
                  <a:gd name="T25" fmla="*/ 18 h 54"/>
                  <a:gd name="T26" fmla="*/ 6 w 69"/>
                  <a:gd name="T27" fmla="*/ 18 h 54"/>
                  <a:gd name="T28" fmla="*/ 2 w 69"/>
                  <a:gd name="T29" fmla="*/ 29 h 54"/>
                  <a:gd name="T30" fmla="*/ 0 w 69"/>
                  <a:gd name="T31" fmla="*/ 33 h 54"/>
                  <a:gd name="T32" fmla="*/ 3 w 69"/>
                  <a:gd name="T33" fmla="*/ 39 h 54"/>
                  <a:gd name="T34" fmla="*/ 6 w 69"/>
                  <a:gd name="T35" fmla="*/ 42 h 54"/>
                  <a:gd name="T36" fmla="*/ 15 w 69"/>
                  <a:gd name="T37" fmla="*/ 45 h 54"/>
                  <a:gd name="T38" fmla="*/ 17 w 69"/>
                  <a:gd name="T39" fmla="*/ 52 h 54"/>
                  <a:gd name="T40" fmla="*/ 30 w 69"/>
                  <a:gd name="T41" fmla="*/ 54 h 54"/>
                  <a:gd name="T42" fmla="*/ 42 w 69"/>
                  <a:gd name="T43" fmla="*/ 49 h 54"/>
                  <a:gd name="T44" fmla="*/ 46 w 69"/>
                  <a:gd name="T45" fmla="*/ 42 h 54"/>
                  <a:gd name="T46" fmla="*/ 55 w 69"/>
                  <a:gd name="T47" fmla="*/ 46 h 54"/>
                  <a:gd name="T48" fmla="*/ 62 w 69"/>
                  <a:gd name="T49" fmla="*/ 46 h 54"/>
                  <a:gd name="T50" fmla="*/ 65 w 69"/>
                  <a:gd name="T51" fmla="*/ 41 h 54"/>
                  <a:gd name="T52" fmla="*/ 65 w 69"/>
                  <a:gd name="T53" fmla="*/ 35 h 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"/>
                  <a:gd name="T82" fmla="*/ 0 h 54"/>
                  <a:gd name="T83" fmla="*/ 69 w 69"/>
                  <a:gd name="T84" fmla="*/ 54 h 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" h="54">
                    <a:moveTo>
                      <a:pt x="65" y="35"/>
                    </a:moveTo>
                    <a:lnTo>
                      <a:pt x="69" y="28"/>
                    </a:lnTo>
                    <a:lnTo>
                      <a:pt x="69" y="20"/>
                    </a:lnTo>
                    <a:lnTo>
                      <a:pt x="63" y="15"/>
                    </a:lnTo>
                    <a:lnTo>
                      <a:pt x="56" y="16"/>
                    </a:lnTo>
                    <a:lnTo>
                      <a:pt x="52" y="7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16" y="9"/>
                    </a:lnTo>
                    <a:lnTo>
                      <a:pt x="16" y="18"/>
                    </a:lnTo>
                    <a:lnTo>
                      <a:pt x="6" y="18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3" y="39"/>
                    </a:lnTo>
                    <a:lnTo>
                      <a:pt x="6" y="42"/>
                    </a:lnTo>
                    <a:lnTo>
                      <a:pt x="15" y="45"/>
                    </a:lnTo>
                    <a:lnTo>
                      <a:pt x="17" y="52"/>
                    </a:lnTo>
                    <a:lnTo>
                      <a:pt x="30" y="54"/>
                    </a:lnTo>
                    <a:lnTo>
                      <a:pt x="42" y="49"/>
                    </a:lnTo>
                    <a:lnTo>
                      <a:pt x="46" y="42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5" y="41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3" name="Freeform 247">
                <a:extLst>
                  <a:ext uri="{FF2B5EF4-FFF2-40B4-BE49-F238E27FC236}">
                    <a16:creationId xmlns:a16="http://schemas.microsoft.com/office/drawing/2014/main" id="{9DDF1C62-319A-427F-80A0-523AAD9DC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3833"/>
                <a:ext cx="35" cy="34"/>
              </a:xfrm>
              <a:custGeom>
                <a:avLst/>
                <a:gdLst>
                  <a:gd name="T0" fmla="*/ 32 w 35"/>
                  <a:gd name="T1" fmla="*/ 21 h 34"/>
                  <a:gd name="T2" fmla="*/ 32 w 35"/>
                  <a:gd name="T3" fmla="*/ 12 h 34"/>
                  <a:gd name="T4" fmla="*/ 30 w 35"/>
                  <a:gd name="T5" fmla="*/ 5 h 34"/>
                  <a:gd name="T6" fmla="*/ 24 w 35"/>
                  <a:gd name="T7" fmla="*/ 0 h 34"/>
                  <a:gd name="T8" fmla="*/ 17 w 35"/>
                  <a:gd name="T9" fmla="*/ 0 h 34"/>
                  <a:gd name="T10" fmla="*/ 9 w 35"/>
                  <a:gd name="T11" fmla="*/ 2 h 34"/>
                  <a:gd name="T12" fmla="*/ 4 w 35"/>
                  <a:gd name="T13" fmla="*/ 6 h 34"/>
                  <a:gd name="T14" fmla="*/ 3 w 35"/>
                  <a:gd name="T15" fmla="*/ 11 h 34"/>
                  <a:gd name="T16" fmla="*/ 6 w 35"/>
                  <a:gd name="T17" fmla="*/ 19 h 34"/>
                  <a:gd name="T18" fmla="*/ 0 w 35"/>
                  <a:gd name="T19" fmla="*/ 21 h 34"/>
                  <a:gd name="T20" fmla="*/ 0 w 35"/>
                  <a:gd name="T21" fmla="*/ 26 h 34"/>
                  <a:gd name="T22" fmla="*/ 3 w 35"/>
                  <a:gd name="T23" fmla="*/ 31 h 34"/>
                  <a:gd name="T24" fmla="*/ 11 w 35"/>
                  <a:gd name="T25" fmla="*/ 32 h 34"/>
                  <a:gd name="T26" fmla="*/ 19 w 35"/>
                  <a:gd name="T27" fmla="*/ 34 h 34"/>
                  <a:gd name="T28" fmla="*/ 29 w 35"/>
                  <a:gd name="T29" fmla="*/ 31 h 34"/>
                  <a:gd name="T30" fmla="*/ 35 w 35"/>
                  <a:gd name="T31" fmla="*/ 25 h 34"/>
                  <a:gd name="T32" fmla="*/ 32 w 35"/>
                  <a:gd name="T33" fmla="*/ 2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4"/>
                  <a:gd name="T53" fmla="*/ 35 w 35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4">
                    <a:moveTo>
                      <a:pt x="32" y="21"/>
                    </a:moveTo>
                    <a:lnTo>
                      <a:pt x="32" y="12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6" y="19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3" y="31"/>
                    </a:lnTo>
                    <a:lnTo>
                      <a:pt x="11" y="32"/>
                    </a:lnTo>
                    <a:lnTo>
                      <a:pt x="19" y="34"/>
                    </a:lnTo>
                    <a:lnTo>
                      <a:pt x="29" y="31"/>
                    </a:lnTo>
                    <a:lnTo>
                      <a:pt x="35" y="25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4" name="Freeform 248">
                <a:extLst>
                  <a:ext uri="{FF2B5EF4-FFF2-40B4-BE49-F238E27FC236}">
                    <a16:creationId xmlns:a16="http://schemas.microsoft.com/office/drawing/2014/main" id="{C145076F-14C7-48C3-B4EF-F2DA45C3C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3849"/>
                <a:ext cx="26" cy="15"/>
              </a:xfrm>
              <a:custGeom>
                <a:avLst/>
                <a:gdLst>
                  <a:gd name="T0" fmla="*/ 9 w 26"/>
                  <a:gd name="T1" fmla="*/ 0 h 15"/>
                  <a:gd name="T2" fmla="*/ 1 w 26"/>
                  <a:gd name="T3" fmla="*/ 2 h 15"/>
                  <a:gd name="T4" fmla="*/ 0 w 26"/>
                  <a:gd name="T5" fmla="*/ 6 h 15"/>
                  <a:gd name="T6" fmla="*/ 0 w 26"/>
                  <a:gd name="T7" fmla="*/ 10 h 15"/>
                  <a:gd name="T8" fmla="*/ 10 w 26"/>
                  <a:gd name="T9" fmla="*/ 15 h 15"/>
                  <a:gd name="T10" fmla="*/ 19 w 26"/>
                  <a:gd name="T11" fmla="*/ 13 h 15"/>
                  <a:gd name="T12" fmla="*/ 25 w 26"/>
                  <a:gd name="T13" fmla="*/ 13 h 15"/>
                  <a:gd name="T14" fmla="*/ 26 w 26"/>
                  <a:gd name="T15" fmla="*/ 9 h 15"/>
                  <a:gd name="T16" fmla="*/ 25 w 26"/>
                  <a:gd name="T17" fmla="*/ 6 h 15"/>
                  <a:gd name="T18" fmla="*/ 16 w 26"/>
                  <a:gd name="T19" fmla="*/ 0 h 15"/>
                  <a:gd name="T20" fmla="*/ 9 w 26"/>
                  <a:gd name="T21" fmla="*/ 0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5"/>
                  <a:gd name="T35" fmla="*/ 26 w 26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5">
                    <a:moveTo>
                      <a:pt x="9" y="0"/>
                    </a:moveTo>
                    <a:lnTo>
                      <a:pt x="1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0" y="15"/>
                    </a:lnTo>
                    <a:lnTo>
                      <a:pt x="19" y="13"/>
                    </a:lnTo>
                    <a:lnTo>
                      <a:pt x="25" y="13"/>
                    </a:lnTo>
                    <a:lnTo>
                      <a:pt x="26" y="9"/>
                    </a:lnTo>
                    <a:lnTo>
                      <a:pt x="25" y="6"/>
                    </a:lnTo>
                    <a:lnTo>
                      <a:pt x="1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5" name="Freeform 249">
                <a:extLst>
                  <a:ext uri="{FF2B5EF4-FFF2-40B4-BE49-F238E27FC236}">
                    <a16:creationId xmlns:a16="http://schemas.microsoft.com/office/drawing/2014/main" id="{32DD5FAA-681C-478F-A3FC-2ECB43678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3865"/>
                <a:ext cx="74" cy="66"/>
              </a:xfrm>
              <a:custGeom>
                <a:avLst/>
                <a:gdLst>
                  <a:gd name="T0" fmla="*/ 66 w 74"/>
                  <a:gd name="T1" fmla="*/ 39 h 66"/>
                  <a:gd name="T2" fmla="*/ 74 w 74"/>
                  <a:gd name="T3" fmla="*/ 30 h 66"/>
                  <a:gd name="T4" fmla="*/ 74 w 74"/>
                  <a:gd name="T5" fmla="*/ 23 h 66"/>
                  <a:gd name="T6" fmla="*/ 69 w 74"/>
                  <a:gd name="T7" fmla="*/ 15 h 66"/>
                  <a:gd name="T8" fmla="*/ 64 w 74"/>
                  <a:gd name="T9" fmla="*/ 9 h 66"/>
                  <a:gd name="T10" fmla="*/ 55 w 74"/>
                  <a:gd name="T11" fmla="*/ 4 h 66"/>
                  <a:gd name="T12" fmla="*/ 48 w 74"/>
                  <a:gd name="T13" fmla="*/ 3 h 66"/>
                  <a:gd name="T14" fmla="*/ 41 w 74"/>
                  <a:gd name="T15" fmla="*/ 4 h 66"/>
                  <a:gd name="T16" fmla="*/ 41 w 74"/>
                  <a:gd name="T17" fmla="*/ 15 h 66"/>
                  <a:gd name="T18" fmla="*/ 29 w 74"/>
                  <a:gd name="T19" fmla="*/ 3 h 66"/>
                  <a:gd name="T20" fmla="*/ 17 w 74"/>
                  <a:gd name="T21" fmla="*/ 0 h 66"/>
                  <a:gd name="T22" fmla="*/ 7 w 74"/>
                  <a:gd name="T23" fmla="*/ 3 h 66"/>
                  <a:gd name="T24" fmla="*/ 2 w 74"/>
                  <a:gd name="T25" fmla="*/ 13 h 66"/>
                  <a:gd name="T26" fmla="*/ 0 w 74"/>
                  <a:gd name="T27" fmla="*/ 17 h 66"/>
                  <a:gd name="T28" fmla="*/ 0 w 74"/>
                  <a:gd name="T29" fmla="*/ 26 h 66"/>
                  <a:gd name="T30" fmla="*/ 3 w 74"/>
                  <a:gd name="T31" fmla="*/ 33 h 66"/>
                  <a:gd name="T32" fmla="*/ 7 w 74"/>
                  <a:gd name="T33" fmla="*/ 40 h 66"/>
                  <a:gd name="T34" fmla="*/ 17 w 74"/>
                  <a:gd name="T35" fmla="*/ 49 h 66"/>
                  <a:gd name="T36" fmla="*/ 32 w 74"/>
                  <a:gd name="T37" fmla="*/ 46 h 66"/>
                  <a:gd name="T38" fmla="*/ 33 w 74"/>
                  <a:gd name="T39" fmla="*/ 59 h 66"/>
                  <a:gd name="T40" fmla="*/ 43 w 74"/>
                  <a:gd name="T41" fmla="*/ 66 h 66"/>
                  <a:gd name="T42" fmla="*/ 48 w 74"/>
                  <a:gd name="T43" fmla="*/ 66 h 66"/>
                  <a:gd name="T44" fmla="*/ 52 w 74"/>
                  <a:gd name="T45" fmla="*/ 65 h 66"/>
                  <a:gd name="T46" fmla="*/ 54 w 74"/>
                  <a:gd name="T47" fmla="*/ 59 h 66"/>
                  <a:gd name="T48" fmla="*/ 54 w 74"/>
                  <a:gd name="T49" fmla="*/ 53 h 66"/>
                  <a:gd name="T50" fmla="*/ 64 w 74"/>
                  <a:gd name="T51" fmla="*/ 58 h 66"/>
                  <a:gd name="T52" fmla="*/ 72 w 74"/>
                  <a:gd name="T53" fmla="*/ 56 h 66"/>
                  <a:gd name="T54" fmla="*/ 74 w 74"/>
                  <a:gd name="T55" fmla="*/ 49 h 66"/>
                  <a:gd name="T56" fmla="*/ 66 w 74"/>
                  <a:gd name="T57" fmla="*/ 39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"/>
                  <a:gd name="T88" fmla="*/ 0 h 66"/>
                  <a:gd name="T89" fmla="*/ 74 w 74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" h="66">
                    <a:moveTo>
                      <a:pt x="66" y="39"/>
                    </a:moveTo>
                    <a:lnTo>
                      <a:pt x="74" y="30"/>
                    </a:lnTo>
                    <a:lnTo>
                      <a:pt x="74" y="23"/>
                    </a:lnTo>
                    <a:lnTo>
                      <a:pt x="69" y="15"/>
                    </a:lnTo>
                    <a:lnTo>
                      <a:pt x="64" y="9"/>
                    </a:lnTo>
                    <a:lnTo>
                      <a:pt x="55" y="4"/>
                    </a:lnTo>
                    <a:lnTo>
                      <a:pt x="48" y="3"/>
                    </a:lnTo>
                    <a:lnTo>
                      <a:pt x="41" y="4"/>
                    </a:lnTo>
                    <a:lnTo>
                      <a:pt x="41" y="15"/>
                    </a:lnTo>
                    <a:lnTo>
                      <a:pt x="29" y="3"/>
                    </a:lnTo>
                    <a:lnTo>
                      <a:pt x="17" y="0"/>
                    </a:lnTo>
                    <a:lnTo>
                      <a:pt x="7" y="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17" y="49"/>
                    </a:lnTo>
                    <a:lnTo>
                      <a:pt x="32" y="46"/>
                    </a:lnTo>
                    <a:lnTo>
                      <a:pt x="33" y="59"/>
                    </a:lnTo>
                    <a:lnTo>
                      <a:pt x="43" y="66"/>
                    </a:lnTo>
                    <a:lnTo>
                      <a:pt x="48" y="66"/>
                    </a:lnTo>
                    <a:lnTo>
                      <a:pt x="52" y="65"/>
                    </a:lnTo>
                    <a:lnTo>
                      <a:pt x="54" y="59"/>
                    </a:lnTo>
                    <a:lnTo>
                      <a:pt x="54" y="53"/>
                    </a:lnTo>
                    <a:lnTo>
                      <a:pt x="64" y="58"/>
                    </a:lnTo>
                    <a:lnTo>
                      <a:pt x="72" y="56"/>
                    </a:lnTo>
                    <a:lnTo>
                      <a:pt x="74" y="49"/>
                    </a:lnTo>
                    <a:lnTo>
                      <a:pt x="66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6" name="Freeform 250">
                <a:extLst>
                  <a:ext uri="{FF2B5EF4-FFF2-40B4-BE49-F238E27FC236}">
                    <a16:creationId xmlns:a16="http://schemas.microsoft.com/office/drawing/2014/main" id="{D1E32DB0-B271-4CCA-B163-41D542B90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3871"/>
                <a:ext cx="61" cy="40"/>
              </a:xfrm>
              <a:custGeom>
                <a:avLst/>
                <a:gdLst>
                  <a:gd name="T0" fmla="*/ 54 w 61"/>
                  <a:gd name="T1" fmla="*/ 29 h 40"/>
                  <a:gd name="T2" fmla="*/ 61 w 61"/>
                  <a:gd name="T3" fmla="*/ 22 h 40"/>
                  <a:gd name="T4" fmla="*/ 58 w 61"/>
                  <a:gd name="T5" fmla="*/ 10 h 40"/>
                  <a:gd name="T6" fmla="*/ 51 w 61"/>
                  <a:gd name="T7" fmla="*/ 6 h 40"/>
                  <a:gd name="T8" fmla="*/ 45 w 61"/>
                  <a:gd name="T9" fmla="*/ 9 h 40"/>
                  <a:gd name="T10" fmla="*/ 39 w 61"/>
                  <a:gd name="T11" fmla="*/ 13 h 40"/>
                  <a:gd name="T12" fmla="*/ 36 w 61"/>
                  <a:gd name="T13" fmla="*/ 20 h 40"/>
                  <a:gd name="T14" fmla="*/ 32 w 61"/>
                  <a:gd name="T15" fmla="*/ 11 h 40"/>
                  <a:gd name="T16" fmla="*/ 26 w 61"/>
                  <a:gd name="T17" fmla="*/ 4 h 40"/>
                  <a:gd name="T18" fmla="*/ 19 w 61"/>
                  <a:gd name="T19" fmla="*/ 0 h 40"/>
                  <a:gd name="T20" fmla="*/ 15 w 61"/>
                  <a:gd name="T21" fmla="*/ 0 h 40"/>
                  <a:gd name="T22" fmla="*/ 9 w 61"/>
                  <a:gd name="T23" fmla="*/ 0 h 40"/>
                  <a:gd name="T24" fmla="*/ 3 w 61"/>
                  <a:gd name="T25" fmla="*/ 4 h 40"/>
                  <a:gd name="T26" fmla="*/ 0 w 61"/>
                  <a:gd name="T27" fmla="*/ 10 h 40"/>
                  <a:gd name="T28" fmla="*/ 5 w 61"/>
                  <a:gd name="T29" fmla="*/ 23 h 40"/>
                  <a:gd name="T30" fmla="*/ 12 w 61"/>
                  <a:gd name="T31" fmla="*/ 33 h 40"/>
                  <a:gd name="T32" fmla="*/ 19 w 61"/>
                  <a:gd name="T33" fmla="*/ 36 h 40"/>
                  <a:gd name="T34" fmla="*/ 26 w 61"/>
                  <a:gd name="T35" fmla="*/ 33 h 40"/>
                  <a:gd name="T36" fmla="*/ 32 w 61"/>
                  <a:gd name="T37" fmla="*/ 29 h 40"/>
                  <a:gd name="T38" fmla="*/ 35 w 61"/>
                  <a:gd name="T39" fmla="*/ 33 h 40"/>
                  <a:gd name="T40" fmla="*/ 41 w 61"/>
                  <a:gd name="T41" fmla="*/ 39 h 40"/>
                  <a:gd name="T42" fmla="*/ 45 w 61"/>
                  <a:gd name="T43" fmla="*/ 40 h 40"/>
                  <a:gd name="T44" fmla="*/ 51 w 61"/>
                  <a:gd name="T45" fmla="*/ 37 h 40"/>
                  <a:gd name="T46" fmla="*/ 54 w 61"/>
                  <a:gd name="T47" fmla="*/ 33 h 40"/>
                  <a:gd name="T48" fmla="*/ 54 w 61"/>
                  <a:gd name="T49" fmla="*/ 29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40"/>
                  <a:gd name="T77" fmla="*/ 61 w 61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40">
                    <a:moveTo>
                      <a:pt x="54" y="29"/>
                    </a:moveTo>
                    <a:lnTo>
                      <a:pt x="61" y="22"/>
                    </a:lnTo>
                    <a:lnTo>
                      <a:pt x="58" y="10"/>
                    </a:lnTo>
                    <a:lnTo>
                      <a:pt x="51" y="6"/>
                    </a:lnTo>
                    <a:lnTo>
                      <a:pt x="45" y="9"/>
                    </a:lnTo>
                    <a:lnTo>
                      <a:pt x="39" y="13"/>
                    </a:lnTo>
                    <a:lnTo>
                      <a:pt x="36" y="20"/>
                    </a:lnTo>
                    <a:lnTo>
                      <a:pt x="32" y="11"/>
                    </a:lnTo>
                    <a:lnTo>
                      <a:pt x="26" y="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0" y="10"/>
                    </a:lnTo>
                    <a:lnTo>
                      <a:pt x="5" y="23"/>
                    </a:lnTo>
                    <a:lnTo>
                      <a:pt x="12" y="33"/>
                    </a:lnTo>
                    <a:lnTo>
                      <a:pt x="19" y="36"/>
                    </a:lnTo>
                    <a:lnTo>
                      <a:pt x="26" y="33"/>
                    </a:lnTo>
                    <a:lnTo>
                      <a:pt x="32" y="29"/>
                    </a:lnTo>
                    <a:lnTo>
                      <a:pt x="35" y="33"/>
                    </a:lnTo>
                    <a:lnTo>
                      <a:pt x="41" y="39"/>
                    </a:lnTo>
                    <a:lnTo>
                      <a:pt x="45" y="40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29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7" name="Freeform 251">
                <a:extLst>
                  <a:ext uri="{FF2B5EF4-FFF2-40B4-BE49-F238E27FC236}">
                    <a16:creationId xmlns:a16="http://schemas.microsoft.com/office/drawing/2014/main" id="{C68D0F63-1783-4C98-9207-17679071C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3881"/>
                <a:ext cx="24" cy="23"/>
              </a:xfrm>
              <a:custGeom>
                <a:avLst/>
                <a:gdLst>
                  <a:gd name="T0" fmla="*/ 0 w 24"/>
                  <a:gd name="T1" fmla="*/ 19 h 23"/>
                  <a:gd name="T2" fmla="*/ 8 w 24"/>
                  <a:gd name="T3" fmla="*/ 23 h 23"/>
                  <a:gd name="T4" fmla="*/ 15 w 24"/>
                  <a:gd name="T5" fmla="*/ 23 h 23"/>
                  <a:gd name="T6" fmla="*/ 21 w 24"/>
                  <a:gd name="T7" fmla="*/ 20 h 23"/>
                  <a:gd name="T8" fmla="*/ 24 w 24"/>
                  <a:gd name="T9" fmla="*/ 13 h 23"/>
                  <a:gd name="T10" fmla="*/ 21 w 24"/>
                  <a:gd name="T11" fmla="*/ 4 h 23"/>
                  <a:gd name="T12" fmla="*/ 18 w 24"/>
                  <a:gd name="T13" fmla="*/ 1 h 23"/>
                  <a:gd name="T14" fmla="*/ 13 w 24"/>
                  <a:gd name="T15" fmla="*/ 0 h 23"/>
                  <a:gd name="T16" fmla="*/ 11 w 24"/>
                  <a:gd name="T17" fmla="*/ 3 h 23"/>
                  <a:gd name="T18" fmla="*/ 2 w 24"/>
                  <a:gd name="T19" fmla="*/ 10 h 23"/>
                  <a:gd name="T20" fmla="*/ 0 w 24"/>
                  <a:gd name="T21" fmla="*/ 19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23"/>
                  <a:gd name="T35" fmla="*/ 24 w 24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23">
                    <a:moveTo>
                      <a:pt x="0" y="19"/>
                    </a:moveTo>
                    <a:lnTo>
                      <a:pt x="8" y="23"/>
                    </a:lnTo>
                    <a:lnTo>
                      <a:pt x="15" y="23"/>
                    </a:lnTo>
                    <a:lnTo>
                      <a:pt x="21" y="20"/>
                    </a:lnTo>
                    <a:lnTo>
                      <a:pt x="24" y="13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2" y="1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8" name="Freeform 252">
                <a:extLst>
                  <a:ext uri="{FF2B5EF4-FFF2-40B4-BE49-F238E27FC236}">
                    <a16:creationId xmlns:a16="http://schemas.microsoft.com/office/drawing/2014/main" id="{23E50E25-C294-4318-8821-F0602774B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3869"/>
                <a:ext cx="69" cy="57"/>
              </a:xfrm>
              <a:custGeom>
                <a:avLst/>
                <a:gdLst>
                  <a:gd name="T0" fmla="*/ 59 w 69"/>
                  <a:gd name="T1" fmla="*/ 47 h 57"/>
                  <a:gd name="T2" fmla="*/ 66 w 69"/>
                  <a:gd name="T3" fmla="*/ 42 h 57"/>
                  <a:gd name="T4" fmla="*/ 69 w 69"/>
                  <a:gd name="T5" fmla="*/ 36 h 57"/>
                  <a:gd name="T6" fmla="*/ 66 w 69"/>
                  <a:gd name="T7" fmla="*/ 29 h 57"/>
                  <a:gd name="T8" fmla="*/ 59 w 69"/>
                  <a:gd name="T9" fmla="*/ 26 h 57"/>
                  <a:gd name="T10" fmla="*/ 56 w 69"/>
                  <a:gd name="T11" fmla="*/ 12 h 57"/>
                  <a:gd name="T12" fmla="*/ 46 w 69"/>
                  <a:gd name="T13" fmla="*/ 3 h 57"/>
                  <a:gd name="T14" fmla="*/ 31 w 69"/>
                  <a:gd name="T15" fmla="*/ 0 h 57"/>
                  <a:gd name="T16" fmla="*/ 21 w 69"/>
                  <a:gd name="T17" fmla="*/ 11 h 57"/>
                  <a:gd name="T18" fmla="*/ 13 w 69"/>
                  <a:gd name="T19" fmla="*/ 6 h 57"/>
                  <a:gd name="T20" fmla="*/ 4 w 69"/>
                  <a:gd name="T21" fmla="*/ 13 h 57"/>
                  <a:gd name="T22" fmla="*/ 0 w 69"/>
                  <a:gd name="T23" fmla="*/ 18 h 57"/>
                  <a:gd name="T24" fmla="*/ 0 w 69"/>
                  <a:gd name="T25" fmla="*/ 24 h 57"/>
                  <a:gd name="T26" fmla="*/ 3 w 69"/>
                  <a:gd name="T27" fmla="*/ 28 h 57"/>
                  <a:gd name="T28" fmla="*/ 10 w 69"/>
                  <a:gd name="T29" fmla="*/ 34 h 57"/>
                  <a:gd name="T30" fmla="*/ 8 w 69"/>
                  <a:gd name="T31" fmla="*/ 42 h 57"/>
                  <a:gd name="T32" fmla="*/ 18 w 69"/>
                  <a:gd name="T33" fmla="*/ 49 h 57"/>
                  <a:gd name="T34" fmla="*/ 30 w 69"/>
                  <a:gd name="T35" fmla="*/ 51 h 57"/>
                  <a:gd name="T36" fmla="*/ 39 w 69"/>
                  <a:gd name="T37" fmla="*/ 45 h 57"/>
                  <a:gd name="T38" fmla="*/ 43 w 69"/>
                  <a:gd name="T39" fmla="*/ 54 h 57"/>
                  <a:gd name="T40" fmla="*/ 50 w 69"/>
                  <a:gd name="T41" fmla="*/ 57 h 57"/>
                  <a:gd name="T42" fmla="*/ 56 w 69"/>
                  <a:gd name="T43" fmla="*/ 54 h 57"/>
                  <a:gd name="T44" fmla="*/ 59 w 69"/>
                  <a:gd name="T45" fmla="*/ 47 h 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9"/>
                  <a:gd name="T70" fmla="*/ 0 h 57"/>
                  <a:gd name="T71" fmla="*/ 69 w 69"/>
                  <a:gd name="T72" fmla="*/ 57 h 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9" h="57">
                    <a:moveTo>
                      <a:pt x="59" y="47"/>
                    </a:moveTo>
                    <a:lnTo>
                      <a:pt x="66" y="42"/>
                    </a:lnTo>
                    <a:lnTo>
                      <a:pt x="69" y="36"/>
                    </a:lnTo>
                    <a:lnTo>
                      <a:pt x="66" y="29"/>
                    </a:lnTo>
                    <a:lnTo>
                      <a:pt x="59" y="26"/>
                    </a:lnTo>
                    <a:lnTo>
                      <a:pt x="56" y="12"/>
                    </a:lnTo>
                    <a:lnTo>
                      <a:pt x="46" y="3"/>
                    </a:lnTo>
                    <a:lnTo>
                      <a:pt x="31" y="0"/>
                    </a:lnTo>
                    <a:lnTo>
                      <a:pt x="21" y="11"/>
                    </a:lnTo>
                    <a:lnTo>
                      <a:pt x="13" y="6"/>
                    </a:lnTo>
                    <a:lnTo>
                      <a:pt x="4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3" y="28"/>
                    </a:lnTo>
                    <a:lnTo>
                      <a:pt x="10" y="34"/>
                    </a:lnTo>
                    <a:lnTo>
                      <a:pt x="8" y="42"/>
                    </a:lnTo>
                    <a:lnTo>
                      <a:pt x="18" y="49"/>
                    </a:lnTo>
                    <a:lnTo>
                      <a:pt x="30" y="51"/>
                    </a:lnTo>
                    <a:lnTo>
                      <a:pt x="39" y="45"/>
                    </a:lnTo>
                    <a:lnTo>
                      <a:pt x="43" y="54"/>
                    </a:lnTo>
                    <a:lnTo>
                      <a:pt x="50" y="57"/>
                    </a:lnTo>
                    <a:lnTo>
                      <a:pt x="56" y="54"/>
                    </a:lnTo>
                    <a:lnTo>
                      <a:pt x="59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9" name="Freeform 253">
                <a:extLst>
                  <a:ext uri="{FF2B5EF4-FFF2-40B4-BE49-F238E27FC236}">
                    <a16:creationId xmlns:a16="http://schemas.microsoft.com/office/drawing/2014/main" id="{383B38DB-E020-4D5B-8A44-A85B50946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3875"/>
                <a:ext cx="36" cy="35"/>
              </a:xfrm>
              <a:custGeom>
                <a:avLst/>
                <a:gdLst>
                  <a:gd name="T0" fmla="*/ 32 w 36"/>
                  <a:gd name="T1" fmla="*/ 28 h 35"/>
                  <a:gd name="T2" fmla="*/ 36 w 36"/>
                  <a:gd name="T3" fmla="*/ 20 h 35"/>
                  <a:gd name="T4" fmla="*/ 36 w 36"/>
                  <a:gd name="T5" fmla="*/ 13 h 35"/>
                  <a:gd name="T6" fmla="*/ 33 w 36"/>
                  <a:gd name="T7" fmla="*/ 5 h 35"/>
                  <a:gd name="T8" fmla="*/ 28 w 36"/>
                  <a:gd name="T9" fmla="*/ 2 h 35"/>
                  <a:gd name="T10" fmla="*/ 19 w 36"/>
                  <a:gd name="T11" fmla="*/ 0 h 35"/>
                  <a:gd name="T12" fmla="*/ 13 w 36"/>
                  <a:gd name="T13" fmla="*/ 2 h 35"/>
                  <a:gd name="T14" fmla="*/ 9 w 36"/>
                  <a:gd name="T15" fmla="*/ 5 h 35"/>
                  <a:gd name="T16" fmla="*/ 10 w 36"/>
                  <a:gd name="T17" fmla="*/ 13 h 35"/>
                  <a:gd name="T18" fmla="*/ 3 w 36"/>
                  <a:gd name="T19" fmla="*/ 12 h 35"/>
                  <a:gd name="T20" fmla="*/ 0 w 36"/>
                  <a:gd name="T21" fmla="*/ 18 h 35"/>
                  <a:gd name="T22" fmla="*/ 2 w 36"/>
                  <a:gd name="T23" fmla="*/ 25 h 35"/>
                  <a:gd name="T24" fmla="*/ 9 w 36"/>
                  <a:gd name="T25" fmla="*/ 29 h 35"/>
                  <a:gd name="T26" fmla="*/ 15 w 36"/>
                  <a:gd name="T27" fmla="*/ 33 h 35"/>
                  <a:gd name="T28" fmla="*/ 25 w 36"/>
                  <a:gd name="T29" fmla="*/ 35 h 35"/>
                  <a:gd name="T30" fmla="*/ 32 w 36"/>
                  <a:gd name="T31" fmla="*/ 33 h 35"/>
                  <a:gd name="T32" fmla="*/ 32 w 36"/>
                  <a:gd name="T33" fmla="*/ 28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5"/>
                  <a:gd name="T53" fmla="*/ 36 w 36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5">
                    <a:moveTo>
                      <a:pt x="32" y="28"/>
                    </a:moveTo>
                    <a:lnTo>
                      <a:pt x="36" y="20"/>
                    </a:lnTo>
                    <a:lnTo>
                      <a:pt x="36" y="13"/>
                    </a:lnTo>
                    <a:lnTo>
                      <a:pt x="33" y="5"/>
                    </a:lnTo>
                    <a:lnTo>
                      <a:pt x="28" y="2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10" y="13"/>
                    </a:lnTo>
                    <a:lnTo>
                      <a:pt x="3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9" y="29"/>
                    </a:lnTo>
                    <a:lnTo>
                      <a:pt x="15" y="33"/>
                    </a:lnTo>
                    <a:lnTo>
                      <a:pt x="25" y="35"/>
                    </a:lnTo>
                    <a:lnTo>
                      <a:pt x="32" y="33"/>
                    </a:ln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0" name="Freeform 254">
                <a:extLst>
                  <a:ext uri="{FF2B5EF4-FFF2-40B4-BE49-F238E27FC236}">
                    <a16:creationId xmlns:a16="http://schemas.microsoft.com/office/drawing/2014/main" id="{142A2F81-F60C-424F-B52A-A76BF9B2C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3891"/>
                <a:ext cx="26" cy="20"/>
              </a:xfrm>
              <a:custGeom>
                <a:avLst/>
                <a:gdLst>
                  <a:gd name="T0" fmla="*/ 13 w 26"/>
                  <a:gd name="T1" fmla="*/ 2 h 20"/>
                  <a:gd name="T2" fmla="*/ 7 w 26"/>
                  <a:gd name="T3" fmla="*/ 0 h 20"/>
                  <a:gd name="T4" fmla="*/ 1 w 26"/>
                  <a:gd name="T5" fmla="*/ 3 h 20"/>
                  <a:gd name="T6" fmla="*/ 0 w 26"/>
                  <a:gd name="T7" fmla="*/ 7 h 20"/>
                  <a:gd name="T8" fmla="*/ 7 w 26"/>
                  <a:gd name="T9" fmla="*/ 14 h 20"/>
                  <a:gd name="T10" fmla="*/ 16 w 26"/>
                  <a:gd name="T11" fmla="*/ 19 h 20"/>
                  <a:gd name="T12" fmla="*/ 21 w 26"/>
                  <a:gd name="T13" fmla="*/ 20 h 20"/>
                  <a:gd name="T14" fmla="*/ 24 w 26"/>
                  <a:gd name="T15" fmla="*/ 17 h 20"/>
                  <a:gd name="T16" fmla="*/ 26 w 26"/>
                  <a:gd name="T17" fmla="*/ 13 h 20"/>
                  <a:gd name="T18" fmla="*/ 20 w 26"/>
                  <a:gd name="T19" fmla="*/ 4 h 20"/>
                  <a:gd name="T20" fmla="*/ 13 w 26"/>
                  <a:gd name="T21" fmla="*/ 2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20"/>
                  <a:gd name="T35" fmla="*/ 26 w 26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20">
                    <a:moveTo>
                      <a:pt x="13" y="2"/>
                    </a:moveTo>
                    <a:lnTo>
                      <a:pt x="7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7" y="14"/>
                    </a:lnTo>
                    <a:lnTo>
                      <a:pt x="16" y="19"/>
                    </a:lnTo>
                    <a:lnTo>
                      <a:pt x="21" y="20"/>
                    </a:lnTo>
                    <a:lnTo>
                      <a:pt x="24" y="17"/>
                    </a:lnTo>
                    <a:lnTo>
                      <a:pt x="26" y="13"/>
                    </a:lnTo>
                    <a:lnTo>
                      <a:pt x="20" y="4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1" name="Freeform 255">
                <a:extLst>
                  <a:ext uri="{FF2B5EF4-FFF2-40B4-BE49-F238E27FC236}">
                    <a16:creationId xmlns:a16="http://schemas.microsoft.com/office/drawing/2014/main" id="{B116CE04-1FF2-43A4-AF07-BC7020586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" y="2356"/>
                <a:ext cx="64" cy="58"/>
              </a:xfrm>
              <a:custGeom>
                <a:avLst/>
                <a:gdLst>
                  <a:gd name="T0" fmla="*/ 61 w 64"/>
                  <a:gd name="T1" fmla="*/ 23 h 58"/>
                  <a:gd name="T2" fmla="*/ 62 w 64"/>
                  <a:gd name="T3" fmla="*/ 13 h 58"/>
                  <a:gd name="T4" fmla="*/ 59 w 64"/>
                  <a:gd name="T5" fmla="*/ 7 h 58"/>
                  <a:gd name="T6" fmla="*/ 52 w 64"/>
                  <a:gd name="T7" fmla="*/ 3 h 58"/>
                  <a:gd name="T8" fmla="*/ 46 w 64"/>
                  <a:gd name="T9" fmla="*/ 9 h 58"/>
                  <a:gd name="T10" fmla="*/ 41 w 64"/>
                  <a:gd name="T11" fmla="*/ 3 h 58"/>
                  <a:gd name="T12" fmla="*/ 35 w 64"/>
                  <a:gd name="T13" fmla="*/ 0 h 58"/>
                  <a:gd name="T14" fmla="*/ 26 w 64"/>
                  <a:gd name="T15" fmla="*/ 0 h 58"/>
                  <a:gd name="T16" fmla="*/ 20 w 64"/>
                  <a:gd name="T17" fmla="*/ 3 h 58"/>
                  <a:gd name="T18" fmla="*/ 8 w 64"/>
                  <a:gd name="T19" fmla="*/ 12 h 58"/>
                  <a:gd name="T20" fmla="*/ 9 w 64"/>
                  <a:gd name="T21" fmla="*/ 26 h 58"/>
                  <a:gd name="T22" fmla="*/ 0 w 64"/>
                  <a:gd name="T23" fmla="*/ 29 h 58"/>
                  <a:gd name="T24" fmla="*/ 0 w 64"/>
                  <a:gd name="T25" fmla="*/ 40 h 58"/>
                  <a:gd name="T26" fmla="*/ 6 w 64"/>
                  <a:gd name="T27" fmla="*/ 51 h 58"/>
                  <a:gd name="T28" fmla="*/ 19 w 64"/>
                  <a:gd name="T29" fmla="*/ 52 h 58"/>
                  <a:gd name="T30" fmla="*/ 26 w 64"/>
                  <a:gd name="T31" fmla="*/ 58 h 58"/>
                  <a:gd name="T32" fmla="*/ 38 w 64"/>
                  <a:gd name="T33" fmla="*/ 55 h 58"/>
                  <a:gd name="T34" fmla="*/ 46 w 64"/>
                  <a:gd name="T35" fmla="*/ 46 h 58"/>
                  <a:gd name="T36" fmla="*/ 46 w 64"/>
                  <a:gd name="T37" fmla="*/ 38 h 58"/>
                  <a:gd name="T38" fmla="*/ 56 w 64"/>
                  <a:gd name="T39" fmla="*/ 38 h 58"/>
                  <a:gd name="T40" fmla="*/ 64 w 64"/>
                  <a:gd name="T41" fmla="*/ 35 h 58"/>
                  <a:gd name="T42" fmla="*/ 64 w 64"/>
                  <a:gd name="T43" fmla="*/ 28 h 58"/>
                  <a:gd name="T44" fmla="*/ 61 w 64"/>
                  <a:gd name="T45" fmla="*/ 23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"/>
                  <a:gd name="T70" fmla="*/ 0 h 58"/>
                  <a:gd name="T71" fmla="*/ 64 w 64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" h="58">
                    <a:moveTo>
                      <a:pt x="61" y="23"/>
                    </a:moveTo>
                    <a:lnTo>
                      <a:pt x="62" y="13"/>
                    </a:lnTo>
                    <a:lnTo>
                      <a:pt x="59" y="7"/>
                    </a:lnTo>
                    <a:lnTo>
                      <a:pt x="52" y="3"/>
                    </a:lnTo>
                    <a:lnTo>
                      <a:pt x="46" y="9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0" y="3"/>
                    </a:lnTo>
                    <a:lnTo>
                      <a:pt x="8" y="12"/>
                    </a:lnTo>
                    <a:lnTo>
                      <a:pt x="9" y="26"/>
                    </a:lnTo>
                    <a:lnTo>
                      <a:pt x="0" y="29"/>
                    </a:lnTo>
                    <a:lnTo>
                      <a:pt x="0" y="40"/>
                    </a:lnTo>
                    <a:lnTo>
                      <a:pt x="6" y="51"/>
                    </a:lnTo>
                    <a:lnTo>
                      <a:pt x="19" y="52"/>
                    </a:lnTo>
                    <a:lnTo>
                      <a:pt x="26" y="58"/>
                    </a:lnTo>
                    <a:lnTo>
                      <a:pt x="38" y="55"/>
                    </a:lnTo>
                    <a:lnTo>
                      <a:pt x="46" y="46"/>
                    </a:lnTo>
                    <a:lnTo>
                      <a:pt x="46" y="38"/>
                    </a:lnTo>
                    <a:lnTo>
                      <a:pt x="56" y="38"/>
                    </a:lnTo>
                    <a:lnTo>
                      <a:pt x="64" y="35"/>
                    </a:lnTo>
                    <a:lnTo>
                      <a:pt x="64" y="28"/>
                    </a:lnTo>
                    <a:lnTo>
                      <a:pt x="61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2" name="Freeform 256">
                <a:extLst>
                  <a:ext uri="{FF2B5EF4-FFF2-40B4-BE49-F238E27FC236}">
                    <a16:creationId xmlns:a16="http://schemas.microsoft.com/office/drawing/2014/main" id="{7E9518E9-E508-4312-97C6-CAE70284B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" y="2362"/>
                <a:ext cx="38" cy="37"/>
              </a:xfrm>
              <a:custGeom>
                <a:avLst/>
                <a:gdLst>
                  <a:gd name="T0" fmla="*/ 32 w 38"/>
                  <a:gd name="T1" fmla="*/ 17 h 37"/>
                  <a:gd name="T2" fmla="*/ 29 w 38"/>
                  <a:gd name="T3" fmla="*/ 9 h 37"/>
                  <a:gd name="T4" fmla="*/ 25 w 38"/>
                  <a:gd name="T5" fmla="*/ 3 h 37"/>
                  <a:gd name="T6" fmla="*/ 18 w 38"/>
                  <a:gd name="T7" fmla="*/ 0 h 37"/>
                  <a:gd name="T8" fmla="*/ 10 w 38"/>
                  <a:gd name="T9" fmla="*/ 4 h 37"/>
                  <a:gd name="T10" fmla="*/ 0 w 38"/>
                  <a:gd name="T11" fmla="*/ 14 h 37"/>
                  <a:gd name="T12" fmla="*/ 8 w 38"/>
                  <a:gd name="T13" fmla="*/ 24 h 37"/>
                  <a:gd name="T14" fmla="*/ 3 w 38"/>
                  <a:gd name="T15" fmla="*/ 27 h 37"/>
                  <a:gd name="T16" fmla="*/ 6 w 38"/>
                  <a:gd name="T17" fmla="*/ 34 h 37"/>
                  <a:gd name="T18" fmla="*/ 12 w 38"/>
                  <a:gd name="T19" fmla="*/ 37 h 37"/>
                  <a:gd name="T20" fmla="*/ 18 w 38"/>
                  <a:gd name="T21" fmla="*/ 36 h 37"/>
                  <a:gd name="T22" fmla="*/ 26 w 38"/>
                  <a:gd name="T23" fmla="*/ 33 h 37"/>
                  <a:gd name="T24" fmla="*/ 35 w 38"/>
                  <a:gd name="T25" fmla="*/ 27 h 37"/>
                  <a:gd name="T26" fmla="*/ 38 w 38"/>
                  <a:gd name="T27" fmla="*/ 20 h 37"/>
                  <a:gd name="T28" fmla="*/ 32 w 38"/>
                  <a:gd name="T29" fmla="*/ 17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37"/>
                  <a:gd name="T47" fmla="*/ 38 w 38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37">
                    <a:moveTo>
                      <a:pt x="32" y="17"/>
                    </a:moveTo>
                    <a:lnTo>
                      <a:pt x="29" y="9"/>
                    </a:lnTo>
                    <a:lnTo>
                      <a:pt x="25" y="3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0" y="14"/>
                    </a:lnTo>
                    <a:lnTo>
                      <a:pt x="8" y="24"/>
                    </a:lnTo>
                    <a:lnTo>
                      <a:pt x="3" y="27"/>
                    </a:lnTo>
                    <a:lnTo>
                      <a:pt x="6" y="34"/>
                    </a:lnTo>
                    <a:lnTo>
                      <a:pt x="12" y="37"/>
                    </a:lnTo>
                    <a:lnTo>
                      <a:pt x="18" y="36"/>
                    </a:lnTo>
                    <a:lnTo>
                      <a:pt x="26" y="33"/>
                    </a:lnTo>
                    <a:lnTo>
                      <a:pt x="35" y="27"/>
                    </a:lnTo>
                    <a:lnTo>
                      <a:pt x="38" y="20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3" name="Freeform 257">
                <a:extLst>
                  <a:ext uri="{FF2B5EF4-FFF2-40B4-BE49-F238E27FC236}">
                    <a16:creationId xmlns:a16="http://schemas.microsoft.com/office/drawing/2014/main" id="{01D0B7D6-0597-4A59-9B49-9D95F69C6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2376"/>
                <a:ext cx="26" cy="18"/>
              </a:xfrm>
              <a:custGeom>
                <a:avLst/>
                <a:gdLst>
                  <a:gd name="T0" fmla="*/ 5 w 26"/>
                  <a:gd name="T1" fmla="*/ 5 h 18"/>
                  <a:gd name="T2" fmla="*/ 0 w 26"/>
                  <a:gd name="T3" fmla="*/ 8 h 18"/>
                  <a:gd name="T4" fmla="*/ 0 w 26"/>
                  <a:gd name="T5" fmla="*/ 13 h 18"/>
                  <a:gd name="T6" fmla="*/ 3 w 26"/>
                  <a:gd name="T7" fmla="*/ 18 h 18"/>
                  <a:gd name="T8" fmla="*/ 13 w 26"/>
                  <a:gd name="T9" fmla="*/ 18 h 18"/>
                  <a:gd name="T10" fmla="*/ 22 w 26"/>
                  <a:gd name="T11" fmla="*/ 13 h 18"/>
                  <a:gd name="T12" fmla="*/ 26 w 26"/>
                  <a:gd name="T13" fmla="*/ 10 h 18"/>
                  <a:gd name="T14" fmla="*/ 26 w 26"/>
                  <a:gd name="T15" fmla="*/ 6 h 18"/>
                  <a:gd name="T16" fmla="*/ 23 w 26"/>
                  <a:gd name="T17" fmla="*/ 3 h 18"/>
                  <a:gd name="T18" fmla="*/ 12 w 26"/>
                  <a:gd name="T19" fmla="*/ 0 h 18"/>
                  <a:gd name="T20" fmla="*/ 5 w 26"/>
                  <a:gd name="T21" fmla="*/ 5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8"/>
                  <a:gd name="T35" fmla="*/ 26 w 26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8">
                    <a:moveTo>
                      <a:pt x="5" y="5"/>
                    </a:moveTo>
                    <a:lnTo>
                      <a:pt x="0" y="8"/>
                    </a:lnTo>
                    <a:lnTo>
                      <a:pt x="0" y="13"/>
                    </a:lnTo>
                    <a:lnTo>
                      <a:pt x="3" y="18"/>
                    </a:lnTo>
                    <a:lnTo>
                      <a:pt x="13" y="18"/>
                    </a:lnTo>
                    <a:lnTo>
                      <a:pt x="22" y="13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12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4" name="Freeform 258">
                <a:extLst>
                  <a:ext uri="{FF2B5EF4-FFF2-40B4-BE49-F238E27FC236}">
                    <a16:creationId xmlns:a16="http://schemas.microsoft.com/office/drawing/2014/main" id="{B0E04559-67FD-4658-A275-5FD637E75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2094"/>
                <a:ext cx="82" cy="68"/>
              </a:xfrm>
              <a:custGeom>
                <a:avLst/>
                <a:gdLst>
                  <a:gd name="T0" fmla="*/ 61 w 82"/>
                  <a:gd name="T1" fmla="*/ 17 h 68"/>
                  <a:gd name="T2" fmla="*/ 53 w 82"/>
                  <a:gd name="T3" fmla="*/ 7 h 68"/>
                  <a:gd name="T4" fmla="*/ 46 w 82"/>
                  <a:gd name="T5" fmla="*/ 2 h 68"/>
                  <a:gd name="T6" fmla="*/ 38 w 82"/>
                  <a:gd name="T7" fmla="*/ 0 h 68"/>
                  <a:gd name="T8" fmla="*/ 30 w 82"/>
                  <a:gd name="T9" fmla="*/ 2 h 68"/>
                  <a:gd name="T10" fmla="*/ 17 w 82"/>
                  <a:gd name="T11" fmla="*/ 10 h 68"/>
                  <a:gd name="T12" fmla="*/ 17 w 82"/>
                  <a:gd name="T13" fmla="*/ 25 h 68"/>
                  <a:gd name="T14" fmla="*/ 4 w 82"/>
                  <a:gd name="T15" fmla="*/ 26 h 68"/>
                  <a:gd name="T16" fmla="*/ 0 w 82"/>
                  <a:gd name="T17" fmla="*/ 39 h 68"/>
                  <a:gd name="T18" fmla="*/ 0 w 82"/>
                  <a:gd name="T19" fmla="*/ 46 h 68"/>
                  <a:gd name="T20" fmla="*/ 4 w 82"/>
                  <a:gd name="T21" fmla="*/ 53 h 68"/>
                  <a:gd name="T22" fmla="*/ 13 w 82"/>
                  <a:gd name="T23" fmla="*/ 56 h 68"/>
                  <a:gd name="T24" fmla="*/ 27 w 82"/>
                  <a:gd name="T25" fmla="*/ 59 h 68"/>
                  <a:gd name="T26" fmla="*/ 27 w 82"/>
                  <a:gd name="T27" fmla="*/ 63 h 68"/>
                  <a:gd name="T28" fmla="*/ 33 w 82"/>
                  <a:gd name="T29" fmla="*/ 68 h 68"/>
                  <a:gd name="T30" fmla="*/ 40 w 82"/>
                  <a:gd name="T31" fmla="*/ 68 h 68"/>
                  <a:gd name="T32" fmla="*/ 50 w 82"/>
                  <a:gd name="T33" fmla="*/ 66 h 68"/>
                  <a:gd name="T34" fmla="*/ 58 w 82"/>
                  <a:gd name="T35" fmla="*/ 62 h 68"/>
                  <a:gd name="T36" fmla="*/ 66 w 82"/>
                  <a:gd name="T37" fmla="*/ 59 h 68"/>
                  <a:gd name="T38" fmla="*/ 68 w 82"/>
                  <a:gd name="T39" fmla="*/ 53 h 68"/>
                  <a:gd name="T40" fmla="*/ 66 w 82"/>
                  <a:gd name="T41" fmla="*/ 48 h 68"/>
                  <a:gd name="T42" fmla="*/ 72 w 82"/>
                  <a:gd name="T43" fmla="*/ 42 h 68"/>
                  <a:gd name="T44" fmla="*/ 78 w 82"/>
                  <a:gd name="T45" fmla="*/ 35 h 68"/>
                  <a:gd name="T46" fmla="*/ 81 w 82"/>
                  <a:gd name="T47" fmla="*/ 27 h 68"/>
                  <a:gd name="T48" fmla="*/ 82 w 82"/>
                  <a:gd name="T49" fmla="*/ 23 h 68"/>
                  <a:gd name="T50" fmla="*/ 79 w 82"/>
                  <a:gd name="T51" fmla="*/ 17 h 68"/>
                  <a:gd name="T52" fmla="*/ 76 w 82"/>
                  <a:gd name="T53" fmla="*/ 14 h 68"/>
                  <a:gd name="T54" fmla="*/ 69 w 82"/>
                  <a:gd name="T55" fmla="*/ 13 h 68"/>
                  <a:gd name="T56" fmla="*/ 61 w 82"/>
                  <a:gd name="T57" fmla="*/ 17 h 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2"/>
                  <a:gd name="T88" fmla="*/ 0 h 68"/>
                  <a:gd name="T89" fmla="*/ 82 w 82"/>
                  <a:gd name="T90" fmla="*/ 68 h 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2" h="68">
                    <a:moveTo>
                      <a:pt x="61" y="17"/>
                    </a:moveTo>
                    <a:lnTo>
                      <a:pt x="53" y="7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7" y="10"/>
                    </a:lnTo>
                    <a:lnTo>
                      <a:pt x="17" y="25"/>
                    </a:lnTo>
                    <a:lnTo>
                      <a:pt x="4" y="26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4" y="53"/>
                    </a:lnTo>
                    <a:lnTo>
                      <a:pt x="13" y="56"/>
                    </a:lnTo>
                    <a:lnTo>
                      <a:pt x="27" y="59"/>
                    </a:lnTo>
                    <a:lnTo>
                      <a:pt x="27" y="63"/>
                    </a:lnTo>
                    <a:lnTo>
                      <a:pt x="33" y="68"/>
                    </a:lnTo>
                    <a:lnTo>
                      <a:pt x="40" y="68"/>
                    </a:lnTo>
                    <a:lnTo>
                      <a:pt x="50" y="66"/>
                    </a:lnTo>
                    <a:lnTo>
                      <a:pt x="58" y="62"/>
                    </a:lnTo>
                    <a:lnTo>
                      <a:pt x="66" y="59"/>
                    </a:lnTo>
                    <a:lnTo>
                      <a:pt x="68" y="53"/>
                    </a:lnTo>
                    <a:lnTo>
                      <a:pt x="66" y="48"/>
                    </a:lnTo>
                    <a:lnTo>
                      <a:pt x="72" y="42"/>
                    </a:lnTo>
                    <a:lnTo>
                      <a:pt x="78" y="35"/>
                    </a:lnTo>
                    <a:lnTo>
                      <a:pt x="81" y="27"/>
                    </a:lnTo>
                    <a:lnTo>
                      <a:pt x="82" y="23"/>
                    </a:lnTo>
                    <a:lnTo>
                      <a:pt x="79" y="17"/>
                    </a:lnTo>
                    <a:lnTo>
                      <a:pt x="76" y="14"/>
                    </a:lnTo>
                    <a:lnTo>
                      <a:pt x="69" y="13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5" name="Freeform 259">
                <a:extLst>
                  <a:ext uri="{FF2B5EF4-FFF2-40B4-BE49-F238E27FC236}">
                    <a16:creationId xmlns:a16="http://schemas.microsoft.com/office/drawing/2014/main" id="{7BA4BE81-1C05-4E9B-94F9-4CE98ABCE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2106"/>
                <a:ext cx="44" cy="38"/>
              </a:xfrm>
              <a:custGeom>
                <a:avLst/>
                <a:gdLst>
                  <a:gd name="T0" fmla="*/ 36 w 44"/>
                  <a:gd name="T1" fmla="*/ 17 h 38"/>
                  <a:gd name="T2" fmla="*/ 33 w 44"/>
                  <a:gd name="T3" fmla="*/ 7 h 38"/>
                  <a:gd name="T4" fmla="*/ 29 w 44"/>
                  <a:gd name="T5" fmla="*/ 2 h 38"/>
                  <a:gd name="T6" fmla="*/ 21 w 44"/>
                  <a:gd name="T7" fmla="*/ 0 h 38"/>
                  <a:gd name="T8" fmla="*/ 14 w 44"/>
                  <a:gd name="T9" fmla="*/ 2 h 38"/>
                  <a:gd name="T10" fmla="*/ 4 w 44"/>
                  <a:gd name="T11" fmla="*/ 10 h 38"/>
                  <a:gd name="T12" fmla="*/ 8 w 44"/>
                  <a:gd name="T13" fmla="*/ 23 h 38"/>
                  <a:gd name="T14" fmla="*/ 1 w 44"/>
                  <a:gd name="T15" fmla="*/ 24 h 38"/>
                  <a:gd name="T16" fmla="*/ 0 w 44"/>
                  <a:gd name="T17" fmla="*/ 30 h 38"/>
                  <a:gd name="T18" fmla="*/ 1 w 44"/>
                  <a:gd name="T19" fmla="*/ 36 h 38"/>
                  <a:gd name="T20" fmla="*/ 11 w 44"/>
                  <a:gd name="T21" fmla="*/ 37 h 38"/>
                  <a:gd name="T22" fmla="*/ 19 w 44"/>
                  <a:gd name="T23" fmla="*/ 38 h 38"/>
                  <a:gd name="T24" fmla="*/ 30 w 44"/>
                  <a:gd name="T25" fmla="*/ 38 h 38"/>
                  <a:gd name="T26" fmla="*/ 37 w 44"/>
                  <a:gd name="T27" fmla="*/ 34 h 38"/>
                  <a:gd name="T28" fmla="*/ 37 w 44"/>
                  <a:gd name="T29" fmla="*/ 30 h 38"/>
                  <a:gd name="T30" fmla="*/ 42 w 44"/>
                  <a:gd name="T31" fmla="*/ 24 h 38"/>
                  <a:gd name="T32" fmla="*/ 44 w 44"/>
                  <a:gd name="T33" fmla="*/ 18 h 38"/>
                  <a:gd name="T34" fmla="*/ 42 w 44"/>
                  <a:gd name="T35" fmla="*/ 14 h 38"/>
                  <a:gd name="T36" fmla="*/ 36 w 44"/>
                  <a:gd name="T37" fmla="*/ 17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38"/>
                  <a:gd name="T59" fmla="*/ 44 w 44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38">
                    <a:moveTo>
                      <a:pt x="36" y="17"/>
                    </a:moveTo>
                    <a:lnTo>
                      <a:pt x="33" y="7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4" y="10"/>
                    </a:lnTo>
                    <a:lnTo>
                      <a:pt x="8" y="23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11" y="37"/>
                    </a:lnTo>
                    <a:lnTo>
                      <a:pt x="19" y="38"/>
                    </a:lnTo>
                    <a:lnTo>
                      <a:pt x="30" y="38"/>
                    </a:lnTo>
                    <a:lnTo>
                      <a:pt x="37" y="34"/>
                    </a:lnTo>
                    <a:lnTo>
                      <a:pt x="37" y="30"/>
                    </a:lnTo>
                    <a:lnTo>
                      <a:pt x="42" y="24"/>
                    </a:lnTo>
                    <a:lnTo>
                      <a:pt x="44" y="18"/>
                    </a:lnTo>
                    <a:lnTo>
                      <a:pt x="42" y="14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6" name="Freeform 260">
                <a:extLst>
                  <a:ext uri="{FF2B5EF4-FFF2-40B4-BE49-F238E27FC236}">
                    <a16:creationId xmlns:a16="http://schemas.microsoft.com/office/drawing/2014/main" id="{0390ED80-A837-49D0-B810-1DD3A3987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2120"/>
                <a:ext cx="33" cy="22"/>
              </a:xfrm>
              <a:custGeom>
                <a:avLst/>
                <a:gdLst>
                  <a:gd name="T0" fmla="*/ 9 w 33"/>
                  <a:gd name="T1" fmla="*/ 3 h 22"/>
                  <a:gd name="T2" fmla="*/ 2 w 33"/>
                  <a:gd name="T3" fmla="*/ 7 h 22"/>
                  <a:gd name="T4" fmla="*/ 0 w 33"/>
                  <a:gd name="T5" fmla="*/ 14 h 22"/>
                  <a:gd name="T6" fmla="*/ 0 w 33"/>
                  <a:gd name="T7" fmla="*/ 16 h 22"/>
                  <a:gd name="T8" fmla="*/ 3 w 33"/>
                  <a:gd name="T9" fmla="*/ 19 h 22"/>
                  <a:gd name="T10" fmla="*/ 7 w 33"/>
                  <a:gd name="T11" fmla="*/ 20 h 22"/>
                  <a:gd name="T12" fmla="*/ 16 w 33"/>
                  <a:gd name="T13" fmla="*/ 22 h 22"/>
                  <a:gd name="T14" fmla="*/ 22 w 33"/>
                  <a:gd name="T15" fmla="*/ 19 h 22"/>
                  <a:gd name="T16" fmla="*/ 28 w 33"/>
                  <a:gd name="T17" fmla="*/ 17 h 22"/>
                  <a:gd name="T18" fmla="*/ 30 w 33"/>
                  <a:gd name="T19" fmla="*/ 14 h 22"/>
                  <a:gd name="T20" fmla="*/ 33 w 33"/>
                  <a:gd name="T21" fmla="*/ 13 h 22"/>
                  <a:gd name="T22" fmla="*/ 32 w 33"/>
                  <a:gd name="T23" fmla="*/ 7 h 22"/>
                  <a:gd name="T24" fmla="*/ 29 w 33"/>
                  <a:gd name="T25" fmla="*/ 3 h 22"/>
                  <a:gd name="T26" fmla="*/ 16 w 33"/>
                  <a:gd name="T27" fmla="*/ 0 h 22"/>
                  <a:gd name="T28" fmla="*/ 9 w 33"/>
                  <a:gd name="T29" fmla="*/ 3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22"/>
                  <a:gd name="T47" fmla="*/ 33 w 33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22">
                    <a:moveTo>
                      <a:pt x="9" y="3"/>
                    </a:moveTo>
                    <a:lnTo>
                      <a:pt x="2" y="7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7" y="20"/>
                    </a:lnTo>
                    <a:lnTo>
                      <a:pt x="16" y="22"/>
                    </a:lnTo>
                    <a:lnTo>
                      <a:pt x="22" y="19"/>
                    </a:lnTo>
                    <a:lnTo>
                      <a:pt x="28" y="17"/>
                    </a:lnTo>
                    <a:lnTo>
                      <a:pt x="30" y="14"/>
                    </a:lnTo>
                    <a:lnTo>
                      <a:pt x="33" y="13"/>
                    </a:lnTo>
                    <a:lnTo>
                      <a:pt x="32" y="7"/>
                    </a:lnTo>
                    <a:lnTo>
                      <a:pt x="29" y="3"/>
                    </a:lnTo>
                    <a:lnTo>
                      <a:pt x="16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7" name="Freeform 261">
                <a:extLst>
                  <a:ext uri="{FF2B5EF4-FFF2-40B4-BE49-F238E27FC236}">
                    <a16:creationId xmlns:a16="http://schemas.microsoft.com/office/drawing/2014/main" id="{CC025EE2-9167-4ECD-9293-B78C976D2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761"/>
                <a:ext cx="81" cy="68"/>
              </a:xfrm>
              <a:custGeom>
                <a:avLst/>
                <a:gdLst>
                  <a:gd name="T0" fmla="*/ 59 w 81"/>
                  <a:gd name="T1" fmla="*/ 18 h 68"/>
                  <a:gd name="T2" fmla="*/ 52 w 81"/>
                  <a:gd name="T3" fmla="*/ 8 h 68"/>
                  <a:gd name="T4" fmla="*/ 45 w 81"/>
                  <a:gd name="T5" fmla="*/ 2 h 68"/>
                  <a:gd name="T6" fmla="*/ 36 w 81"/>
                  <a:gd name="T7" fmla="*/ 0 h 68"/>
                  <a:gd name="T8" fmla="*/ 29 w 81"/>
                  <a:gd name="T9" fmla="*/ 2 h 68"/>
                  <a:gd name="T10" fmla="*/ 16 w 81"/>
                  <a:gd name="T11" fmla="*/ 12 h 68"/>
                  <a:gd name="T12" fmla="*/ 17 w 81"/>
                  <a:gd name="T13" fmla="*/ 26 h 68"/>
                  <a:gd name="T14" fmla="*/ 4 w 81"/>
                  <a:gd name="T15" fmla="*/ 28 h 68"/>
                  <a:gd name="T16" fmla="*/ 0 w 81"/>
                  <a:gd name="T17" fmla="*/ 41 h 68"/>
                  <a:gd name="T18" fmla="*/ 0 w 81"/>
                  <a:gd name="T19" fmla="*/ 47 h 68"/>
                  <a:gd name="T20" fmla="*/ 4 w 81"/>
                  <a:gd name="T21" fmla="*/ 54 h 68"/>
                  <a:gd name="T22" fmla="*/ 13 w 81"/>
                  <a:gd name="T23" fmla="*/ 58 h 68"/>
                  <a:gd name="T24" fmla="*/ 26 w 81"/>
                  <a:gd name="T25" fmla="*/ 60 h 68"/>
                  <a:gd name="T26" fmla="*/ 26 w 81"/>
                  <a:gd name="T27" fmla="*/ 64 h 68"/>
                  <a:gd name="T28" fmla="*/ 32 w 81"/>
                  <a:gd name="T29" fmla="*/ 68 h 68"/>
                  <a:gd name="T30" fmla="*/ 39 w 81"/>
                  <a:gd name="T31" fmla="*/ 68 h 68"/>
                  <a:gd name="T32" fmla="*/ 49 w 81"/>
                  <a:gd name="T33" fmla="*/ 67 h 68"/>
                  <a:gd name="T34" fmla="*/ 56 w 81"/>
                  <a:gd name="T35" fmla="*/ 62 h 68"/>
                  <a:gd name="T36" fmla="*/ 65 w 81"/>
                  <a:gd name="T37" fmla="*/ 60 h 68"/>
                  <a:gd name="T38" fmla="*/ 66 w 81"/>
                  <a:gd name="T39" fmla="*/ 54 h 68"/>
                  <a:gd name="T40" fmla="*/ 65 w 81"/>
                  <a:gd name="T41" fmla="*/ 48 h 68"/>
                  <a:gd name="T42" fmla="*/ 72 w 81"/>
                  <a:gd name="T43" fmla="*/ 42 h 68"/>
                  <a:gd name="T44" fmla="*/ 76 w 81"/>
                  <a:gd name="T45" fmla="*/ 35 h 68"/>
                  <a:gd name="T46" fmla="*/ 79 w 81"/>
                  <a:gd name="T47" fmla="*/ 28 h 68"/>
                  <a:gd name="T48" fmla="*/ 81 w 81"/>
                  <a:gd name="T49" fmla="*/ 24 h 68"/>
                  <a:gd name="T50" fmla="*/ 78 w 81"/>
                  <a:gd name="T51" fmla="*/ 18 h 68"/>
                  <a:gd name="T52" fmla="*/ 75 w 81"/>
                  <a:gd name="T53" fmla="*/ 15 h 68"/>
                  <a:gd name="T54" fmla="*/ 68 w 81"/>
                  <a:gd name="T55" fmla="*/ 13 h 68"/>
                  <a:gd name="T56" fmla="*/ 59 w 81"/>
                  <a:gd name="T57" fmla="*/ 18 h 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1"/>
                  <a:gd name="T88" fmla="*/ 0 h 68"/>
                  <a:gd name="T89" fmla="*/ 81 w 81"/>
                  <a:gd name="T90" fmla="*/ 68 h 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1" h="68">
                    <a:moveTo>
                      <a:pt x="59" y="18"/>
                    </a:moveTo>
                    <a:lnTo>
                      <a:pt x="52" y="8"/>
                    </a:lnTo>
                    <a:lnTo>
                      <a:pt x="45" y="2"/>
                    </a:lnTo>
                    <a:lnTo>
                      <a:pt x="36" y="0"/>
                    </a:lnTo>
                    <a:lnTo>
                      <a:pt x="29" y="2"/>
                    </a:lnTo>
                    <a:lnTo>
                      <a:pt x="16" y="12"/>
                    </a:lnTo>
                    <a:lnTo>
                      <a:pt x="17" y="26"/>
                    </a:lnTo>
                    <a:lnTo>
                      <a:pt x="4" y="28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4"/>
                    </a:lnTo>
                    <a:lnTo>
                      <a:pt x="13" y="58"/>
                    </a:lnTo>
                    <a:lnTo>
                      <a:pt x="26" y="60"/>
                    </a:lnTo>
                    <a:lnTo>
                      <a:pt x="26" y="64"/>
                    </a:lnTo>
                    <a:lnTo>
                      <a:pt x="32" y="68"/>
                    </a:lnTo>
                    <a:lnTo>
                      <a:pt x="39" y="68"/>
                    </a:lnTo>
                    <a:lnTo>
                      <a:pt x="49" y="67"/>
                    </a:lnTo>
                    <a:lnTo>
                      <a:pt x="56" y="62"/>
                    </a:lnTo>
                    <a:lnTo>
                      <a:pt x="65" y="60"/>
                    </a:lnTo>
                    <a:lnTo>
                      <a:pt x="66" y="54"/>
                    </a:lnTo>
                    <a:lnTo>
                      <a:pt x="65" y="48"/>
                    </a:lnTo>
                    <a:lnTo>
                      <a:pt x="72" y="42"/>
                    </a:lnTo>
                    <a:lnTo>
                      <a:pt x="76" y="35"/>
                    </a:lnTo>
                    <a:lnTo>
                      <a:pt x="79" y="28"/>
                    </a:lnTo>
                    <a:lnTo>
                      <a:pt x="81" y="24"/>
                    </a:lnTo>
                    <a:lnTo>
                      <a:pt x="78" y="18"/>
                    </a:lnTo>
                    <a:lnTo>
                      <a:pt x="75" y="15"/>
                    </a:lnTo>
                    <a:lnTo>
                      <a:pt x="68" y="13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8" name="Freeform 262">
                <a:extLst>
                  <a:ext uri="{FF2B5EF4-FFF2-40B4-BE49-F238E27FC236}">
                    <a16:creationId xmlns:a16="http://schemas.microsoft.com/office/drawing/2014/main" id="{560CAA68-7A33-4CAB-AE2A-F05FD7F5A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773"/>
                <a:ext cx="46" cy="39"/>
              </a:xfrm>
              <a:custGeom>
                <a:avLst/>
                <a:gdLst>
                  <a:gd name="T0" fmla="*/ 38 w 46"/>
                  <a:gd name="T1" fmla="*/ 16 h 39"/>
                  <a:gd name="T2" fmla="*/ 35 w 46"/>
                  <a:gd name="T3" fmla="*/ 7 h 39"/>
                  <a:gd name="T4" fmla="*/ 31 w 46"/>
                  <a:gd name="T5" fmla="*/ 3 h 39"/>
                  <a:gd name="T6" fmla="*/ 23 w 46"/>
                  <a:gd name="T7" fmla="*/ 0 h 39"/>
                  <a:gd name="T8" fmla="*/ 16 w 46"/>
                  <a:gd name="T9" fmla="*/ 3 h 39"/>
                  <a:gd name="T10" fmla="*/ 6 w 46"/>
                  <a:gd name="T11" fmla="*/ 10 h 39"/>
                  <a:gd name="T12" fmla="*/ 9 w 46"/>
                  <a:gd name="T13" fmla="*/ 23 h 39"/>
                  <a:gd name="T14" fmla="*/ 2 w 46"/>
                  <a:gd name="T15" fmla="*/ 24 h 39"/>
                  <a:gd name="T16" fmla="*/ 0 w 46"/>
                  <a:gd name="T17" fmla="*/ 30 h 39"/>
                  <a:gd name="T18" fmla="*/ 3 w 46"/>
                  <a:gd name="T19" fmla="*/ 35 h 39"/>
                  <a:gd name="T20" fmla="*/ 13 w 46"/>
                  <a:gd name="T21" fmla="*/ 36 h 39"/>
                  <a:gd name="T22" fmla="*/ 21 w 46"/>
                  <a:gd name="T23" fmla="*/ 39 h 39"/>
                  <a:gd name="T24" fmla="*/ 31 w 46"/>
                  <a:gd name="T25" fmla="*/ 39 h 39"/>
                  <a:gd name="T26" fmla="*/ 39 w 46"/>
                  <a:gd name="T27" fmla="*/ 35 h 39"/>
                  <a:gd name="T28" fmla="*/ 39 w 46"/>
                  <a:gd name="T29" fmla="*/ 30 h 39"/>
                  <a:gd name="T30" fmla="*/ 44 w 46"/>
                  <a:gd name="T31" fmla="*/ 24 h 39"/>
                  <a:gd name="T32" fmla="*/ 46 w 46"/>
                  <a:gd name="T33" fmla="*/ 19 h 39"/>
                  <a:gd name="T34" fmla="*/ 44 w 46"/>
                  <a:gd name="T35" fmla="*/ 14 h 39"/>
                  <a:gd name="T36" fmla="*/ 38 w 46"/>
                  <a:gd name="T37" fmla="*/ 16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39"/>
                  <a:gd name="T59" fmla="*/ 46 w 46"/>
                  <a:gd name="T60" fmla="*/ 39 h 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39">
                    <a:moveTo>
                      <a:pt x="38" y="16"/>
                    </a:moveTo>
                    <a:lnTo>
                      <a:pt x="35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6" y="3"/>
                    </a:lnTo>
                    <a:lnTo>
                      <a:pt x="6" y="10"/>
                    </a:lnTo>
                    <a:lnTo>
                      <a:pt x="9" y="23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13" y="36"/>
                    </a:lnTo>
                    <a:lnTo>
                      <a:pt x="21" y="39"/>
                    </a:lnTo>
                    <a:lnTo>
                      <a:pt x="31" y="39"/>
                    </a:lnTo>
                    <a:lnTo>
                      <a:pt x="39" y="35"/>
                    </a:lnTo>
                    <a:lnTo>
                      <a:pt x="39" y="30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44" y="14"/>
                    </a:lnTo>
                    <a:lnTo>
                      <a:pt x="38" y="16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9" name="Freeform 263">
                <a:extLst>
                  <a:ext uri="{FF2B5EF4-FFF2-40B4-BE49-F238E27FC236}">
                    <a16:creationId xmlns:a16="http://schemas.microsoft.com/office/drawing/2014/main" id="{B9E1776F-E4F6-4C97-A845-E705E3860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787"/>
                <a:ext cx="34" cy="22"/>
              </a:xfrm>
              <a:custGeom>
                <a:avLst/>
                <a:gdLst>
                  <a:gd name="T0" fmla="*/ 8 w 34"/>
                  <a:gd name="T1" fmla="*/ 3 h 22"/>
                  <a:gd name="T2" fmla="*/ 1 w 34"/>
                  <a:gd name="T3" fmla="*/ 8 h 22"/>
                  <a:gd name="T4" fmla="*/ 0 w 34"/>
                  <a:gd name="T5" fmla="*/ 15 h 22"/>
                  <a:gd name="T6" fmla="*/ 0 w 34"/>
                  <a:gd name="T7" fmla="*/ 18 h 22"/>
                  <a:gd name="T8" fmla="*/ 4 w 34"/>
                  <a:gd name="T9" fmla="*/ 21 h 22"/>
                  <a:gd name="T10" fmla="*/ 8 w 34"/>
                  <a:gd name="T11" fmla="*/ 21 h 22"/>
                  <a:gd name="T12" fmla="*/ 17 w 34"/>
                  <a:gd name="T13" fmla="*/ 22 h 22"/>
                  <a:gd name="T14" fmla="*/ 29 w 34"/>
                  <a:gd name="T15" fmla="*/ 18 h 22"/>
                  <a:gd name="T16" fmla="*/ 34 w 34"/>
                  <a:gd name="T17" fmla="*/ 13 h 22"/>
                  <a:gd name="T18" fmla="*/ 33 w 34"/>
                  <a:gd name="T19" fmla="*/ 8 h 22"/>
                  <a:gd name="T20" fmla="*/ 30 w 34"/>
                  <a:gd name="T21" fmla="*/ 3 h 22"/>
                  <a:gd name="T22" fmla="*/ 17 w 34"/>
                  <a:gd name="T23" fmla="*/ 0 h 22"/>
                  <a:gd name="T24" fmla="*/ 8 w 34"/>
                  <a:gd name="T25" fmla="*/ 3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22"/>
                  <a:gd name="T41" fmla="*/ 34 w 3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22">
                    <a:moveTo>
                      <a:pt x="8" y="3"/>
                    </a:moveTo>
                    <a:lnTo>
                      <a:pt x="1" y="8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7" y="22"/>
                    </a:lnTo>
                    <a:lnTo>
                      <a:pt x="29" y="18"/>
                    </a:lnTo>
                    <a:lnTo>
                      <a:pt x="34" y="13"/>
                    </a:lnTo>
                    <a:lnTo>
                      <a:pt x="33" y="8"/>
                    </a:lnTo>
                    <a:lnTo>
                      <a:pt x="30" y="3"/>
                    </a:lnTo>
                    <a:lnTo>
                      <a:pt x="17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0" name="Freeform 264">
                <a:extLst>
                  <a:ext uri="{FF2B5EF4-FFF2-40B4-BE49-F238E27FC236}">
                    <a16:creationId xmlns:a16="http://schemas.microsoft.com/office/drawing/2014/main" id="{1F19446D-506D-4333-9277-C70176256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" y="2260"/>
                <a:ext cx="85" cy="69"/>
              </a:xfrm>
              <a:custGeom>
                <a:avLst/>
                <a:gdLst>
                  <a:gd name="T0" fmla="*/ 68 w 85"/>
                  <a:gd name="T1" fmla="*/ 30 h 69"/>
                  <a:gd name="T2" fmla="*/ 65 w 85"/>
                  <a:gd name="T3" fmla="*/ 17 h 69"/>
                  <a:gd name="T4" fmla="*/ 61 w 85"/>
                  <a:gd name="T5" fmla="*/ 10 h 69"/>
                  <a:gd name="T6" fmla="*/ 54 w 85"/>
                  <a:gd name="T7" fmla="*/ 4 h 69"/>
                  <a:gd name="T8" fmla="*/ 48 w 85"/>
                  <a:gd name="T9" fmla="*/ 1 h 69"/>
                  <a:gd name="T10" fmla="*/ 39 w 85"/>
                  <a:gd name="T11" fmla="*/ 0 h 69"/>
                  <a:gd name="T12" fmla="*/ 34 w 85"/>
                  <a:gd name="T13" fmla="*/ 4 h 69"/>
                  <a:gd name="T14" fmla="*/ 28 w 85"/>
                  <a:gd name="T15" fmla="*/ 8 h 69"/>
                  <a:gd name="T16" fmla="*/ 28 w 85"/>
                  <a:gd name="T17" fmla="*/ 17 h 69"/>
                  <a:gd name="T18" fmla="*/ 21 w 85"/>
                  <a:gd name="T19" fmla="*/ 13 h 69"/>
                  <a:gd name="T20" fmla="*/ 15 w 85"/>
                  <a:gd name="T21" fmla="*/ 13 h 69"/>
                  <a:gd name="T22" fmla="*/ 8 w 85"/>
                  <a:gd name="T23" fmla="*/ 16 h 69"/>
                  <a:gd name="T24" fmla="*/ 3 w 85"/>
                  <a:gd name="T25" fmla="*/ 23 h 69"/>
                  <a:gd name="T26" fmla="*/ 0 w 85"/>
                  <a:gd name="T27" fmla="*/ 28 h 69"/>
                  <a:gd name="T28" fmla="*/ 2 w 85"/>
                  <a:gd name="T29" fmla="*/ 37 h 69"/>
                  <a:gd name="T30" fmla="*/ 8 w 85"/>
                  <a:gd name="T31" fmla="*/ 44 h 69"/>
                  <a:gd name="T32" fmla="*/ 19 w 85"/>
                  <a:gd name="T33" fmla="*/ 52 h 69"/>
                  <a:gd name="T34" fmla="*/ 16 w 85"/>
                  <a:gd name="T35" fmla="*/ 56 h 69"/>
                  <a:gd name="T36" fmla="*/ 19 w 85"/>
                  <a:gd name="T37" fmla="*/ 62 h 69"/>
                  <a:gd name="T38" fmla="*/ 26 w 85"/>
                  <a:gd name="T39" fmla="*/ 64 h 69"/>
                  <a:gd name="T40" fmla="*/ 36 w 85"/>
                  <a:gd name="T41" fmla="*/ 69 h 69"/>
                  <a:gd name="T42" fmla="*/ 45 w 85"/>
                  <a:gd name="T43" fmla="*/ 69 h 69"/>
                  <a:gd name="T44" fmla="*/ 54 w 85"/>
                  <a:gd name="T45" fmla="*/ 69 h 69"/>
                  <a:gd name="T46" fmla="*/ 58 w 85"/>
                  <a:gd name="T47" fmla="*/ 64 h 69"/>
                  <a:gd name="T48" fmla="*/ 60 w 85"/>
                  <a:gd name="T49" fmla="*/ 59 h 69"/>
                  <a:gd name="T50" fmla="*/ 67 w 85"/>
                  <a:gd name="T51" fmla="*/ 56 h 69"/>
                  <a:gd name="T52" fmla="*/ 75 w 85"/>
                  <a:gd name="T53" fmla="*/ 53 h 69"/>
                  <a:gd name="T54" fmla="*/ 81 w 85"/>
                  <a:gd name="T55" fmla="*/ 49 h 69"/>
                  <a:gd name="T56" fmla="*/ 85 w 85"/>
                  <a:gd name="T57" fmla="*/ 44 h 69"/>
                  <a:gd name="T58" fmla="*/ 85 w 85"/>
                  <a:gd name="T59" fmla="*/ 39 h 69"/>
                  <a:gd name="T60" fmla="*/ 83 w 85"/>
                  <a:gd name="T61" fmla="*/ 34 h 69"/>
                  <a:gd name="T62" fmla="*/ 77 w 85"/>
                  <a:gd name="T63" fmla="*/ 31 h 69"/>
                  <a:gd name="T64" fmla="*/ 68 w 85"/>
                  <a:gd name="T65" fmla="*/ 30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69"/>
                  <a:gd name="T101" fmla="*/ 85 w 85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69">
                    <a:moveTo>
                      <a:pt x="68" y="30"/>
                    </a:moveTo>
                    <a:lnTo>
                      <a:pt x="65" y="17"/>
                    </a:lnTo>
                    <a:lnTo>
                      <a:pt x="61" y="10"/>
                    </a:lnTo>
                    <a:lnTo>
                      <a:pt x="54" y="4"/>
                    </a:lnTo>
                    <a:lnTo>
                      <a:pt x="48" y="1"/>
                    </a:lnTo>
                    <a:lnTo>
                      <a:pt x="39" y="0"/>
                    </a:lnTo>
                    <a:lnTo>
                      <a:pt x="34" y="4"/>
                    </a:lnTo>
                    <a:lnTo>
                      <a:pt x="28" y="8"/>
                    </a:lnTo>
                    <a:lnTo>
                      <a:pt x="28" y="17"/>
                    </a:lnTo>
                    <a:lnTo>
                      <a:pt x="21" y="13"/>
                    </a:lnTo>
                    <a:lnTo>
                      <a:pt x="15" y="13"/>
                    </a:lnTo>
                    <a:lnTo>
                      <a:pt x="8" y="16"/>
                    </a:lnTo>
                    <a:lnTo>
                      <a:pt x="3" y="23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8" y="44"/>
                    </a:lnTo>
                    <a:lnTo>
                      <a:pt x="19" y="52"/>
                    </a:lnTo>
                    <a:lnTo>
                      <a:pt x="16" y="56"/>
                    </a:lnTo>
                    <a:lnTo>
                      <a:pt x="19" y="62"/>
                    </a:lnTo>
                    <a:lnTo>
                      <a:pt x="26" y="64"/>
                    </a:lnTo>
                    <a:lnTo>
                      <a:pt x="36" y="69"/>
                    </a:lnTo>
                    <a:lnTo>
                      <a:pt x="45" y="69"/>
                    </a:lnTo>
                    <a:lnTo>
                      <a:pt x="54" y="69"/>
                    </a:lnTo>
                    <a:lnTo>
                      <a:pt x="58" y="64"/>
                    </a:lnTo>
                    <a:lnTo>
                      <a:pt x="60" y="59"/>
                    </a:lnTo>
                    <a:lnTo>
                      <a:pt x="67" y="56"/>
                    </a:lnTo>
                    <a:lnTo>
                      <a:pt x="75" y="53"/>
                    </a:lnTo>
                    <a:lnTo>
                      <a:pt x="81" y="49"/>
                    </a:lnTo>
                    <a:lnTo>
                      <a:pt x="85" y="44"/>
                    </a:lnTo>
                    <a:lnTo>
                      <a:pt x="85" y="39"/>
                    </a:lnTo>
                    <a:lnTo>
                      <a:pt x="83" y="34"/>
                    </a:lnTo>
                    <a:lnTo>
                      <a:pt x="77" y="31"/>
                    </a:lnTo>
                    <a:lnTo>
                      <a:pt x="68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1" name="Freeform 265">
                <a:extLst>
                  <a:ext uri="{FF2B5EF4-FFF2-40B4-BE49-F238E27FC236}">
                    <a16:creationId xmlns:a16="http://schemas.microsoft.com/office/drawing/2014/main" id="{69A8F235-8FB7-45C8-852E-62F30ED58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" y="2274"/>
                <a:ext cx="46" cy="40"/>
              </a:xfrm>
              <a:custGeom>
                <a:avLst/>
                <a:gdLst>
                  <a:gd name="T0" fmla="*/ 41 w 46"/>
                  <a:gd name="T1" fmla="*/ 23 h 40"/>
                  <a:gd name="T2" fmla="*/ 42 w 46"/>
                  <a:gd name="T3" fmla="*/ 13 h 40"/>
                  <a:gd name="T4" fmla="*/ 39 w 46"/>
                  <a:gd name="T5" fmla="*/ 7 h 40"/>
                  <a:gd name="T6" fmla="*/ 33 w 46"/>
                  <a:gd name="T7" fmla="*/ 2 h 40"/>
                  <a:gd name="T8" fmla="*/ 28 w 46"/>
                  <a:gd name="T9" fmla="*/ 0 h 40"/>
                  <a:gd name="T10" fmla="*/ 15 w 46"/>
                  <a:gd name="T11" fmla="*/ 3 h 40"/>
                  <a:gd name="T12" fmla="*/ 12 w 46"/>
                  <a:gd name="T13" fmla="*/ 16 h 40"/>
                  <a:gd name="T14" fmla="*/ 5 w 46"/>
                  <a:gd name="T15" fmla="*/ 14 h 40"/>
                  <a:gd name="T16" fmla="*/ 0 w 46"/>
                  <a:gd name="T17" fmla="*/ 19 h 40"/>
                  <a:gd name="T18" fmla="*/ 0 w 46"/>
                  <a:gd name="T19" fmla="*/ 23 h 40"/>
                  <a:gd name="T20" fmla="*/ 9 w 46"/>
                  <a:gd name="T21" fmla="*/ 29 h 40"/>
                  <a:gd name="T22" fmla="*/ 13 w 46"/>
                  <a:gd name="T23" fmla="*/ 35 h 40"/>
                  <a:gd name="T24" fmla="*/ 23 w 46"/>
                  <a:gd name="T25" fmla="*/ 40 h 40"/>
                  <a:gd name="T26" fmla="*/ 32 w 46"/>
                  <a:gd name="T27" fmla="*/ 40 h 40"/>
                  <a:gd name="T28" fmla="*/ 35 w 46"/>
                  <a:gd name="T29" fmla="*/ 36 h 40"/>
                  <a:gd name="T30" fmla="*/ 41 w 46"/>
                  <a:gd name="T31" fmla="*/ 32 h 40"/>
                  <a:gd name="T32" fmla="*/ 46 w 46"/>
                  <a:gd name="T33" fmla="*/ 29 h 40"/>
                  <a:gd name="T34" fmla="*/ 45 w 46"/>
                  <a:gd name="T35" fmla="*/ 25 h 40"/>
                  <a:gd name="T36" fmla="*/ 41 w 46"/>
                  <a:gd name="T37" fmla="*/ 23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40"/>
                  <a:gd name="T59" fmla="*/ 46 w 46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40">
                    <a:moveTo>
                      <a:pt x="41" y="23"/>
                    </a:moveTo>
                    <a:lnTo>
                      <a:pt x="42" y="13"/>
                    </a:lnTo>
                    <a:lnTo>
                      <a:pt x="39" y="7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15" y="3"/>
                    </a:lnTo>
                    <a:lnTo>
                      <a:pt x="12" y="16"/>
                    </a:lnTo>
                    <a:lnTo>
                      <a:pt x="5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9" y="29"/>
                    </a:lnTo>
                    <a:lnTo>
                      <a:pt x="13" y="35"/>
                    </a:lnTo>
                    <a:lnTo>
                      <a:pt x="23" y="40"/>
                    </a:lnTo>
                    <a:lnTo>
                      <a:pt x="32" y="40"/>
                    </a:lnTo>
                    <a:lnTo>
                      <a:pt x="35" y="36"/>
                    </a:lnTo>
                    <a:lnTo>
                      <a:pt x="41" y="32"/>
                    </a:lnTo>
                    <a:lnTo>
                      <a:pt x="46" y="29"/>
                    </a:lnTo>
                    <a:lnTo>
                      <a:pt x="45" y="2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2" name="Freeform 266">
                <a:extLst>
                  <a:ext uri="{FF2B5EF4-FFF2-40B4-BE49-F238E27FC236}">
                    <a16:creationId xmlns:a16="http://schemas.microsoft.com/office/drawing/2014/main" id="{7F6A9D9A-92B1-4466-AF36-DCB01F46A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291"/>
                <a:ext cx="33" cy="22"/>
              </a:xfrm>
              <a:custGeom>
                <a:avLst/>
                <a:gdLst>
                  <a:gd name="T0" fmla="*/ 15 w 33"/>
                  <a:gd name="T1" fmla="*/ 0 h 22"/>
                  <a:gd name="T2" fmla="*/ 6 w 33"/>
                  <a:gd name="T3" fmla="*/ 0 h 22"/>
                  <a:gd name="T4" fmla="*/ 2 w 33"/>
                  <a:gd name="T5" fmla="*/ 6 h 22"/>
                  <a:gd name="T6" fmla="*/ 0 w 33"/>
                  <a:gd name="T7" fmla="*/ 9 h 22"/>
                  <a:gd name="T8" fmla="*/ 2 w 33"/>
                  <a:gd name="T9" fmla="*/ 13 h 22"/>
                  <a:gd name="T10" fmla="*/ 4 w 33"/>
                  <a:gd name="T11" fmla="*/ 16 h 22"/>
                  <a:gd name="T12" fmla="*/ 13 w 33"/>
                  <a:gd name="T13" fmla="*/ 21 h 22"/>
                  <a:gd name="T14" fmla="*/ 25 w 33"/>
                  <a:gd name="T15" fmla="*/ 22 h 22"/>
                  <a:gd name="T16" fmla="*/ 32 w 33"/>
                  <a:gd name="T17" fmla="*/ 21 h 22"/>
                  <a:gd name="T18" fmla="*/ 33 w 33"/>
                  <a:gd name="T19" fmla="*/ 15 h 22"/>
                  <a:gd name="T20" fmla="*/ 32 w 33"/>
                  <a:gd name="T21" fmla="*/ 9 h 22"/>
                  <a:gd name="T22" fmla="*/ 22 w 33"/>
                  <a:gd name="T23" fmla="*/ 0 h 22"/>
                  <a:gd name="T24" fmla="*/ 15 w 33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22"/>
                  <a:gd name="T41" fmla="*/ 33 w 33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22">
                    <a:moveTo>
                      <a:pt x="15" y="0"/>
                    </a:moveTo>
                    <a:lnTo>
                      <a:pt x="6" y="0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6"/>
                    </a:lnTo>
                    <a:lnTo>
                      <a:pt x="13" y="21"/>
                    </a:lnTo>
                    <a:lnTo>
                      <a:pt x="25" y="22"/>
                    </a:lnTo>
                    <a:lnTo>
                      <a:pt x="32" y="21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2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3" name="Freeform 267">
                <a:extLst>
                  <a:ext uri="{FF2B5EF4-FFF2-40B4-BE49-F238E27FC236}">
                    <a16:creationId xmlns:a16="http://schemas.microsoft.com/office/drawing/2014/main" id="{A3AA78B9-3439-4D1B-BBC6-7F19549EF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" y="3596"/>
                <a:ext cx="86" cy="66"/>
              </a:xfrm>
              <a:custGeom>
                <a:avLst/>
                <a:gdLst>
                  <a:gd name="T0" fmla="*/ 76 w 86"/>
                  <a:gd name="T1" fmla="*/ 52 h 66"/>
                  <a:gd name="T2" fmla="*/ 85 w 86"/>
                  <a:gd name="T3" fmla="*/ 45 h 66"/>
                  <a:gd name="T4" fmla="*/ 86 w 86"/>
                  <a:gd name="T5" fmla="*/ 36 h 66"/>
                  <a:gd name="T6" fmla="*/ 82 w 86"/>
                  <a:gd name="T7" fmla="*/ 29 h 66"/>
                  <a:gd name="T8" fmla="*/ 73 w 86"/>
                  <a:gd name="T9" fmla="*/ 27 h 66"/>
                  <a:gd name="T10" fmla="*/ 71 w 86"/>
                  <a:gd name="T11" fmla="*/ 19 h 66"/>
                  <a:gd name="T12" fmla="*/ 66 w 86"/>
                  <a:gd name="T13" fmla="*/ 11 h 66"/>
                  <a:gd name="T14" fmla="*/ 59 w 86"/>
                  <a:gd name="T15" fmla="*/ 6 h 66"/>
                  <a:gd name="T16" fmla="*/ 52 w 86"/>
                  <a:gd name="T17" fmla="*/ 3 h 66"/>
                  <a:gd name="T18" fmla="*/ 42 w 86"/>
                  <a:gd name="T19" fmla="*/ 0 h 66"/>
                  <a:gd name="T20" fmla="*/ 33 w 86"/>
                  <a:gd name="T21" fmla="*/ 1 h 66"/>
                  <a:gd name="T22" fmla="*/ 26 w 86"/>
                  <a:gd name="T23" fmla="*/ 6 h 66"/>
                  <a:gd name="T24" fmla="*/ 24 w 86"/>
                  <a:gd name="T25" fmla="*/ 14 h 66"/>
                  <a:gd name="T26" fmla="*/ 11 w 86"/>
                  <a:gd name="T27" fmla="*/ 11 h 66"/>
                  <a:gd name="T28" fmla="*/ 3 w 86"/>
                  <a:gd name="T29" fmla="*/ 23 h 66"/>
                  <a:gd name="T30" fmla="*/ 0 w 86"/>
                  <a:gd name="T31" fmla="*/ 29 h 66"/>
                  <a:gd name="T32" fmla="*/ 1 w 86"/>
                  <a:gd name="T33" fmla="*/ 36 h 66"/>
                  <a:gd name="T34" fmla="*/ 4 w 86"/>
                  <a:gd name="T35" fmla="*/ 42 h 66"/>
                  <a:gd name="T36" fmla="*/ 13 w 86"/>
                  <a:gd name="T37" fmla="*/ 46 h 66"/>
                  <a:gd name="T38" fmla="*/ 14 w 86"/>
                  <a:gd name="T39" fmla="*/ 57 h 66"/>
                  <a:gd name="T40" fmla="*/ 27 w 86"/>
                  <a:gd name="T41" fmla="*/ 65 h 66"/>
                  <a:gd name="T42" fmla="*/ 35 w 86"/>
                  <a:gd name="T43" fmla="*/ 63 h 66"/>
                  <a:gd name="T44" fmla="*/ 43 w 86"/>
                  <a:gd name="T45" fmla="*/ 63 h 66"/>
                  <a:gd name="T46" fmla="*/ 48 w 86"/>
                  <a:gd name="T47" fmla="*/ 59 h 66"/>
                  <a:gd name="T48" fmla="*/ 52 w 86"/>
                  <a:gd name="T49" fmla="*/ 55 h 66"/>
                  <a:gd name="T50" fmla="*/ 60 w 86"/>
                  <a:gd name="T51" fmla="*/ 65 h 66"/>
                  <a:gd name="T52" fmla="*/ 69 w 86"/>
                  <a:gd name="T53" fmla="*/ 66 h 66"/>
                  <a:gd name="T54" fmla="*/ 75 w 86"/>
                  <a:gd name="T55" fmla="*/ 60 h 66"/>
                  <a:gd name="T56" fmla="*/ 76 w 86"/>
                  <a:gd name="T57" fmla="*/ 52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6"/>
                  <a:gd name="T88" fmla="*/ 0 h 66"/>
                  <a:gd name="T89" fmla="*/ 86 w 86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6" h="66">
                    <a:moveTo>
                      <a:pt x="76" y="52"/>
                    </a:moveTo>
                    <a:lnTo>
                      <a:pt x="85" y="45"/>
                    </a:lnTo>
                    <a:lnTo>
                      <a:pt x="86" y="36"/>
                    </a:lnTo>
                    <a:lnTo>
                      <a:pt x="82" y="29"/>
                    </a:lnTo>
                    <a:lnTo>
                      <a:pt x="73" y="27"/>
                    </a:lnTo>
                    <a:lnTo>
                      <a:pt x="71" y="19"/>
                    </a:lnTo>
                    <a:lnTo>
                      <a:pt x="66" y="11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2" y="0"/>
                    </a:lnTo>
                    <a:lnTo>
                      <a:pt x="33" y="1"/>
                    </a:lnTo>
                    <a:lnTo>
                      <a:pt x="26" y="6"/>
                    </a:lnTo>
                    <a:lnTo>
                      <a:pt x="24" y="14"/>
                    </a:lnTo>
                    <a:lnTo>
                      <a:pt x="11" y="11"/>
                    </a:lnTo>
                    <a:lnTo>
                      <a:pt x="3" y="23"/>
                    </a:lnTo>
                    <a:lnTo>
                      <a:pt x="0" y="29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13" y="46"/>
                    </a:lnTo>
                    <a:lnTo>
                      <a:pt x="14" y="57"/>
                    </a:lnTo>
                    <a:lnTo>
                      <a:pt x="27" y="65"/>
                    </a:lnTo>
                    <a:lnTo>
                      <a:pt x="35" y="63"/>
                    </a:lnTo>
                    <a:lnTo>
                      <a:pt x="43" y="63"/>
                    </a:lnTo>
                    <a:lnTo>
                      <a:pt x="48" y="59"/>
                    </a:lnTo>
                    <a:lnTo>
                      <a:pt x="52" y="55"/>
                    </a:lnTo>
                    <a:lnTo>
                      <a:pt x="60" y="65"/>
                    </a:lnTo>
                    <a:lnTo>
                      <a:pt x="69" y="66"/>
                    </a:lnTo>
                    <a:lnTo>
                      <a:pt x="75" y="60"/>
                    </a:lnTo>
                    <a:lnTo>
                      <a:pt x="7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4" name="Freeform 268">
                <a:extLst>
                  <a:ext uri="{FF2B5EF4-FFF2-40B4-BE49-F238E27FC236}">
                    <a16:creationId xmlns:a16="http://schemas.microsoft.com/office/drawing/2014/main" id="{E32EF806-FF77-4C9B-B0F9-A2820DFFC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3603"/>
                <a:ext cx="42" cy="42"/>
              </a:xfrm>
              <a:custGeom>
                <a:avLst/>
                <a:gdLst>
                  <a:gd name="T0" fmla="*/ 38 w 42"/>
                  <a:gd name="T1" fmla="*/ 30 h 42"/>
                  <a:gd name="T2" fmla="*/ 42 w 42"/>
                  <a:gd name="T3" fmla="*/ 20 h 42"/>
                  <a:gd name="T4" fmla="*/ 42 w 42"/>
                  <a:gd name="T5" fmla="*/ 12 h 42"/>
                  <a:gd name="T6" fmla="*/ 36 w 42"/>
                  <a:gd name="T7" fmla="*/ 4 h 42"/>
                  <a:gd name="T8" fmla="*/ 28 w 42"/>
                  <a:gd name="T9" fmla="*/ 2 h 42"/>
                  <a:gd name="T10" fmla="*/ 17 w 42"/>
                  <a:gd name="T11" fmla="*/ 0 h 42"/>
                  <a:gd name="T12" fmla="*/ 12 w 42"/>
                  <a:gd name="T13" fmla="*/ 4 h 42"/>
                  <a:gd name="T14" fmla="*/ 9 w 42"/>
                  <a:gd name="T15" fmla="*/ 9 h 42"/>
                  <a:gd name="T16" fmla="*/ 10 w 42"/>
                  <a:gd name="T17" fmla="*/ 19 h 42"/>
                  <a:gd name="T18" fmla="*/ 2 w 42"/>
                  <a:gd name="T19" fmla="*/ 17 h 42"/>
                  <a:gd name="T20" fmla="*/ 0 w 42"/>
                  <a:gd name="T21" fmla="*/ 26 h 42"/>
                  <a:gd name="T22" fmla="*/ 2 w 42"/>
                  <a:gd name="T23" fmla="*/ 35 h 42"/>
                  <a:gd name="T24" fmla="*/ 12 w 42"/>
                  <a:gd name="T25" fmla="*/ 39 h 42"/>
                  <a:gd name="T26" fmla="*/ 19 w 42"/>
                  <a:gd name="T27" fmla="*/ 42 h 42"/>
                  <a:gd name="T28" fmla="*/ 32 w 42"/>
                  <a:gd name="T29" fmla="*/ 42 h 42"/>
                  <a:gd name="T30" fmla="*/ 39 w 42"/>
                  <a:gd name="T31" fmla="*/ 38 h 42"/>
                  <a:gd name="T32" fmla="*/ 38 w 42"/>
                  <a:gd name="T33" fmla="*/ 3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2"/>
                  <a:gd name="T53" fmla="*/ 42 w 4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2">
                    <a:moveTo>
                      <a:pt x="38" y="30"/>
                    </a:moveTo>
                    <a:lnTo>
                      <a:pt x="42" y="20"/>
                    </a:lnTo>
                    <a:lnTo>
                      <a:pt x="42" y="12"/>
                    </a:lnTo>
                    <a:lnTo>
                      <a:pt x="36" y="4"/>
                    </a:lnTo>
                    <a:lnTo>
                      <a:pt x="28" y="2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10" y="19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2" y="35"/>
                    </a:lnTo>
                    <a:lnTo>
                      <a:pt x="12" y="39"/>
                    </a:lnTo>
                    <a:lnTo>
                      <a:pt x="19" y="42"/>
                    </a:lnTo>
                    <a:lnTo>
                      <a:pt x="32" y="42"/>
                    </a:lnTo>
                    <a:lnTo>
                      <a:pt x="39" y="38"/>
                    </a:lnTo>
                    <a:lnTo>
                      <a:pt x="38" y="30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5" name="Freeform 269">
                <a:extLst>
                  <a:ext uri="{FF2B5EF4-FFF2-40B4-BE49-F238E27FC236}">
                    <a16:creationId xmlns:a16="http://schemas.microsoft.com/office/drawing/2014/main" id="{CEBAD87E-902D-47E2-AD0E-9D5567473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3623"/>
                <a:ext cx="32" cy="23"/>
              </a:xfrm>
              <a:custGeom>
                <a:avLst/>
                <a:gdLst>
                  <a:gd name="T0" fmla="*/ 13 w 32"/>
                  <a:gd name="T1" fmla="*/ 0 h 23"/>
                  <a:gd name="T2" fmla="*/ 6 w 32"/>
                  <a:gd name="T3" fmla="*/ 0 h 23"/>
                  <a:gd name="T4" fmla="*/ 2 w 32"/>
                  <a:gd name="T5" fmla="*/ 5 h 23"/>
                  <a:gd name="T6" fmla="*/ 0 w 32"/>
                  <a:gd name="T7" fmla="*/ 12 h 23"/>
                  <a:gd name="T8" fmla="*/ 10 w 32"/>
                  <a:gd name="T9" fmla="*/ 19 h 23"/>
                  <a:gd name="T10" fmla="*/ 20 w 32"/>
                  <a:gd name="T11" fmla="*/ 23 h 23"/>
                  <a:gd name="T12" fmla="*/ 29 w 32"/>
                  <a:gd name="T13" fmla="*/ 23 h 23"/>
                  <a:gd name="T14" fmla="*/ 32 w 32"/>
                  <a:gd name="T15" fmla="*/ 19 h 23"/>
                  <a:gd name="T16" fmla="*/ 32 w 32"/>
                  <a:gd name="T17" fmla="*/ 15 h 23"/>
                  <a:gd name="T18" fmla="*/ 26 w 32"/>
                  <a:gd name="T19" fmla="*/ 6 h 23"/>
                  <a:gd name="T20" fmla="*/ 22 w 32"/>
                  <a:gd name="T21" fmla="*/ 3 h 23"/>
                  <a:gd name="T22" fmla="*/ 18 w 32"/>
                  <a:gd name="T23" fmla="*/ 0 h 23"/>
                  <a:gd name="T24" fmla="*/ 13 w 32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3"/>
                  <a:gd name="T41" fmla="*/ 32 w 32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3">
                    <a:moveTo>
                      <a:pt x="13" y="0"/>
                    </a:moveTo>
                    <a:lnTo>
                      <a:pt x="6" y="0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20" y="23"/>
                    </a:lnTo>
                    <a:lnTo>
                      <a:pt x="29" y="23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26" y="6"/>
                    </a:lnTo>
                    <a:lnTo>
                      <a:pt x="22" y="3"/>
                    </a:lnTo>
                    <a:lnTo>
                      <a:pt x="1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6" name="Freeform 270">
                <a:extLst>
                  <a:ext uri="{FF2B5EF4-FFF2-40B4-BE49-F238E27FC236}">
                    <a16:creationId xmlns:a16="http://schemas.microsoft.com/office/drawing/2014/main" id="{16A37C4B-209A-46C4-A789-FDC7C3E30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121"/>
                <a:ext cx="86" cy="67"/>
              </a:xfrm>
              <a:custGeom>
                <a:avLst/>
                <a:gdLst>
                  <a:gd name="T0" fmla="*/ 76 w 86"/>
                  <a:gd name="T1" fmla="*/ 54 h 67"/>
                  <a:gd name="T2" fmla="*/ 85 w 86"/>
                  <a:gd name="T3" fmla="*/ 47 h 67"/>
                  <a:gd name="T4" fmla="*/ 86 w 86"/>
                  <a:gd name="T5" fmla="*/ 38 h 67"/>
                  <a:gd name="T6" fmla="*/ 82 w 86"/>
                  <a:gd name="T7" fmla="*/ 29 h 67"/>
                  <a:gd name="T8" fmla="*/ 73 w 86"/>
                  <a:gd name="T9" fmla="*/ 28 h 67"/>
                  <a:gd name="T10" fmla="*/ 72 w 86"/>
                  <a:gd name="T11" fmla="*/ 19 h 67"/>
                  <a:gd name="T12" fmla="*/ 68 w 86"/>
                  <a:gd name="T13" fmla="*/ 12 h 67"/>
                  <a:gd name="T14" fmla="*/ 59 w 86"/>
                  <a:gd name="T15" fmla="*/ 6 h 67"/>
                  <a:gd name="T16" fmla="*/ 52 w 86"/>
                  <a:gd name="T17" fmla="*/ 3 h 67"/>
                  <a:gd name="T18" fmla="*/ 42 w 86"/>
                  <a:gd name="T19" fmla="*/ 0 h 67"/>
                  <a:gd name="T20" fmla="*/ 34 w 86"/>
                  <a:gd name="T21" fmla="*/ 2 h 67"/>
                  <a:gd name="T22" fmla="*/ 27 w 86"/>
                  <a:gd name="T23" fmla="*/ 6 h 67"/>
                  <a:gd name="T24" fmla="*/ 24 w 86"/>
                  <a:gd name="T25" fmla="*/ 15 h 67"/>
                  <a:gd name="T26" fmla="*/ 11 w 86"/>
                  <a:gd name="T27" fmla="*/ 12 h 67"/>
                  <a:gd name="T28" fmla="*/ 3 w 86"/>
                  <a:gd name="T29" fmla="*/ 23 h 67"/>
                  <a:gd name="T30" fmla="*/ 0 w 86"/>
                  <a:gd name="T31" fmla="*/ 29 h 67"/>
                  <a:gd name="T32" fmla="*/ 1 w 86"/>
                  <a:gd name="T33" fmla="*/ 36 h 67"/>
                  <a:gd name="T34" fmla="*/ 4 w 86"/>
                  <a:gd name="T35" fmla="*/ 42 h 67"/>
                  <a:gd name="T36" fmla="*/ 13 w 86"/>
                  <a:gd name="T37" fmla="*/ 47 h 67"/>
                  <a:gd name="T38" fmla="*/ 11 w 86"/>
                  <a:gd name="T39" fmla="*/ 51 h 67"/>
                  <a:gd name="T40" fmla="*/ 14 w 86"/>
                  <a:gd name="T41" fmla="*/ 57 h 67"/>
                  <a:gd name="T42" fmla="*/ 20 w 86"/>
                  <a:gd name="T43" fmla="*/ 61 h 67"/>
                  <a:gd name="T44" fmla="*/ 29 w 86"/>
                  <a:gd name="T45" fmla="*/ 64 h 67"/>
                  <a:gd name="T46" fmla="*/ 36 w 86"/>
                  <a:gd name="T47" fmla="*/ 64 h 67"/>
                  <a:gd name="T48" fmla="*/ 43 w 86"/>
                  <a:gd name="T49" fmla="*/ 64 h 67"/>
                  <a:gd name="T50" fmla="*/ 49 w 86"/>
                  <a:gd name="T51" fmla="*/ 59 h 67"/>
                  <a:gd name="T52" fmla="*/ 52 w 86"/>
                  <a:gd name="T53" fmla="*/ 55 h 67"/>
                  <a:gd name="T54" fmla="*/ 60 w 86"/>
                  <a:gd name="T55" fmla="*/ 65 h 67"/>
                  <a:gd name="T56" fmla="*/ 69 w 86"/>
                  <a:gd name="T57" fmla="*/ 67 h 67"/>
                  <a:gd name="T58" fmla="*/ 75 w 86"/>
                  <a:gd name="T59" fmla="*/ 61 h 67"/>
                  <a:gd name="T60" fmla="*/ 76 w 86"/>
                  <a:gd name="T61" fmla="*/ 54 h 6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"/>
                  <a:gd name="T94" fmla="*/ 0 h 67"/>
                  <a:gd name="T95" fmla="*/ 86 w 86"/>
                  <a:gd name="T96" fmla="*/ 67 h 6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" h="67">
                    <a:moveTo>
                      <a:pt x="76" y="54"/>
                    </a:moveTo>
                    <a:lnTo>
                      <a:pt x="85" y="47"/>
                    </a:lnTo>
                    <a:lnTo>
                      <a:pt x="86" y="38"/>
                    </a:lnTo>
                    <a:lnTo>
                      <a:pt x="82" y="29"/>
                    </a:lnTo>
                    <a:lnTo>
                      <a:pt x="73" y="28"/>
                    </a:lnTo>
                    <a:lnTo>
                      <a:pt x="72" y="19"/>
                    </a:lnTo>
                    <a:lnTo>
                      <a:pt x="68" y="12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2" y="0"/>
                    </a:lnTo>
                    <a:lnTo>
                      <a:pt x="34" y="2"/>
                    </a:lnTo>
                    <a:lnTo>
                      <a:pt x="27" y="6"/>
                    </a:lnTo>
                    <a:lnTo>
                      <a:pt x="24" y="15"/>
                    </a:lnTo>
                    <a:lnTo>
                      <a:pt x="11" y="12"/>
                    </a:lnTo>
                    <a:lnTo>
                      <a:pt x="3" y="23"/>
                    </a:lnTo>
                    <a:lnTo>
                      <a:pt x="0" y="29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13" y="47"/>
                    </a:lnTo>
                    <a:lnTo>
                      <a:pt x="11" y="51"/>
                    </a:lnTo>
                    <a:lnTo>
                      <a:pt x="14" y="57"/>
                    </a:lnTo>
                    <a:lnTo>
                      <a:pt x="20" y="61"/>
                    </a:lnTo>
                    <a:lnTo>
                      <a:pt x="29" y="64"/>
                    </a:lnTo>
                    <a:lnTo>
                      <a:pt x="36" y="64"/>
                    </a:lnTo>
                    <a:lnTo>
                      <a:pt x="43" y="64"/>
                    </a:lnTo>
                    <a:lnTo>
                      <a:pt x="49" y="59"/>
                    </a:lnTo>
                    <a:lnTo>
                      <a:pt x="52" y="55"/>
                    </a:lnTo>
                    <a:lnTo>
                      <a:pt x="60" y="65"/>
                    </a:lnTo>
                    <a:lnTo>
                      <a:pt x="69" y="67"/>
                    </a:lnTo>
                    <a:lnTo>
                      <a:pt x="75" y="61"/>
                    </a:lnTo>
                    <a:lnTo>
                      <a:pt x="76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7" name="Freeform 271">
                <a:extLst>
                  <a:ext uri="{FF2B5EF4-FFF2-40B4-BE49-F238E27FC236}">
                    <a16:creationId xmlns:a16="http://schemas.microsoft.com/office/drawing/2014/main" id="{41A4CE0E-EABE-49F0-A7CE-05DB92A39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" y="4130"/>
                <a:ext cx="42" cy="42"/>
              </a:xfrm>
              <a:custGeom>
                <a:avLst/>
                <a:gdLst>
                  <a:gd name="T0" fmla="*/ 38 w 42"/>
                  <a:gd name="T1" fmla="*/ 30 h 42"/>
                  <a:gd name="T2" fmla="*/ 42 w 42"/>
                  <a:gd name="T3" fmla="*/ 20 h 42"/>
                  <a:gd name="T4" fmla="*/ 42 w 42"/>
                  <a:gd name="T5" fmla="*/ 10 h 42"/>
                  <a:gd name="T6" fmla="*/ 38 w 42"/>
                  <a:gd name="T7" fmla="*/ 3 h 42"/>
                  <a:gd name="T8" fmla="*/ 29 w 42"/>
                  <a:gd name="T9" fmla="*/ 0 h 42"/>
                  <a:gd name="T10" fmla="*/ 17 w 42"/>
                  <a:gd name="T11" fmla="*/ 0 h 42"/>
                  <a:gd name="T12" fmla="*/ 12 w 42"/>
                  <a:gd name="T13" fmla="*/ 3 h 42"/>
                  <a:gd name="T14" fmla="*/ 9 w 42"/>
                  <a:gd name="T15" fmla="*/ 7 h 42"/>
                  <a:gd name="T16" fmla="*/ 10 w 42"/>
                  <a:gd name="T17" fmla="*/ 17 h 42"/>
                  <a:gd name="T18" fmla="*/ 2 w 42"/>
                  <a:gd name="T19" fmla="*/ 17 h 42"/>
                  <a:gd name="T20" fmla="*/ 0 w 42"/>
                  <a:gd name="T21" fmla="*/ 26 h 42"/>
                  <a:gd name="T22" fmla="*/ 2 w 42"/>
                  <a:gd name="T23" fmla="*/ 33 h 42"/>
                  <a:gd name="T24" fmla="*/ 12 w 42"/>
                  <a:gd name="T25" fmla="*/ 36 h 42"/>
                  <a:gd name="T26" fmla="*/ 20 w 42"/>
                  <a:gd name="T27" fmla="*/ 40 h 42"/>
                  <a:gd name="T28" fmla="*/ 33 w 42"/>
                  <a:gd name="T29" fmla="*/ 42 h 42"/>
                  <a:gd name="T30" fmla="*/ 40 w 42"/>
                  <a:gd name="T31" fmla="*/ 38 h 42"/>
                  <a:gd name="T32" fmla="*/ 38 w 42"/>
                  <a:gd name="T33" fmla="*/ 3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2"/>
                  <a:gd name="T53" fmla="*/ 42 w 4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2">
                    <a:moveTo>
                      <a:pt x="38" y="30"/>
                    </a:moveTo>
                    <a:lnTo>
                      <a:pt x="42" y="20"/>
                    </a:lnTo>
                    <a:lnTo>
                      <a:pt x="42" y="10"/>
                    </a:lnTo>
                    <a:lnTo>
                      <a:pt x="38" y="3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9" y="7"/>
                    </a:lnTo>
                    <a:lnTo>
                      <a:pt x="10" y="1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2" y="33"/>
                    </a:lnTo>
                    <a:lnTo>
                      <a:pt x="12" y="36"/>
                    </a:lnTo>
                    <a:lnTo>
                      <a:pt x="20" y="40"/>
                    </a:lnTo>
                    <a:lnTo>
                      <a:pt x="33" y="42"/>
                    </a:lnTo>
                    <a:lnTo>
                      <a:pt x="40" y="38"/>
                    </a:lnTo>
                    <a:lnTo>
                      <a:pt x="38" y="30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8" name="Freeform 272">
                <a:extLst>
                  <a:ext uri="{FF2B5EF4-FFF2-40B4-BE49-F238E27FC236}">
                    <a16:creationId xmlns:a16="http://schemas.microsoft.com/office/drawing/2014/main" id="{8E8FD3FD-2FC1-4718-890D-22D9B7965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4149"/>
                <a:ext cx="32" cy="23"/>
              </a:xfrm>
              <a:custGeom>
                <a:avLst/>
                <a:gdLst>
                  <a:gd name="T0" fmla="*/ 15 w 32"/>
                  <a:gd name="T1" fmla="*/ 0 h 23"/>
                  <a:gd name="T2" fmla="*/ 6 w 32"/>
                  <a:gd name="T3" fmla="*/ 0 h 23"/>
                  <a:gd name="T4" fmla="*/ 2 w 32"/>
                  <a:gd name="T5" fmla="*/ 4 h 23"/>
                  <a:gd name="T6" fmla="*/ 0 w 32"/>
                  <a:gd name="T7" fmla="*/ 11 h 23"/>
                  <a:gd name="T8" fmla="*/ 10 w 32"/>
                  <a:gd name="T9" fmla="*/ 19 h 23"/>
                  <a:gd name="T10" fmla="*/ 22 w 32"/>
                  <a:gd name="T11" fmla="*/ 23 h 23"/>
                  <a:gd name="T12" fmla="*/ 29 w 32"/>
                  <a:gd name="T13" fmla="*/ 23 h 23"/>
                  <a:gd name="T14" fmla="*/ 32 w 32"/>
                  <a:gd name="T15" fmla="*/ 20 h 23"/>
                  <a:gd name="T16" fmla="*/ 32 w 32"/>
                  <a:gd name="T17" fmla="*/ 14 h 23"/>
                  <a:gd name="T18" fmla="*/ 28 w 32"/>
                  <a:gd name="T19" fmla="*/ 6 h 23"/>
                  <a:gd name="T20" fmla="*/ 23 w 32"/>
                  <a:gd name="T21" fmla="*/ 3 h 23"/>
                  <a:gd name="T22" fmla="*/ 17 w 32"/>
                  <a:gd name="T23" fmla="*/ 0 h 23"/>
                  <a:gd name="T24" fmla="*/ 15 w 32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3"/>
                  <a:gd name="T41" fmla="*/ 32 w 32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3">
                    <a:moveTo>
                      <a:pt x="15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10" y="19"/>
                    </a:lnTo>
                    <a:lnTo>
                      <a:pt x="22" y="23"/>
                    </a:lnTo>
                    <a:lnTo>
                      <a:pt x="29" y="23"/>
                    </a:lnTo>
                    <a:lnTo>
                      <a:pt x="32" y="20"/>
                    </a:lnTo>
                    <a:lnTo>
                      <a:pt x="32" y="14"/>
                    </a:lnTo>
                    <a:lnTo>
                      <a:pt x="28" y="6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9" name="Freeform 273">
                <a:extLst>
                  <a:ext uri="{FF2B5EF4-FFF2-40B4-BE49-F238E27FC236}">
                    <a16:creationId xmlns:a16="http://schemas.microsoft.com/office/drawing/2014/main" id="{A482AAD7-0852-42D4-AEC2-E7965E0D2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240"/>
                <a:ext cx="79" cy="69"/>
              </a:xfrm>
              <a:custGeom>
                <a:avLst/>
                <a:gdLst>
                  <a:gd name="T0" fmla="*/ 7 w 79"/>
                  <a:gd name="T1" fmla="*/ 47 h 69"/>
                  <a:gd name="T2" fmla="*/ 4 w 79"/>
                  <a:gd name="T3" fmla="*/ 56 h 69"/>
                  <a:gd name="T4" fmla="*/ 10 w 79"/>
                  <a:gd name="T5" fmla="*/ 64 h 69"/>
                  <a:gd name="T6" fmla="*/ 17 w 79"/>
                  <a:gd name="T7" fmla="*/ 66 h 69"/>
                  <a:gd name="T8" fmla="*/ 27 w 79"/>
                  <a:gd name="T9" fmla="*/ 61 h 69"/>
                  <a:gd name="T10" fmla="*/ 32 w 79"/>
                  <a:gd name="T11" fmla="*/ 66 h 69"/>
                  <a:gd name="T12" fmla="*/ 40 w 79"/>
                  <a:gd name="T13" fmla="*/ 69 h 69"/>
                  <a:gd name="T14" fmla="*/ 49 w 79"/>
                  <a:gd name="T15" fmla="*/ 67 h 69"/>
                  <a:gd name="T16" fmla="*/ 59 w 79"/>
                  <a:gd name="T17" fmla="*/ 64 h 69"/>
                  <a:gd name="T18" fmla="*/ 65 w 79"/>
                  <a:gd name="T19" fmla="*/ 59 h 69"/>
                  <a:gd name="T20" fmla="*/ 71 w 79"/>
                  <a:gd name="T21" fmla="*/ 53 h 69"/>
                  <a:gd name="T22" fmla="*/ 72 w 79"/>
                  <a:gd name="T23" fmla="*/ 46 h 69"/>
                  <a:gd name="T24" fmla="*/ 71 w 79"/>
                  <a:gd name="T25" fmla="*/ 38 h 69"/>
                  <a:gd name="T26" fmla="*/ 75 w 79"/>
                  <a:gd name="T27" fmla="*/ 36 h 69"/>
                  <a:gd name="T28" fmla="*/ 79 w 79"/>
                  <a:gd name="T29" fmla="*/ 31 h 69"/>
                  <a:gd name="T30" fmla="*/ 79 w 79"/>
                  <a:gd name="T31" fmla="*/ 24 h 69"/>
                  <a:gd name="T32" fmla="*/ 79 w 79"/>
                  <a:gd name="T33" fmla="*/ 18 h 69"/>
                  <a:gd name="T34" fmla="*/ 75 w 79"/>
                  <a:gd name="T35" fmla="*/ 10 h 69"/>
                  <a:gd name="T36" fmla="*/ 71 w 79"/>
                  <a:gd name="T37" fmla="*/ 7 h 69"/>
                  <a:gd name="T38" fmla="*/ 65 w 79"/>
                  <a:gd name="T39" fmla="*/ 4 h 69"/>
                  <a:gd name="T40" fmla="*/ 58 w 79"/>
                  <a:gd name="T41" fmla="*/ 8 h 69"/>
                  <a:gd name="T42" fmla="*/ 53 w 79"/>
                  <a:gd name="T43" fmla="*/ 1 h 69"/>
                  <a:gd name="T44" fmla="*/ 48 w 79"/>
                  <a:gd name="T45" fmla="*/ 0 h 69"/>
                  <a:gd name="T46" fmla="*/ 40 w 79"/>
                  <a:gd name="T47" fmla="*/ 0 h 69"/>
                  <a:gd name="T48" fmla="*/ 33 w 79"/>
                  <a:gd name="T49" fmla="*/ 4 h 69"/>
                  <a:gd name="T50" fmla="*/ 26 w 79"/>
                  <a:gd name="T51" fmla="*/ 8 h 69"/>
                  <a:gd name="T52" fmla="*/ 22 w 79"/>
                  <a:gd name="T53" fmla="*/ 15 h 69"/>
                  <a:gd name="T54" fmla="*/ 20 w 79"/>
                  <a:gd name="T55" fmla="*/ 21 h 69"/>
                  <a:gd name="T56" fmla="*/ 24 w 79"/>
                  <a:gd name="T57" fmla="*/ 28 h 69"/>
                  <a:gd name="T58" fmla="*/ 16 w 79"/>
                  <a:gd name="T59" fmla="*/ 25 h 69"/>
                  <a:gd name="T60" fmla="*/ 9 w 79"/>
                  <a:gd name="T61" fmla="*/ 25 h 69"/>
                  <a:gd name="T62" fmla="*/ 4 w 79"/>
                  <a:gd name="T63" fmla="*/ 27 h 69"/>
                  <a:gd name="T64" fmla="*/ 1 w 79"/>
                  <a:gd name="T65" fmla="*/ 31 h 69"/>
                  <a:gd name="T66" fmla="*/ 0 w 79"/>
                  <a:gd name="T67" fmla="*/ 38 h 69"/>
                  <a:gd name="T68" fmla="*/ 7 w 79"/>
                  <a:gd name="T69" fmla="*/ 47 h 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"/>
                  <a:gd name="T106" fmla="*/ 0 h 69"/>
                  <a:gd name="T107" fmla="*/ 79 w 79"/>
                  <a:gd name="T108" fmla="*/ 69 h 6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" h="69">
                    <a:moveTo>
                      <a:pt x="7" y="47"/>
                    </a:moveTo>
                    <a:lnTo>
                      <a:pt x="4" y="56"/>
                    </a:lnTo>
                    <a:lnTo>
                      <a:pt x="10" y="64"/>
                    </a:lnTo>
                    <a:lnTo>
                      <a:pt x="17" y="66"/>
                    </a:lnTo>
                    <a:lnTo>
                      <a:pt x="27" y="61"/>
                    </a:lnTo>
                    <a:lnTo>
                      <a:pt x="32" y="66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9" y="64"/>
                    </a:lnTo>
                    <a:lnTo>
                      <a:pt x="65" y="59"/>
                    </a:lnTo>
                    <a:lnTo>
                      <a:pt x="71" y="53"/>
                    </a:lnTo>
                    <a:lnTo>
                      <a:pt x="72" y="46"/>
                    </a:lnTo>
                    <a:lnTo>
                      <a:pt x="71" y="38"/>
                    </a:lnTo>
                    <a:lnTo>
                      <a:pt x="75" y="36"/>
                    </a:lnTo>
                    <a:lnTo>
                      <a:pt x="79" y="31"/>
                    </a:lnTo>
                    <a:lnTo>
                      <a:pt x="79" y="24"/>
                    </a:lnTo>
                    <a:lnTo>
                      <a:pt x="79" y="18"/>
                    </a:lnTo>
                    <a:lnTo>
                      <a:pt x="75" y="10"/>
                    </a:lnTo>
                    <a:lnTo>
                      <a:pt x="71" y="7"/>
                    </a:lnTo>
                    <a:lnTo>
                      <a:pt x="65" y="4"/>
                    </a:lnTo>
                    <a:lnTo>
                      <a:pt x="58" y="8"/>
                    </a:lnTo>
                    <a:lnTo>
                      <a:pt x="53" y="1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4"/>
                    </a:lnTo>
                    <a:lnTo>
                      <a:pt x="26" y="8"/>
                    </a:lnTo>
                    <a:lnTo>
                      <a:pt x="22" y="15"/>
                    </a:lnTo>
                    <a:lnTo>
                      <a:pt x="20" y="21"/>
                    </a:lnTo>
                    <a:lnTo>
                      <a:pt x="24" y="28"/>
                    </a:lnTo>
                    <a:lnTo>
                      <a:pt x="16" y="25"/>
                    </a:lnTo>
                    <a:lnTo>
                      <a:pt x="9" y="25"/>
                    </a:lnTo>
                    <a:lnTo>
                      <a:pt x="4" y="27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7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0" name="Freeform 274">
                <a:extLst>
                  <a:ext uri="{FF2B5EF4-FFF2-40B4-BE49-F238E27FC236}">
                    <a16:creationId xmlns:a16="http://schemas.microsoft.com/office/drawing/2014/main" id="{391CC547-E0B1-445B-8F3B-40242D02B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" y="2255"/>
                <a:ext cx="45" cy="46"/>
              </a:xfrm>
              <a:custGeom>
                <a:avLst/>
                <a:gdLst>
                  <a:gd name="T0" fmla="*/ 9 w 45"/>
                  <a:gd name="T1" fmla="*/ 29 h 46"/>
                  <a:gd name="T2" fmla="*/ 10 w 45"/>
                  <a:gd name="T3" fmla="*/ 38 h 46"/>
                  <a:gd name="T4" fmla="*/ 17 w 45"/>
                  <a:gd name="T5" fmla="*/ 45 h 46"/>
                  <a:gd name="T6" fmla="*/ 25 w 45"/>
                  <a:gd name="T7" fmla="*/ 46 h 46"/>
                  <a:gd name="T8" fmla="*/ 35 w 45"/>
                  <a:gd name="T9" fmla="*/ 44 h 46"/>
                  <a:gd name="T10" fmla="*/ 40 w 45"/>
                  <a:gd name="T11" fmla="*/ 36 h 46"/>
                  <a:gd name="T12" fmla="*/ 45 w 45"/>
                  <a:gd name="T13" fmla="*/ 29 h 46"/>
                  <a:gd name="T14" fmla="*/ 42 w 45"/>
                  <a:gd name="T15" fmla="*/ 22 h 46"/>
                  <a:gd name="T16" fmla="*/ 36 w 45"/>
                  <a:gd name="T17" fmla="*/ 18 h 46"/>
                  <a:gd name="T18" fmla="*/ 40 w 45"/>
                  <a:gd name="T19" fmla="*/ 10 h 46"/>
                  <a:gd name="T20" fmla="*/ 37 w 45"/>
                  <a:gd name="T21" fmla="*/ 5 h 46"/>
                  <a:gd name="T22" fmla="*/ 29 w 45"/>
                  <a:gd name="T23" fmla="*/ 0 h 46"/>
                  <a:gd name="T24" fmla="*/ 23 w 45"/>
                  <a:gd name="T25" fmla="*/ 5 h 46"/>
                  <a:gd name="T26" fmla="*/ 13 w 45"/>
                  <a:gd name="T27" fmla="*/ 6 h 46"/>
                  <a:gd name="T28" fmla="*/ 3 w 45"/>
                  <a:gd name="T29" fmla="*/ 16 h 46"/>
                  <a:gd name="T30" fmla="*/ 0 w 45"/>
                  <a:gd name="T31" fmla="*/ 25 h 46"/>
                  <a:gd name="T32" fmla="*/ 9 w 45"/>
                  <a:gd name="T33" fmla="*/ 29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6"/>
                  <a:gd name="T53" fmla="*/ 45 w 45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6">
                    <a:moveTo>
                      <a:pt x="9" y="29"/>
                    </a:moveTo>
                    <a:lnTo>
                      <a:pt x="10" y="38"/>
                    </a:lnTo>
                    <a:lnTo>
                      <a:pt x="17" y="45"/>
                    </a:lnTo>
                    <a:lnTo>
                      <a:pt x="25" y="46"/>
                    </a:lnTo>
                    <a:lnTo>
                      <a:pt x="35" y="44"/>
                    </a:lnTo>
                    <a:lnTo>
                      <a:pt x="40" y="36"/>
                    </a:lnTo>
                    <a:lnTo>
                      <a:pt x="45" y="29"/>
                    </a:lnTo>
                    <a:lnTo>
                      <a:pt x="42" y="22"/>
                    </a:lnTo>
                    <a:lnTo>
                      <a:pt x="36" y="18"/>
                    </a:lnTo>
                    <a:lnTo>
                      <a:pt x="40" y="10"/>
                    </a:lnTo>
                    <a:lnTo>
                      <a:pt x="37" y="5"/>
                    </a:lnTo>
                    <a:lnTo>
                      <a:pt x="29" y="0"/>
                    </a:lnTo>
                    <a:lnTo>
                      <a:pt x="23" y="5"/>
                    </a:lnTo>
                    <a:lnTo>
                      <a:pt x="13" y="6"/>
                    </a:lnTo>
                    <a:lnTo>
                      <a:pt x="3" y="16"/>
                    </a:lnTo>
                    <a:lnTo>
                      <a:pt x="0" y="25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1" name="Freeform 275">
                <a:extLst>
                  <a:ext uri="{FF2B5EF4-FFF2-40B4-BE49-F238E27FC236}">
                    <a16:creationId xmlns:a16="http://schemas.microsoft.com/office/drawing/2014/main" id="{EBE9D52E-76F9-4ED9-BE0A-71213292F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" y="2264"/>
                <a:ext cx="33" cy="22"/>
              </a:xfrm>
              <a:custGeom>
                <a:avLst/>
                <a:gdLst>
                  <a:gd name="T0" fmla="*/ 28 w 33"/>
                  <a:gd name="T1" fmla="*/ 19 h 22"/>
                  <a:gd name="T2" fmla="*/ 32 w 33"/>
                  <a:gd name="T3" fmla="*/ 13 h 22"/>
                  <a:gd name="T4" fmla="*/ 33 w 33"/>
                  <a:gd name="T5" fmla="*/ 6 h 22"/>
                  <a:gd name="T6" fmla="*/ 28 w 33"/>
                  <a:gd name="T7" fmla="*/ 0 h 22"/>
                  <a:gd name="T8" fmla="*/ 19 w 33"/>
                  <a:gd name="T9" fmla="*/ 3 h 22"/>
                  <a:gd name="T10" fmla="*/ 6 w 33"/>
                  <a:gd name="T11" fmla="*/ 7 h 22"/>
                  <a:gd name="T12" fmla="*/ 0 w 33"/>
                  <a:gd name="T13" fmla="*/ 12 h 22"/>
                  <a:gd name="T14" fmla="*/ 0 w 33"/>
                  <a:gd name="T15" fmla="*/ 16 h 22"/>
                  <a:gd name="T16" fmla="*/ 6 w 33"/>
                  <a:gd name="T17" fmla="*/ 20 h 22"/>
                  <a:gd name="T18" fmla="*/ 19 w 33"/>
                  <a:gd name="T19" fmla="*/ 22 h 22"/>
                  <a:gd name="T20" fmla="*/ 28 w 33"/>
                  <a:gd name="T21" fmla="*/ 19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22"/>
                  <a:gd name="T35" fmla="*/ 33 w 3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22">
                    <a:moveTo>
                      <a:pt x="28" y="19"/>
                    </a:moveTo>
                    <a:lnTo>
                      <a:pt x="32" y="13"/>
                    </a:lnTo>
                    <a:lnTo>
                      <a:pt x="33" y="6"/>
                    </a:lnTo>
                    <a:lnTo>
                      <a:pt x="28" y="0"/>
                    </a:lnTo>
                    <a:lnTo>
                      <a:pt x="19" y="3"/>
                    </a:lnTo>
                    <a:lnTo>
                      <a:pt x="6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6" y="20"/>
                    </a:lnTo>
                    <a:lnTo>
                      <a:pt x="19" y="22"/>
                    </a:ln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2" name="Freeform 276">
                <a:extLst>
                  <a:ext uri="{FF2B5EF4-FFF2-40B4-BE49-F238E27FC236}">
                    <a16:creationId xmlns:a16="http://schemas.microsoft.com/office/drawing/2014/main" id="{5C4AA421-CCC5-4BA9-B614-C7F229E48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4136"/>
                <a:ext cx="80" cy="69"/>
              </a:xfrm>
              <a:custGeom>
                <a:avLst/>
                <a:gdLst>
                  <a:gd name="T0" fmla="*/ 8 w 80"/>
                  <a:gd name="T1" fmla="*/ 47 h 69"/>
                  <a:gd name="T2" fmla="*/ 5 w 80"/>
                  <a:gd name="T3" fmla="*/ 56 h 69"/>
                  <a:gd name="T4" fmla="*/ 9 w 80"/>
                  <a:gd name="T5" fmla="*/ 65 h 69"/>
                  <a:gd name="T6" fmla="*/ 18 w 80"/>
                  <a:gd name="T7" fmla="*/ 66 h 69"/>
                  <a:gd name="T8" fmla="*/ 28 w 80"/>
                  <a:gd name="T9" fmla="*/ 62 h 69"/>
                  <a:gd name="T10" fmla="*/ 32 w 80"/>
                  <a:gd name="T11" fmla="*/ 66 h 69"/>
                  <a:gd name="T12" fmla="*/ 41 w 80"/>
                  <a:gd name="T13" fmla="*/ 69 h 69"/>
                  <a:gd name="T14" fmla="*/ 49 w 80"/>
                  <a:gd name="T15" fmla="*/ 68 h 69"/>
                  <a:gd name="T16" fmla="*/ 59 w 80"/>
                  <a:gd name="T17" fmla="*/ 65 h 69"/>
                  <a:gd name="T18" fmla="*/ 65 w 80"/>
                  <a:gd name="T19" fmla="*/ 59 h 69"/>
                  <a:gd name="T20" fmla="*/ 71 w 80"/>
                  <a:gd name="T21" fmla="*/ 53 h 69"/>
                  <a:gd name="T22" fmla="*/ 72 w 80"/>
                  <a:gd name="T23" fmla="*/ 46 h 69"/>
                  <a:gd name="T24" fmla="*/ 71 w 80"/>
                  <a:gd name="T25" fmla="*/ 39 h 69"/>
                  <a:gd name="T26" fmla="*/ 80 w 80"/>
                  <a:gd name="T27" fmla="*/ 32 h 69"/>
                  <a:gd name="T28" fmla="*/ 80 w 80"/>
                  <a:gd name="T29" fmla="*/ 19 h 69"/>
                  <a:gd name="T30" fmla="*/ 75 w 80"/>
                  <a:gd name="T31" fmla="*/ 11 h 69"/>
                  <a:gd name="T32" fmla="*/ 71 w 80"/>
                  <a:gd name="T33" fmla="*/ 7 h 69"/>
                  <a:gd name="T34" fmla="*/ 65 w 80"/>
                  <a:gd name="T35" fmla="*/ 4 h 69"/>
                  <a:gd name="T36" fmla="*/ 58 w 80"/>
                  <a:gd name="T37" fmla="*/ 8 h 69"/>
                  <a:gd name="T38" fmla="*/ 52 w 80"/>
                  <a:gd name="T39" fmla="*/ 1 h 69"/>
                  <a:gd name="T40" fmla="*/ 46 w 80"/>
                  <a:gd name="T41" fmla="*/ 0 h 69"/>
                  <a:gd name="T42" fmla="*/ 39 w 80"/>
                  <a:gd name="T43" fmla="*/ 1 h 69"/>
                  <a:gd name="T44" fmla="*/ 33 w 80"/>
                  <a:gd name="T45" fmla="*/ 6 h 69"/>
                  <a:gd name="T46" fmla="*/ 22 w 80"/>
                  <a:gd name="T47" fmla="*/ 16 h 69"/>
                  <a:gd name="T48" fmla="*/ 25 w 80"/>
                  <a:gd name="T49" fmla="*/ 29 h 69"/>
                  <a:gd name="T50" fmla="*/ 16 w 80"/>
                  <a:gd name="T51" fmla="*/ 26 h 69"/>
                  <a:gd name="T52" fmla="*/ 9 w 80"/>
                  <a:gd name="T53" fmla="*/ 26 h 69"/>
                  <a:gd name="T54" fmla="*/ 5 w 80"/>
                  <a:gd name="T55" fmla="*/ 27 h 69"/>
                  <a:gd name="T56" fmla="*/ 2 w 80"/>
                  <a:gd name="T57" fmla="*/ 32 h 69"/>
                  <a:gd name="T58" fmla="*/ 0 w 80"/>
                  <a:gd name="T59" fmla="*/ 39 h 69"/>
                  <a:gd name="T60" fmla="*/ 8 w 80"/>
                  <a:gd name="T61" fmla="*/ 47 h 6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0"/>
                  <a:gd name="T94" fmla="*/ 0 h 69"/>
                  <a:gd name="T95" fmla="*/ 80 w 80"/>
                  <a:gd name="T96" fmla="*/ 69 h 6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0" h="69">
                    <a:moveTo>
                      <a:pt x="8" y="47"/>
                    </a:moveTo>
                    <a:lnTo>
                      <a:pt x="5" y="56"/>
                    </a:lnTo>
                    <a:lnTo>
                      <a:pt x="9" y="65"/>
                    </a:lnTo>
                    <a:lnTo>
                      <a:pt x="18" y="66"/>
                    </a:lnTo>
                    <a:lnTo>
                      <a:pt x="28" y="62"/>
                    </a:lnTo>
                    <a:lnTo>
                      <a:pt x="32" y="66"/>
                    </a:lnTo>
                    <a:lnTo>
                      <a:pt x="41" y="69"/>
                    </a:lnTo>
                    <a:lnTo>
                      <a:pt x="49" y="68"/>
                    </a:lnTo>
                    <a:lnTo>
                      <a:pt x="59" y="65"/>
                    </a:lnTo>
                    <a:lnTo>
                      <a:pt x="65" y="59"/>
                    </a:lnTo>
                    <a:lnTo>
                      <a:pt x="71" y="53"/>
                    </a:lnTo>
                    <a:lnTo>
                      <a:pt x="72" y="46"/>
                    </a:lnTo>
                    <a:lnTo>
                      <a:pt x="71" y="39"/>
                    </a:lnTo>
                    <a:lnTo>
                      <a:pt x="80" y="32"/>
                    </a:lnTo>
                    <a:lnTo>
                      <a:pt x="80" y="19"/>
                    </a:lnTo>
                    <a:lnTo>
                      <a:pt x="75" y="11"/>
                    </a:lnTo>
                    <a:lnTo>
                      <a:pt x="71" y="7"/>
                    </a:lnTo>
                    <a:lnTo>
                      <a:pt x="65" y="4"/>
                    </a:lnTo>
                    <a:lnTo>
                      <a:pt x="58" y="8"/>
                    </a:lnTo>
                    <a:lnTo>
                      <a:pt x="52" y="1"/>
                    </a:lnTo>
                    <a:lnTo>
                      <a:pt x="46" y="0"/>
                    </a:lnTo>
                    <a:lnTo>
                      <a:pt x="39" y="1"/>
                    </a:lnTo>
                    <a:lnTo>
                      <a:pt x="33" y="6"/>
                    </a:lnTo>
                    <a:lnTo>
                      <a:pt x="22" y="16"/>
                    </a:lnTo>
                    <a:lnTo>
                      <a:pt x="25" y="29"/>
                    </a:lnTo>
                    <a:lnTo>
                      <a:pt x="16" y="26"/>
                    </a:lnTo>
                    <a:lnTo>
                      <a:pt x="9" y="26"/>
                    </a:lnTo>
                    <a:lnTo>
                      <a:pt x="5" y="27"/>
                    </a:lnTo>
                    <a:lnTo>
                      <a:pt x="2" y="32"/>
                    </a:lnTo>
                    <a:lnTo>
                      <a:pt x="0" y="39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3" name="Freeform 277">
                <a:extLst>
                  <a:ext uri="{FF2B5EF4-FFF2-40B4-BE49-F238E27FC236}">
                    <a16:creationId xmlns:a16="http://schemas.microsoft.com/office/drawing/2014/main" id="{AE3A1334-7B42-4126-900A-F6E80F55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4152"/>
                <a:ext cx="45" cy="46"/>
              </a:xfrm>
              <a:custGeom>
                <a:avLst/>
                <a:gdLst>
                  <a:gd name="T0" fmla="*/ 9 w 45"/>
                  <a:gd name="T1" fmla="*/ 28 h 46"/>
                  <a:gd name="T2" fmla="*/ 10 w 45"/>
                  <a:gd name="T3" fmla="*/ 37 h 46"/>
                  <a:gd name="T4" fmla="*/ 17 w 45"/>
                  <a:gd name="T5" fmla="*/ 44 h 46"/>
                  <a:gd name="T6" fmla="*/ 26 w 45"/>
                  <a:gd name="T7" fmla="*/ 46 h 46"/>
                  <a:gd name="T8" fmla="*/ 36 w 45"/>
                  <a:gd name="T9" fmla="*/ 44 h 46"/>
                  <a:gd name="T10" fmla="*/ 42 w 45"/>
                  <a:gd name="T11" fmla="*/ 36 h 46"/>
                  <a:gd name="T12" fmla="*/ 45 w 45"/>
                  <a:gd name="T13" fmla="*/ 30 h 46"/>
                  <a:gd name="T14" fmla="*/ 43 w 45"/>
                  <a:gd name="T15" fmla="*/ 23 h 46"/>
                  <a:gd name="T16" fmla="*/ 37 w 45"/>
                  <a:gd name="T17" fmla="*/ 18 h 46"/>
                  <a:gd name="T18" fmla="*/ 42 w 45"/>
                  <a:gd name="T19" fmla="*/ 11 h 46"/>
                  <a:gd name="T20" fmla="*/ 39 w 45"/>
                  <a:gd name="T21" fmla="*/ 4 h 46"/>
                  <a:gd name="T22" fmla="*/ 30 w 45"/>
                  <a:gd name="T23" fmla="*/ 0 h 46"/>
                  <a:gd name="T24" fmla="*/ 24 w 45"/>
                  <a:gd name="T25" fmla="*/ 4 h 46"/>
                  <a:gd name="T26" fmla="*/ 14 w 45"/>
                  <a:gd name="T27" fmla="*/ 7 h 46"/>
                  <a:gd name="T28" fmla="*/ 4 w 45"/>
                  <a:gd name="T29" fmla="*/ 16 h 46"/>
                  <a:gd name="T30" fmla="*/ 0 w 45"/>
                  <a:gd name="T31" fmla="*/ 24 h 46"/>
                  <a:gd name="T32" fmla="*/ 9 w 45"/>
                  <a:gd name="T33" fmla="*/ 28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6"/>
                  <a:gd name="T53" fmla="*/ 45 w 45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6">
                    <a:moveTo>
                      <a:pt x="9" y="28"/>
                    </a:moveTo>
                    <a:lnTo>
                      <a:pt x="10" y="37"/>
                    </a:lnTo>
                    <a:lnTo>
                      <a:pt x="17" y="44"/>
                    </a:lnTo>
                    <a:lnTo>
                      <a:pt x="26" y="46"/>
                    </a:lnTo>
                    <a:lnTo>
                      <a:pt x="36" y="44"/>
                    </a:lnTo>
                    <a:lnTo>
                      <a:pt x="42" y="36"/>
                    </a:lnTo>
                    <a:lnTo>
                      <a:pt x="45" y="30"/>
                    </a:lnTo>
                    <a:lnTo>
                      <a:pt x="43" y="23"/>
                    </a:lnTo>
                    <a:lnTo>
                      <a:pt x="37" y="18"/>
                    </a:lnTo>
                    <a:lnTo>
                      <a:pt x="42" y="11"/>
                    </a:lnTo>
                    <a:lnTo>
                      <a:pt x="39" y="4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4" y="7"/>
                    </a:lnTo>
                    <a:lnTo>
                      <a:pt x="4" y="16"/>
                    </a:lnTo>
                    <a:lnTo>
                      <a:pt x="0" y="24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4" name="Freeform 278">
                <a:extLst>
                  <a:ext uri="{FF2B5EF4-FFF2-40B4-BE49-F238E27FC236}">
                    <a16:creationId xmlns:a16="http://schemas.microsoft.com/office/drawing/2014/main" id="{8DEA48B1-B1C4-4276-B4DE-E79888BDB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4160"/>
                <a:ext cx="33" cy="22"/>
              </a:xfrm>
              <a:custGeom>
                <a:avLst/>
                <a:gdLst>
                  <a:gd name="T0" fmla="*/ 27 w 33"/>
                  <a:gd name="T1" fmla="*/ 19 h 22"/>
                  <a:gd name="T2" fmla="*/ 31 w 33"/>
                  <a:gd name="T3" fmla="*/ 13 h 22"/>
                  <a:gd name="T4" fmla="*/ 33 w 33"/>
                  <a:gd name="T5" fmla="*/ 6 h 22"/>
                  <a:gd name="T6" fmla="*/ 27 w 33"/>
                  <a:gd name="T7" fmla="*/ 0 h 22"/>
                  <a:gd name="T8" fmla="*/ 18 w 33"/>
                  <a:gd name="T9" fmla="*/ 3 h 22"/>
                  <a:gd name="T10" fmla="*/ 5 w 33"/>
                  <a:gd name="T11" fmla="*/ 8 h 22"/>
                  <a:gd name="T12" fmla="*/ 0 w 33"/>
                  <a:gd name="T13" fmla="*/ 12 h 22"/>
                  <a:gd name="T14" fmla="*/ 0 w 33"/>
                  <a:gd name="T15" fmla="*/ 16 h 22"/>
                  <a:gd name="T16" fmla="*/ 5 w 33"/>
                  <a:gd name="T17" fmla="*/ 22 h 22"/>
                  <a:gd name="T18" fmla="*/ 18 w 33"/>
                  <a:gd name="T19" fmla="*/ 22 h 22"/>
                  <a:gd name="T20" fmla="*/ 27 w 33"/>
                  <a:gd name="T21" fmla="*/ 19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22"/>
                  <a:gd name="T35" fmla="*/ 33 w 3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22">
                    <a:moveTo>
                      <a:pt x="27" y="19"/>
                    </a:moveTo>
                    <a:lnTo>
                      <a:pt x="31" y="13"/>
                    </a:lnTo>
                    <a:lnTo>
                      <a:pt x="33" y="6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5" y="22"/>
                    </a:lnTo>
                    <a:lnTo>
                      <a:pt x="18" y="22"/>
                    </a:lnTo>
                    <a:lnTo>
                      <a:pt x="27" y="19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5" name="Freeform 279">
                <a:extLst>
                  <a:ext uri="{FF2B5EF4-FFF2-40B4-BE49-F238E27FC236}">
                    <a16:creationId xmlns:a16="http://schemas.microsoft.com/office/drawing/2014/main" id="{1CCF2727-2F21-4254-A290-2A7EB0E08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" y="2314"/>
                <a:ext cx="79" cy="70"/>
              </a:xfrm>
              <a:custGeom>
                <a:avLst/>
                <a:gdLst>
                  <a:gd name="T0" fmla="*/ 7 w 79"/>
                  <a:gd name="T1" fmla="*/ 48 h 70"/>
                  <a:gd name="T2" fmla="*/ 4 w 79"/>
                  <a:gd name="T3" fmla="*/ 57 h 70"/>
                  <a:gd name="T4" fmla="*/ 8 w 79"/>
                  <a:gd name="T5" fmla="*/ 65 h 70"/>
                  <a:gd name="T6" fmla="*/ 17 w 79"/>
                  <a:gd name="T7" fmla="*/ 67 h 70"/>
                  <a:gd name="T8" fmla="*/ 27 w 79"/>
                  <a:gd name="T9" fmla="*/ 62 h 70"/>
                  <a:gd name="T10" fmla="*/ 31 w 79"/>
                  <a:gd name="T11" fmla="*/ 67 h 70"/>
                  <a:gd name="T12" fmla="*/ 40 w 79"/>
                  <a:gd name="T13" fmla="*/ 70 h 70"/>
                  <a:gd name="T14" fmla="*/ 49 w 79"/>
                  <a:gd name="T15" fmla="*/ 68 h 70"/>
                  <a:gd name="T16" fmla="*/ 57 w 79"/>
                  <a:gd name="T17" fmla="*/ 65 h 70"/>
                  <a:gd name="T18" fmla="*/ 65 w 79"/>
                  <a:gd name="T19" fmla="*/ 59 h 70"/>
                  <a:gd name="T20" fmla="*/ 70 w 79"/>
                  <a:gd name="T21" fmla="*/ 54 h 70"/>
                  <a:gd name="T22" fmla="*/ 72 w 79"/>
                  <a:gd name="T23" fmla="*/ 46 h 70"/>
                  <a:gd name="T24" fmla="*/ 70 w 79"/>
                  <a:gd name="T25" fmla="*/ 39 h 70"/>
                  <a:gd name="T26" fmla="*/ 75 w 79"/>
                  <a:gd name="T27" fmla="*/ 36 h 70"/>
                  <a:gd name="T28" fmla="*/ 79 w 79"/>
                  <a:gd name="T29" fmla="*/ 32 h 70"/>
                  <a:gd name="T30" fmla="*/ 79 w 79"/>
                  <a:gd name="T31" fmla="*/ 25 h 70"/>
                  <a:gd name="T32" fmla="*/ 79 w 79"/>
                  <a:gd name="T33" fmla="*/ 19 h 70"/>
                  <a:gd name="T34" fmla="*/ 75 w 79"/>
                  <a:gd name="T35" fmla="*/ 10 h 70"/>
                  <a:gd name="T36" fmla="*/ 70 w 79"/>
                  <a:gd name="T37" fmla="*/ 6 h 70"/>
                  <a:gd name="T38" fmla="*/ 63 w 79"/>
                  <a:gd name="T39" fmla="*/ 5 h 70"/>
                  <a:gd name="T40" fmla="*/ 56 w 79"/>
                  <a:gd name="T41" fmla="*/ 8 h 70"/>
                  <a:gd name="T42" fmla="*/ 52 w 79"/>
                  <a:gd name="T43" fmla="*/ 2 h 70"/>
                  <a:gd name="T44" fmla="*/ 46 w 79"/>
                  <a:gd name="T45" fmla="*/ 0 h 70"/>
                  <a:gd name="T46" fmla="*/ 39 w 79"/>
                  <a:gd name="T47" fmla="*/ 2 h 70"/>
                  <a:gd name="T48" fmla="*/ 33 w 79"/>
                  <a:gd name="T49" fmla="*/ 6 h 70"/>
                  <a:gd name="T50" fmla="*/ 23 w 79"/>
                  <a:gd name="T51" fmla="*/ 16 h 70"/>
                  <a:gd name="T52" fmla="*/ 24 w 79"/>
                  <a:gd name="T53" fmla="*/ 28 h 70"/>
                  <a:gd name="T54" fmla="*/ 16 w 79"/>
                  <a:gd name="T55" fmla="*/ 26 h 70"/>
                  <a:gd name="T56" fmla="*/ 8 w 79"/>
                  <a:gd name="T57" fmla="*/ 26 h 70"/>
                  <a:gd name="T58" fmla="*/ 4 w 79"/>
                  <a:gd name="T59" fmla="*/ 28 h 70"/>
                  <a:gd name="T60" fmla="*/ 1 w 79"/>
                  <a:gd name="T61" fmla="*/ 32 h 70"/>
                  <a:gd name="T62" fmla="*/ 0 w 79"/>
                  <a:gd name="T63" fmla="*/ 39 h 70"/>
                  <a:gd name="T64" fmla="*/ 7 w 79"/>
                  <a:gd name="T65" fmla="*/ 48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"/>
                  <a:gd name="T100" fmla="*/ 0 h 70"/>
                  <a:gd name="T101" fmla="*/ 79 w 79"/>
                  <a:gd name="T102" fmla="*/ 70 h 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" h="70">
                    <a:moveTo>
                      <a:pt x="7" y="48"/>
                    </a:moveTo>
                    <a:lnTo>
                      <a:pt x="4" y="57"/>
                    </a:lnTo>
                    <a:lnTo>
                      <a:pt x="8" y="65"/>
                    </a:lnTo>
                    <a:lnTo>
                      <a:pt x="17" y="67"/>
                    </a:lnTo>
                    <a:lnTo>
                      <a:pt x="27" y="62"/>
                    </a:lnTo>
                    <a:lnTo>
                      <a:pt x="31" y="67"/>
                    </a:lnTo>
                    <a:lnTo>
                      <a:pt x="40" y="70"/>
                    </a:lnTo>
                    <a:lnTo>
                      <a:pt x="49" y="68"/>
                    </a:lnTo>
                    <a:lnTo>
                      <a:pt x="57" y="65"/>
                    </a:lnTo>
                    <a:lnTo>
                      <a:pt x="65" y="59"/>
                    </a:lnTo>
                    <a:lnTo>
                      <a:pt x="70" y="54"/>
                    </a:lnTo>
                    <a:lnTo>
                      <a:pt x="72" y="46"/>
                    </a:lnTo>
                    <a:lnTo>
                      <a:pt x="70" y="39"/>
                    </a:lnTo>
                    <a:lnTo>
                      <a:pt x="75" y="36"/>
                    </a:lnTo>
                    <a:lnTo>
                      <a:pt x="79" y="32"/>
                    </a:lnTo>
                    <a:lnTo>
                      <a:pt x="79" y="25"/>
                    </a:lnTo>
                    <a:lnTo>
                      <a:pt x="79" y="19"/>
                    </a:lnTo>
                    <a:lnTo>
                      <a:pt x="75" y="10"/>
                    </a:lnTo>
                    <a:lnTo>
                      <a:pt x="70" y="6"/>
                    </a:lnTo>
                    <a:lnTo>
                      <a:pt x="63" y="5"/>
                    </a:lnTo>
                    <a:lnTo>
                      <a:pt x="56" y="8"/>
                    </a:lnTo>
                    <a:lnTo>
                      <a:pt x="52" y="2"/>
                    </a:lnTo>
                    <a:lnTo>
                      <a:pt x="46" y="0"/>
                    </a:lnTo>
                    <a:lnTo>
                      <a:pt x="39" y="2"/>
                    </a:lnTo>
                    <a:lnTo>
                      <a:pt x="33" y="6"/>
                    </a:lnTo>
                    <a:lnTo>
                      <a:pt x="23" y="16"/>
                    </a:lnTo>
                    <a:lnTo>
                      <a:pt x="24" y="28"/>
                    </a:lnTo>
                    <a:lnTo>
                      <a:pt x="16" y="26"/>
                    </a:lnTo>
                    <a:lnTo>
                      <a:pt x="8" y="26"/>
                    </a:lnTo>
                    <a:lnTo>
                      <a:pt x="4" y="28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6" name="Freeform 280">
                <a:extLst>
                  <a:ext uri="{FF2B5EF4-FFF2-40B4-BE49-F238E27FC236}">
                    <a16:creationId xmlns:a16="http://schemas.microsoft.com/office/drawing/2014/main" id="{596B0EB7-AD29-430C-93F8-5DDC62495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2330"/>
                <a:ext cx="45" cy="46"/>
              </a:xfrm>
              <a:custGeom>
                <a:avLst/>
                <a:gdLst>
                  <a:gd name="T0" fmla="*/ 9 w 45"/>
                  <a:gd name="T1" fmla="*/ 29 h 46"/>
                  <a:gd name="T2" fmla="*/ 10 w 45"/>
                  <a:gd name="T3" fmla="*/ 38 h 46"/>
                  <a:gd name="T4" fmla="*/ 18 w 45"/>
                  <a:gd name="T5" fmla="*/ 45 h 46"/>
                  <a:gd name="T6" fmla="*/ 26 w 45"/>
                  <a:gd name="T7" fmla="*/ 46 h 46"/>
                  <a:gd name="T8" fmla="*/ 36 w 45"/>
                  <a:gd name="T9" fmla="*/ 43 h 46"/>
                  <a:gd name="T10" fmla="*/ 42 w 45"/>
                  <a:gd name="T11" fmla="*/ 36 h 46"/>
                  <a:gd name="T12" fmla="*/ 45 w 45"/>
                  <a:gd name="T13" fmla="*/ 30 h 46"/>
                  <a:gd name="T14" fmla="*/ 44 w 45"/>
                  <a:gd name="T15" fmla="*/ 23 h 46"/>
                  <a:gd name="T16" fmla="*/ 38 w 45"/>
                  <a:gd name="T17" fmla="*/ 19 h 46"/>
                  <a:gd name="T18" fmla="*/ 42 w 45"/>
                  <a:gd name="T19" fmla="*/ 12 h 46"/>
                  <a:gd name="T20" fmla="*/ 39 w 45"/>
                  <a:gd name="T21" fmla="*/ 5 h 46"/>
                  <a:gd name="T22" fmla="*/ 31 w 45"/>
                  <a:gd name="T23" fmla="*/ 0 h 46"/>
                  <a:gd name="T24" fmla="*/ 23 w 45"/>
                  <a:gd name="T25" fmla="*/ 6 h 46"/>
                  <a:gd name="T26" fmla="*/ 13 w 45"/>
                  <a:gd name="T27" fmla="*/ 7 h 46"/>
                  <a:gd name="T28" fmla="*/ 5 w 45"/>
                  <a:gd name="T29" fmla="*/ 16 h 46"/>
                  <a:gd name="T30" fmla="*/ 0 w 45"/>
                  <a:gd name="T31" fmla="*/ 25 h 46"/>
                  <a:gd name="T32" fmla="*/ 9 w 45"/>
                  <a:gd name="T33" fmla="*/ 29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6"/>
                  <a:gd name="T53" fmla="*/ 45 w 45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6">
                    <a:moveTo>
                      <a:pt x="9" y="29"/>
                    </a:moveTo>
                    <a:lnTo>
                      <a:pt x="10" y="38"/>
                    </a:lnTo>
                    <a:lnTo>
                      <a:pt x="18" y="45"/>
                    </a:lnTo>
                    <a:lnTo>
                      <a:pt x="26" y="46"/>
                    </a:lnTo>
                    <a:lnTo>
                      <a:pt x="36" y="43"/>
                    </a:lnTo>
                    <a:lnTo>
                      <a:pt x="42" y="36"/>
                    </a:lnTo>
                    <a:lnTo>
                      <a:pt x="45" y="30"/>
                    </a:lnTo>
                    <a:lnTo>
                      <a:pt x="44" y="23"/>
                    </a:lnTo>
                    <a:lnTo>
                      <a:pt x="38" y="19"/>
                    </a:lnTo>
                    <a:lnTo>
                      <a:pt x="42" y="12"/>
                    </a:lnTo>
                    <a:lnTo>
                      <a:pt x="39" y="5"/>
                    </a:lnTo>
                    <a:lnTo>
                      <a:pt x="31" y="0"/>
                    </a:lnTo>
                    <a:lnTo>
                      <a:pt x="23" y="6"/>
                    </a:lnTo>
                    <a:lnTo>
                      <a:pt x="13" y="7"/>
                    </a:lnTo>
                    <a:lnTo>
                      <a:pt x="5" y="16"/>
                    </a:lnTo>
                    <a:lnTo>
                      <a:pt x="0" y="25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7" name="Freeform 281">
                <a:extLst>
                  <a:ext uri="{FF2B5EF4-FFF2-40B4-BE49-F238E27FC236}">
                    <a16:creationId xmlns:a16="http://schemas.microsoft.com/office/drawing/2014/main" id="{B7CE50C0-95E2-4940-AB80-DD0005D52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2339"/>
                <a:ext cx="32" cy="21"/>
              </a:xfrm>
              <a:custGeom>
                <a:avLst/>
                <a:gdLst>
                  <a:gd name="T0" fmla="*/ 27 w 32"/>
                  <a:gd name="T1" fmla="*/ 19 h 21"/>
                  <a:gd name="T2" fmla="*/ 32 w 32"/>
                  <a:gd name="T3" fmla="*/ 11 h 21"/>
                  <a:gd name="T4" fmla="*/ 32 w 32"/>
                  <a:gd name="T5" fmla="*/ 6 h 21"/>
                  <a:gd name="T6" fmla="*/ 26 w 32"/>
                  <a:gd name="T7" fmla="*/ 0 h 21"/>
                  <a:gd name="T8" fmla="*/ 17 w 32"/>
                  <a:gd name="T9" fmla="*/ 3 h 21"/>
                  <a:gd name="T10" fmla="*/ 4 w 32"/>
                  <a:gd name="T11" fmla="*/ 7 h 21"/>
                  <a:gd name="T12" fmla="*/ 0 w 32"/>
                  <a:gd name="T13" fmla="*/ 11 h 21"/>
                  <a:gd name="T14" fmla="*/ 0 w 32"/>
                  <a:gd name="T15" fmla="*/ 16 h 21"/>
                  <a:gd name="T16" fmla="*/ 4 w 32"/>
                  <a:gd name="T17" fmla="*/ 21 h 21"/>
                  <a:gd name="T18" fmla="*/ 17 w 32"/>
                  <a:gd name="T19" fmla="*/ 21 h 21"/>
                  <a:gd name="T20" fmla="*/ 27 w 32"/>
                  <a:gd name="T21" fmla="*/ 19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21"/>
                  <a:gd name="T35" fmla="*/ 32 w 32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21">
                    <a:moveTo>
                      <a:pt x="27" y="19"/>
                    </a:moveTo>
                    <a:lnTo>
                      <a:pt x="32" y="11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7" y="3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4" y="21"/>
                    </a:lnTo>
                    <a:lnTo>
                      <a:pt x="17" y="21"/>
                    </a:lnTo>
                    <a:lnTo>
                      <a:pt x="27" y="19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8" name="Freeform 282">
                <a:extLst>
                  <a:ext uri="{FF2B5EF4-FFF2-40B4-BE49-F238E27FC236}">
                    <a16:creationId xmlns:a16="http://schemas.microsoft.com/office/drawing/2014/main" id="{CE83333F-3CDA-4F24-ACB8-6AA289A1E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3832"/>
                <a:ext cx="96" cy="84"/>
              </a:xfrm>
              <a:custGeom>
                <a:avLst/>
                <a:gdLst>
                  <a:gd name="T0" fmla="*/ 82 w 96"/>
                  <a:gd name="T1" fmla="*/ 42 h 84"/>
                  <a:gd name="T2" fmla="*/ 83 w 96"/>
                  <a:gd name="T3" fmla="*/ 27 h 84"/>
                  <a:gd name="T4" fmla="*/ 80 w 96"/>
                  <a:gd name="T5" fmla="*/ 17 h 84"/>
                  <a:gd name="T6" fmla="*/ 73 w 96"/>
                  <a:gd name="T7" fmla="*/ 7 h 84"/>
                  <a:gd name="T8" fmla="*/ 66 w 96"/>
                  <a:gd name="T9" fmla="*/ 3 h 84"/>
                  <a:gd name="T10" fmla="*/ 56 w 96"/>
                  <a:gd name="T11" fmla="*/ 0 h 84"/>
                  <a:gd name="T12" fmla="*/ 47 w 96"/>
                  <a:gd name="T13" fmla="*/ 1 h 84"/>
                  <a:gd name="T14" fmla="*/ 39 w 96"/>
                  <a:gd name="T15" fmla="*/ 4 h 84"/>
                  <a:gd name="T16" fmla="*/ 36 w 96"/>
                  <a:gd name="T17" fmla="*/ 13 h 84"/>
                  <a:gd name="T18" fmla="*/ 29 w 96"/>
                  <a:gd name="T19" fmla="*/ 7 h 84"/>
                  <a:gd name="T20" fmla="*/ 21 w 96"/>
                  <a:gd name="T21" fmla="*/ 6 h 84"/>
                  <a:gd name="T22" fmla="*/ 14 w 96"/>
                  <a:gd name="T23" fmla="*/ 6 h 84"/>
                  <a:gd name="T24" fmla="*/ 7 w 96"/>
                  <a:gd name="T25" fmla="*/ 12 h 84"/>
                  <a:gd name="T26" fmla="*/ 1 w 96"/>
                  <a:gd name="T27" fmla="*/ 19 h 84"/>
                  <a:gd name="T28" fmla="*/ 0 w 96"/>
                  <a:gd name="T29" fmla="*/ 27 h 84"/>
                  <a:gd name="T30" fmla="*/ 4 w 96"/>
                  <a:gd name="T31" fmla="*/ 37 h 84"/>
                  <a:gd name="T32" fmla="*/ 16 w 96"/>
                  <a:gd name="T33" fmla="*/ 50 h 84"/>
                  <a:gd name="T34" fmla="*/ 10 w 96"/>
                  <a:gd name="T35" fmla="*/ 55 h 84"/>
                  <a:gd name="T36" fmla="*/ 13 w 96"/>
                  <a:gd name="T37" fmla="*/ 62 h 84"/>
                  <a:gd name="T38" fmla="*/ 19 w 96"/>
                  <a:gd name="T39" fmla="*/ 69 h 84"/>
                  <a:gd name="T40" fmla="*/ 30 w 96"/>
                  <a:gd name="T41" fmla="*/ 78 h 84"/>
                  <a:gd name="T42" fmla="*/ 40 w 96"/>
                  <a:gd name="T43" fmla="*/ 81 h 84"/>
                  <a:gd name="T44" fmla="*/ 50 w 96"/>
                  <a:gd name="T45" fmla="*/ 84 h 84"/>
                  <a:gd name="T46" fmla="*/ 57 w 96"/>
                  <a:gd name="T47" fmla="*/ 81 h 84"/>
                  <a:gd name="T48" fmla="*/ 62 w 96"/>
                  <a:gd name="T49" fmla="*/ 73 h 84"/>
                  <a:gd name="T50" fmla="*/ 70 w 96"/>
                  <a:gd name="T51" fmla="*/ 73 h 84"/>
                  <a:gd name="T52" fmla="*/ 80 w 96"/>
                  <a:gd name="T53" fmla="*/ 75 h 84"/>
                  <a:gd name="T54" fmla="*/ 88 w 96"/>
                  <a:gd name="T55" fmla="*/ 71 h 84"/>
                  <a:gd name="T56" fmla="*/ 95 w 96"/>
                  <a:gd name="T57" fmla="*/ 68 h 84"/>
                  <a:gd name="T58" fmla="*/ 96 w 96"/>
                  <a:gd name="T59" fmla="*/ 61 h 84"/>
                  <a:gd name="T60" fmla="*/ 96 w 96"/>
                  <a:gd name="T61" fmla="*/ 55 h 84"/>
                  <a:gd name="T62" fmla="*/ 91 w 96"/>
                  <a:gd name="T63" fmla="*/ 48 h 84"/>
                  <a:gd name="T64" fmla="*/ 82 w 96"/>
                  <a:gd name="T65" fmla="*/ 42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6"/>
                  <a:gd name="T100" fmla="*/ 0 h 84"/>
                  <a:gd name="T101" fmla="*/ 96 w 96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6" h="84">
                    <a:moveTo>
                      <a:pt x="82" y="42"/>
                    </a:moveTo>
                    <a:lnTo>
                      <a:pt x="83" y="27"/>
                    </a:lnTo>
                    <a:lnTo>
                      <a:pt x="80" y="17"/>
                    </a:lnTo>
                    <a:lnTo>
                      <a:pt x="73" y="7"/>
                    </a:lnTo>
                    <a:lnTo>
                      <a:pt x="66" y="3"/>
                    </a:lnTo>
                    <a:lnTo>
                      <a:pt x="56" y="0"/>
                    </a:lnTo>
                    <a:lnTo>
                      <a:pt x="47" y="1"/>
                    </a:lnTo>
                    <a:lnTo>
                      <a:pt x="39" y="4"/>
                    </a:lnTo>
                    <a:lnTo>
                      <a:pt x="36" y="13"/>
                    </a:lnTo>
                    <a:lnTo>
                      <a:pt x="29" y="7"/>
                    </a:lnTo>
                    <a:lnTo>
                      <a:pt x="21" y="6"/>
                    </a:lnTo>
                    <a:lnTo>
                      <a:pt x="14" y="6"/>
                    </a:lnTo>
                    <a:lnTo>
                      <a:pt x="7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4" y="37"/>
                    </a:lnTo>
                    <a:lnTo>
                      <a:pt x="16" y="50"/>
                    </a:lnTo>
                    <a:lnTo>
                      <a:pt x="10" y="55"/>
                    </a:lnTo>
                    <a:lnTo>
                      <a:pt x="13" y="62"/>
                    </a:lnTo>
                    <a:lnTo>
                      <a:pt x="19" y="69"/>
                    </a:lnTo>
                    <a:lnTo>
                      <a:pt x="30" y="78"/>
                    </a:lnTo>
                    <a:lnTo>
                      <a:pt x="40" y="81"/>
                    </a:lnTo>
                    <a:lnTo>
                      <a:pt x="50" y="84"/>
                    </a:lnTo>
                    <a:lnTo>
                      <a:pt x="57" y="81"/>
                    </a:lnTo>
                    <a:lnTo>
                      <a:pt x="62" y="73"/>
                    </a:lnTo>
                    <a:lnTo>
                      <a:pt x="70" y="73"/>
                    </a:lnTo>
                    <a:lnTo>
                      <a:pt x="80" y="75"/>
                    </a:lnTo>
                    <a:lnTo>
                      <a:pt x="88" y="71"/>
                    </a:lnTo>
                    <a:lnTo>
                      <a:pt x="95" y="68"/>
                    </a:lnTo>
                    <a:lnTo>
                      <a:pt x="96" y="61"/>
                    </a:lnTo>
                    <a:lnTo>
                      <a:pt x="96" y="55"/>
                    </a:lnTo>
                    <a:lnTo>
                      <a:pt x="91" y="48"/>
                    </a:lnTo>
                    <a:lnTo>
                      <a:pt x="82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9" name="Freeform 283">
                <a:extLst>
                  <a:ext uri="{FF2B5EF4-FFF2-40B4-BE49-F238E27FC236}">
                    <a16:creationId xmlns:a16="http://schemas.microsoft.com/office/drawing/2014/main" id="{D8023282-38B9-4A03-A56A-DB14EFE20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3846"/>
                <a:ext cx="53" cy="52"/>
              </a:xfrm>
              <a:custGeom>
                <a:avLst/>
                <a:gdLst>
                  <a:gd name="T0" fmla="*/ 48 w 53"/>
                  <a:gd name="T1" fmla="*/ 35 h 52"/>
                  <a:gd name="T2" fmla="*/ 52 w 53"/>
                  <a:gd name="T3" fmla="*/ 23 h 52"/>
                  <a:gd name="T4" fmla="*/ 52 w 53"/>
                  <a:gd name="T5" fmla="*/ 15 h 52"/>
                  <a:gd name="T6" fmla="*/ 48 w 53"/>
                  <a:gd name="T7" fmla="*/ 6 h 52"/>
                  <a:gd name="T8" fmla="*/ 40 w 53"/>
                  <a:gd name="T9" fmla="*/ 3 h 52"/>
                  <a:gd name="T10" fmla="*/ 30 w 53"/>
                  <a:gd name="T11" fmla="*/ 0 h 52"/>
                  <a:gd name="T12" fmla="*/ 23 w 53"/>
                  <a:gd name="T13" fmla="*/ 2 h 52"/>
                  <a:gd name="T14" fmla="*/ 17 w 53"/>
                  <a:gd name="T15" fmla="*/ 6 h 52"/>
                  <a:gd name="T16" fmla="*/ 17 w 53"/>
                  <a:gd name="T17" fmla="*/ 16 h 52"/>
                  <a:gd name="T18" fmla="*/ 9 w 53"/>
                  <a:gd name="T19" fmla="*/ 12 h 52"/>
                  <a:gd name="T20" fmla="*/ 1 w 53"/>
                  <a:gd name="T21" fmla="*/ 15 h 52"/>
                  <a:gd name="T22" fmla="*/ 0 w 53"/>
                  <a:gd name="T23" fmla="*/ 21 h 52"/>
                  <a:gd name="T24" fmla="*/ 7 w 53"/>
                  <a:gd name="T25" fmla="*/ 31 h 52"/>
                  <a:gd name="T26" fmla="*/ 10 w 53"/>
                  <a:gd name="T27" fmla="*/ 39 h 52"/>
                  <a:gd name="T28" fmla="*/ 22 w 53"/>
                  <a:gd name="T29" fmla="*/ 49 h 52"/>
                  <a:gd name="T30" fmla="*/ 32 w 53"/>
                  <a:gd name="T31" fmla="*/ 52 h 52"/>
                  <a:gd name="T32" fmla="*/ 36 w 53"/>
                  <a:gd name="T33" fmla="*/ 48 h 52"/>
                  <a:gd name="T34" fmla="*/ 45 w 53"/>
                  <a:gd name="T35" fmla="*/ 47 h 52"/>
                  <a:gd name="T36" fmla="*/ 52 w 53"/>
                  <a:gd name="T37" fmla="*/ 44 h 52"/>
                  <a:gd name="T38" fmla="*/ 53 w 53"/>
                  <a:gd name="T39" fmla="*/ 38 h 52"/>
                  <a:gd name="T40" fmla="*/ 48 w 53"/>
                  <a:gd name="T41" fmla="*/ 35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52"/>
                  <a:gd name="T65" fmla="*/ 53 w 53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52">
                    <a:moveTo>
                      <a:pt x="48" y="35"/>
                    </a:moveTo>
                    <a:lnTo>
                      <a:pt x="52" y="23"/>
                    </a:lnTo>
                    <a:lnTo>
                      <a:pt x="52" y="15"/>
                    </a:lnTo>
                    <a:lnTo>
                      <a:pt x="48" y="6"/>
                    </a:lnTo>
                    <a:lnTo>
                      <a:pt x="40" y="3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7" y="16"/>
                    </a:lnTo>
                    <a:lnTo>
                      <a:pt x="9" y="12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7" y="31"/>
                    </a:lnTo>
                    <a:lnTo>
                      <a:pt x="10" y="39"/>
                    </a:lnTo>
                    <a:lnTo>
                      <a:pt x="22" y="49"/>
                    </a:lnTo>
                    <a:lnTo>
                      <a:pt x="32" y="52"/>
                    </a:lnTo>
                    <a:lnTo>
                      <a:pt x="36" y="48"/>
                    </a:lnTo>
                    <a:lnTo>
                      <a:pt x="45" y="47"/>
                    </a:lnTo>
                    <a:lnTo>
                      <a:pt x="52" y="44"/>
                    </a:lnTo>
                    <a:lnTo>
                      <a:pt x="53" y="38"/>
                    </a:lnTo>
                    <a:lnTo>
                      <a:pt x="48" y="35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0" name="Freeform 284">
                <a:extLst>
                  <a:ext uri="{FF2B5EF4-FFF2-40B4-BE49-F238E27FC236}">
                    <a16:creationId xmlns:a16="http://schemas.microsoft.com/office/drawing/2014/main" id="{3A8AEDCB-2629-4E83-A109-EBC3BA49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" y="3868"/>
                <a:ext cx="39" cy="32"/>
              </a:xfrm>
              <a:custGeom>
                <a:avLst/>
                <a:gdLst>
                  <a:gd name="T0" fmla="*/ 20 w 39"/>
                  <a:gd name="T1" fmla="*/ 1 h 32"/>
                  <a:gd name="T2" fmla="*/ 10 w 39"/>
                  <a:gd name="T3" fmla="*/ 0 h 32"/>
                  <a:gd name="T4" fmla="*/ 3 w 39"/>
                  <a:gd name="T5" fmla="*/ 4 h 32"/>
                  <a:gd name="T6" fmla="*/ 0 w 39"/>
                  <a:gd name="T7" fmla="*/ 7 h 32"/>
                  <a:gd name="T8" fmla="*/ 1 w 39"/>
                  <a:gd name="T9" fmla="*/ 12 h 32"/>
                  <a:gd name="T10" fmla="*/ 4 w 39"/>
                  <a:gd name="T11" fmla="*/ 17 h 32"/>
                  <a:gd name="T12" fmla="*/ 11 w 39"/>
                  <a:gd name="T13" fmla="*/ 25 h 32"/>
                  <a:gd name="T14" fmla="*/ 19 w 39"/>
                  <a:gd name="T15" fmla="*/ 27 h 32"/>
                  <a:gd name="T16" fmla="*/ 24 w 39"/>
                  <a:gd name="T17" fmla="*/ 30 h 32"/>
                  <a:gd name="T18" fmla="*/ 29 w 39"/>
                  <a:gd name="T19" fmla="*/ 30 h 32"/>
                  <a:gd name="T20" fmla="*/ 33 w 39"/>
                  <a:gd name="T21" fmla="*/ 32 h 32"/>
                  <a:gd name="T22" fmla="*/ 37 w 39"/>
                  <a:gd name="T23" fmla="*/ 26 h 32"/>
                  <a:gd name="T24" fmla="*/ 39 w 39"/>
                  <a:gd name="T25" fmla="*/ 19 h 32"/>
                  <a:gd name="T26" fmla="*/ 35 w 39"/>
                  <a:gd name="T27" fmla="*/ 10 h 32"/>
                  <a:gd name="T28" fmla="*/ 30 w 39"/>
                  <a:gd name="T29" fmla="*/ 6 h 32"/>
                  <a:gd name="T30" fmla="*/ 24 w 39"/>
                  <a:gd name="T31" fmla="*/ 3 h 32"/>
                  <a:gd name="T32" fmla="*/ 20 w 39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2"/>
                  <a:gd name="T53" fmla="*/ 39 w 39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2">
                    <a:moveTo>
                      <a:pt x="20" y="1"/>
                    </a:moveTo>
                    <a:lnTo>
                      <a:pt x="10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4" y="17"/>
                    </a:lnTo>
                    <a:lnTo>
                      <a:pt x="11" y="25"/>
                    </a:lnTo>
                    <a:lnTo>
                      <a:pt x="19" y="27"/>
                    </a:lnTo>
                    <a:lnTo>
                      <a:pt x="24" y="30"/>
                    </a:lnTo>
                    <a:lnTo>
                      <a:pt x="29" y="30"/>
                    </a:lnTo>
                    <a:lnTo>
                      <a:pt x="33" y="32"/>
                    </a:lnTo>
                    <a:lnTo>
                      <a:pt x="37" y="26"/>
                    </a:lnTo>
                    <a:lnTo>
                      <a:pt x="39" y="19"/>
                    </a:lnTo>
                    <a:lnTo>
                      <a:pt x="35" y="10"/>
                    </a:lnTo>
                    <a:lnTo>
                      <a:pt x="30" y="6"/>
                    </a:lnTo>
                    <a:lnTo>
                      <a:pt x="24" y="3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1" name="Freeform 285">
                <a:extLst>
                  <a:ext uri="{FF2B5EF4-FFF2-40B4-BE49-F238E27FC236}">
                    <a16:creationId xmlns:a16="http://schemas.microsoft.com/office/drawing/2014/main" id="{37EB0E56-3A7C-4098-989E-49E21253F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" y="2060"/>
                <a:ext cx="84" cy="66"/>
              </a:xfrm>
              <a:custGeom>
                <a:avLst/>
                <a:gdLst>
                  <a:gd name="T0" fmla="*/ 25 w 84"/>
                  <a:gd name="T1" fmla="*/ 17 h 66"/>
                  <a:gd name="T2" fmla="*/ 31 w 84"/>
                  <a:gd name="T3" fmla="*/ 7 h 66"/>
                  <a:gd name="T4" fmla="*/ 38 w 84"/>
                  <a:gd name="T5" fmla="*/ 1 h 66"/>
                  <a:gd name="T6" fmla="*/ 45 w 84"/>
                  <a:gd name="T7" fmla="*/ 0 h 66"/>
                  <a:gd name="T8" fmla="*/ 54 w 84"/>
                  <a:gd name="T9" fmla="*/ 1 h 66"/>
                  <a:gd name="T10" fmla="*/ 65 w 84"/>
                  <a:gd name="T11" fmla="*/ 10 h 66"/>
                  <a:gd name="T12" fmla="*/ 67 w 84"/>
                  <a:gd name="T13" fmla="*/ 24 h 66"/>
                  <a:gd name="T14" fmla="*/ 78 w 84"/>
                  <a:gd name="T15" fmla="*/ 27 h 66"/>
                  <a:gd name="T16" fmla="*/ 84 w 84"/>
                  <a:gd name="T17" fmla="*/ 40 h 66"/>
                  <a:gd name="T18" fmla="*/ 83 w 84"/>
                  <a:gd name="T19" fmla="*/ 46 h 66"/>
                  <a:gd name="T20" fmla="*/ 78 w 84"/>
                  <a:gd name="T21" fmla="*/ 53 h 66"/>
                  <a:gd name="T22" fmla="*/ 70 w 84"/>
                  <a:gd name="T23" fmla="*/ 56 h 66"/>
                  <a:gd name="T24" fmla="*/ 58 w 84"/>
                  <a:gd name="T25" fmla="*/ 57 h 66"/>
                  <a:gd name="T26" fmla="*/ 57 w 84"/>
                  <a:gd name="T27" fmla="*/ 61 h 66"/>
                  <a:gd name="T28" fmla="*/ 51 w 84"/>
                  <a:gd name="T29" fmla="*/ 66 h 66"/>
                  <a:gd name="T30" fmla="*/ 42 w 84"/>
                  <a:gd name="T31" fmla="*/ 66 h 66"/>
                  <a:gd name="T32" fmla="*/ 34 w 84"/>
                  <a:gd name="T33" fmla="*/ 64 h 66"/>
                  <a:gd name="T34" fmla="*/ 25 w 84"/>
                  <a:gd name="T35" fmla="*/ 60 h 66"/>
                  <a:gd name="T36" fmla="*/ 18 w 84"/>
                  <a:gd name="T37" fmla="*/ 57 h 66"/>
                  <a:gd name="T38" fmla="*/ 15 w 84"/>
                  <a:gd name="T39" fmla="*/ 51 h 66"/>
                  <a:gd name="T40" fmla="*/ 19 w 84"/>
                  <a:gd name="T41" fmla="*/ 46 h 66"/>
                  <a:gd name="T42" fmla="*/ 10 w 84"/>
                  <a:gd name="T43" fmla="*/ 40 h 66"/>
                  <a:gd name="T44" fmla="*/ 5 w 84"/>
                  <a:gd name="T45" fmla="*/ 34 h 66"/>
                  <a:gd name="T46" fmla="*/ 0 w 84"/>
                  <a:gd name="T47" fmla="*/ 27 h 66"/>
                  <a:gd name="T48" fmla="*/ 2 w 84"/>
                  <a:gd name="T49" fmla="*/ 23 h 66"/>
                  <a:gd name="T50" fmla="*/ 2 w 84"/>
                  <a:gd name="T51" fmla="*/ 17 h 66"/>
                  <a:gd name="T52" fmla="*/ 6 w 84"/>
                  <a:gd name="T53" fmla="*/ 14 h 66"/>
                  <a:gd name="T54" fmla="*/ 13 w 84"/>
                  <a:gd name="T55" fmla="*/ 12 h 66"/>
                  <a:gd name="T56" fmla="*/ 25 w 84"/>
                  <a:gd name="T57" fmla="*/ 17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66"/>
                  <a:gd name="T89" fmla="*/ 84 w 84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66">
                    <a:moveTo>
                      <a:pt x="25" y="17"/>
                    </a:moveTo>
                    <a:lnTo>
                      <a:pt x="31" y="7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4" y="1"/>
                    </a:lnTo>
                    <a:lnTo>
                      <a:pt x="65" y="10"/>
                    </a:lnTo>
                    <a:lnTo>
                      <a:pt x="67" y="24"/>
                    </a:lnTo>
                    <a:lnTo>
                      <a:pt x="78" y="27"/>
                    </a:lnTo>
                    <a:lnTo>
                      <a:pt x="84" y="40"/>
                    </a:lnTo>
                    <a:lnTo>
                      <a:pt x="83" y="46"/>
                    </a:lnTo>
                    <a:lnTo>
                      <a:pt x="78" y="53"/>
                    </a:lnTo>
                    <a:lnTo>
                      <a:pt x="70" y="56"/>
                    </a:lnTo>
                    <a:lnTo>
                      <a:pt x="58" y="57"/>
                    </a:lnTo>
                    <a:lnTo>
                      <a:pt x="57" y="61"/>
                    </a:lnTo>
                    <a:lnTo>
                      <a:pt x="51" y="66"/>
                    </a:lnTo>
                    <a:lnTo>
                      <a:pt x="42" y="66"/>
                    </a:lnTo>
                    <a:lnTo>
                      <a:pt x="34" y="64"/>
                    </a:lnTo>
                    <a:lnTo>
                      <a:pt x="25" y="60"/>
                    </a:lnTo>
                    <a:lnTo>
                      <a:pt x="18" y="57"/>
                    </a:lnTo>
                    <a:lnTo>
                      <a:pt x="15" y="51"/>
                    </a:lnTo>
                    <a:lnTo>
                      <a:pt x="19" y="46"/>
                    </a:lnTo>
                    <a:lnTo>
                      <a:pt x="10" y="40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6" y="14"/>
                    </a:lnTo>
                    <a:lnTo>
                      <a:pt x="13" y="12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2" name="Freeform 286">
                <a:extLst>
                  <a:ext uri="{FF2B5EF4-FFF2-40B4-BE49-F238E27FC236}">
                    <a16:creationId xmlns:a16="http://schemas.microsoft.com/office/drawing/2014/main" id="{E756D14F-1E52-4391-B852-A086D5D88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" y="2071"/>
                <a:ext cx="44" cy="39"/>
              </a:xfrm>
              <a:custGeom>
                <a:avLst/>
                <a:gdLst>
                  <a:gd name="T0" fmla="*/ 8 w 44"/>
                  <a:gd name="T1" fmla="*/ 16 h 39"/>
                  <a:gd name="T2" fmla="*/ 10 w 44"/>
                  <a:gd name="T3" fmla="*/ 6 h 39"/>
                  <a:gd name="T4" fmla="*/ 15 w 44"/>
                  <a:gd name="T5" fmla="*/ 1 h 39"/>
                  <a:gd name="T6" fmla="*/ 23 w 44"/>
                  <a:gd name="T7" fmla="*/ 0 h 39"/>
                  <a:gd name="T8" fmla="*/ 31 w 44"/>
                  <a:gd name="T9" fmla="*/ 1 h 39"/>
                  <a:gd name="T10" fmla="*/ 40 w 44"/>
                  <a:gd name="T11" fmla="*/ 10 h 39"/>
                  <a:gd name="T12" fmla="*/ 37 w 44"/>
                  <a:gd name="T13" fmla="*/ 22 h 39"/>
                  <a:gd name="T14" fmla="*/ 41 w 44"/>
                  <a:gd name="T15" fmla="*/ 23 h 39"/>
                  <a:gd name="T16" fmla="*/ 44 w 44"/>
                  <a:gd name="T17" fmla="*/ 30 h 39"/>
                  <a:gd name="T18" fmla="*/ 41 w 44"/>
                  <a:gd name="T19" fmla="*/ 36 h 39"/>
                  <a:gd name="T20" fmla="*/ 34 w 44"/>
                  <a:gd name="T21" fmla="*/ 37 h 39"/>
                  <a:gd name="T22" fmla="*/ 24 w 44"/>
                  <a:gd name="T23" fmla="*/ 39 h 39"/>
                  <a:gd name="T24" fmla="*/ 14 w 44"/>
                  <a:gd name="T25" fmla="*/ 39 h 39"/>
                  <a:gd name="T26" fmla="*/ 5 w 44"/>
                  <a:gd name="T27" fmla="*/ 35 h 39"/>
                  <a:gd name="T28" fmla="*/ 7 w 44"/>
                  <a:gd name="T29" fmla="*/ 30 h 39"/>
                  <a:gd name="T30" fmla="*/ 1 w 44"/>
                  <a:gd name="T31" fmla="*/ 23 h 39"/>
                  <a:gd name="T32" fmla="*/ 0 w 44"/>
                  <a:gd name="T33" fmla="*/ 17 h 39"/>
                  <a:gd name="T34" fmla="*/ 1 w 44"/>
                  <a:gd name="T35" fmla="*/ 13 h 39"/>
                  <a:gd name="T36" fmla="*/ 8 w 44"/>
                  <a:gd name="T37" fmla="*/ 16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39"/>
                  <a:gd name="T59" fmla="*/ 44 w 44"/>
                  <a:gd name="T60" fmla="*/ 39 h 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39">
                    <a:moveTo>
                      <a:pt x="8" y="16"/>
                    </a:moveTo>
                    <a:lnTo>
                      <a:pt x="10" y="6"/>
                    </a:lnTo>
                    <a:lnTo>
                      <a:pt x="15" y="1"/>
                    </a:lnTo>
                    <a:lnTo>
                      <a:pt x="23" y="0"/>
                    </a:lnTo>
                    <a:lnTo>
                      <a:pt x="31" y="1"/>
                    </a:lnTo>
                    <a:lnTo>
                      <a:pt x="40" y="10"/>
                    </a:lnTo>
                    <a:lnTo>
                      <a:pt x="37" y="22"/>
                    </a:lnTo>
                    <a:lnTo>
                      <a:pt x="41" y="23"/>
                    </a:lnTo>
                    <a:lnTo>
                      <a:pt x="44" y="30"/>
                    </a:lnTo>
                    <a:lnTo>
                      <a:pt x="41" y="36"/>
                    </a:lnTo>
                    <a:lnTo>
                      <a:pt x="34" y="37"/>
                    </a:lnTo>
                    <a:lnTo>
                      <a:pt x="24" y="39"/>
                    </a:lnTo>
                    <a:lnTo>
                      <a:pt x="14" y="39"/>
                    </a:lnTo>
                    <a:lnTo>
                      <a:pt x="5" y="35"/>
                    </a:lnTo>
                    <a:lnTo>
                      <a:pt x="7" y="30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3" name="Freeform 287">
                <a:extLst>
                  <a:ext uri="{FF2B5EF4-FFF2-40B4-BE49-F238E27FC236}">
                    <a16:creationId xmlns:a16="http://schemas.microsoft.com/office/drawing/2014/main" id="{AF1504E5-F6B5-4103-869D-B5B1E2E8C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" y="2085"/>
                <a:ext cx="33" cy="21"/>
              </a:xfrm>
              <a:custGeom>
                <a:avLst/>
                <a:gdLst>
                  <a:gd name="T0" fmla="*/ 27 w 33"/>
                  <a:gd name="T1" fmla="*/ 5 h 21"/>
                  <a:gd name="T2" fmla="*/ 31 w 33"/>
                  <a:gd name="T3" fmla="*/ 8 h 21"/>
                  <a:gd name="T4" fmla="*/ 33 w 33"/>
                  <a:gd name="T5" fmla="*/ 15 h 21"/>
                  <a:gd name="T6" fmla="*/ 31 w 33"/>
                  <a:gd name="T7" fmla="*/ 16 h 21"/>
                  <a:gd name="T8" fmla="*/ 28 w 33"/>
                  <a:gd name="T9" fmla="*/ 19 h 21"/>
                  <a:gd name="T10" fmla="*/ 23 w 33"/>
                  <a:gd name="T11" fmla="*/ 19 h 21"/>
                  <a:gd name="T12" fmla="*/ 17 w 33"/>
                  <a:gd name="T13" fmla="*/ 21 h 21"/>
                  <a:gd name="T14" fmla="*/ 8 w 33"/>
                  <a:gd name="T15" fmla="*/ 18 h 21"/>
                  <a:gd name="T16" fmla="*/ 4 w 33"/>
                  <a:gd name="T17" fmla="*/ 16 h 21"/>
                  <a:gd name="T18" fmla="*/ 0 w 33"/>
                  <a:gd name="T19" fmla="*/ 15 h 21"/>
                  <a:gd name="T20" fmla="*/ 0 w 33"/>
                  <a:gd name="T21" fmla="*/ 13 h 21"/>
                  <a:gd name="T22" fmla="*/ 0 w 33"/>
                  <a:gd name="T23" fmla="*/ 9 h 21"/>
                  <a:gd name="T24" fmla="*/ 5 w 33"/>
                  <a:gd name="T25" fmla="*/ 5 h 21"/>
                  <a:gd name="T26" fmla="*/ 17 w 33"/>
                  <a:gd name="T27" fmla="*/ 0 h 21"/>
                  <a:gd name="T28" fmla="*/ 27 w 33"/>
                  <a:gd name="T29" fmla="*/ 5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21"/>
                  <a:gd name="T47" fmla="*/ 33 w 33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21">
                    <a:moveTo>
                      <a:pt x="27" y="5"/>
                    </a:moveTo>
                    <a:lnTo>
                      <a:pt x="31" y="8"/>
                    </a:lnTo>
                    <a:lnTo>
                      <a:pt x="33" y="15"/>
                    </a:lnTo>
                    <a:lnTo>
                      <a:pt x="31" y="16"/>
                    </a:lnTo>
                    <a:lnTo>
                      <a:pt x="28" y="19"/>
                    </a:lnTo>
                    <a:lnTo>
                      <a:pt x="23" y="19"/>
                    </a:lnTo>
                    <a:lnTo>
                      <a:pt x="17" y="21"/>
                    </a:lnTo>
                    <a:lnTo>
                      <a:pt x="8" y="18"/>
                    </a:lnTo>
                    <a:lnTo>
                      <a:pt x="4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17" y="0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4" name="Freeform 288">
                <a:extLst>
                  <a:ext uri="{FF2B5EF4-FFF2-40B4-BE49-F238E27FC236}">
                    <a16:creationId xmlns:a16="http://schemas.microsoft.com/office/drawing/2014/main" id="{63D2F0DF-C6DC-4753-80B2-B9B526AFB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4068"/>
                <a:ext cx="100" cy="66"/>
              </a:xfrm>
              <a:custGeom>
                <a:avLst/>
                <a:gdLst>
                  <a:gd name="T0" fmla="*/ 29 w 100"/>
                  <a:gd name="T1" fmla="*/ 17 h 66"/>
                  <a:gd name="T2" fmla="*/ 36 w 100"/>
                  <a:gd name="T3" fmla="*/ 7 h 66"/>
                  <a:gd name="T4" fmla="*/ 45 w 100"/>
                  <a:gd name="T5" fmla="*/ 2 h 66"/>
                  <a:gd name="T6" fmla="*/ 55 w 100"/>
                  <a:gd name="T7" fmla="*/ 0 h 66"/>
                  <a:gd name="T8" fmla="*/ 65 w 100"/>
                  <a:gd name="T9" fmla="*/ 2 h 66"/>
                  <a:gd name="T10" fmla="*/ 72 w 100"/>
                  <a:gd name="T11" fmla="*/ 4 h 66"/>
                  <a:gd name="T12" fmla="*/ 78 w 100"/>
                  <a:gd name="T13" fmla="*/ 10 h 66"/>
                  <a:gd name="T14" fmla="*/ 81 w 100"/>
                  <a:gd name="T15" fmla="*/ 16 h 66"/>
                  <a:gd name="T16" fmla="*/ 79 w 100"/>
                  <a:gd name="T17" fmla="*/ 25 h 66"/>
                  <a:gd name="T18" fmla="*/ 92 w 100"/>
                  <a:gd name="T19" fmla="*/ 28 h 66"/>
                  <a:gd name="T20" fmla="*/ 100 w 100"/>
                  <a:gd name="T21" fmla="*/ 40 h 66"/>
                  <a:gd name="T22" fmla="*/ 98 w 100"/>
                  <a:gd name="T23" fmla="*/ 46 h 66"/>
                  <a:gd name="T24" fmla="*/ 92 w 100"/>
                  <a:gd name="T25" fmla="*/ 53 h 66"/>
                  <a:gd name="T26" fmla="*/ 82 w 100"/>
                  <a:gd name="T27" fmla="*/ 56 h 66"/>
                  <a:gd name="T28" fmla="*/ 68 w 100"/>
                  <a:gd name="T29" fmla="*/ 58 h 66"/>
                  <a:gd name="T30" fmla="*/ 66 w 100"/>
                  <a:gd name="T31" fmla="*/ 62 h 66"/>
                  <a:gd name="T32" fmla="*/ 61 w 100"/>
                  <a:gd name="T33" fmla="*/ 66 h 66"/>
                  <a:gd name="T34" fmla="*/ 51 w 100"/>
                  <a:gd name="T35" fmla="*/ 66 h 66"/>
                  <a:gd name="T36" fmla="*/ 41 w 100"/>
                  <a:gd name="T37" fmla="*/ 66 h 66"/>
                  <a:gd name="T38" fmla="*/ 28 w 100"/>
                  <a:gd name="T39" fmla="*/ 62 h 66"/>
                  <a:gd name="T40" fmla="*/ 20 w 100"/>
                  <a:gd name="T41" fmla="*/ 58 h 66"/>
                  <a:gd name="T42" fmla="*/ 17 w 100"/>
                  <a:gd name="T43" fmla="*/ 52 h 66"/>
                  <a:gd name="T44" fmla="*/ 22 w 100"/>
                  <a:gd name="T45" fmla="*/ 46 h 66"/>
                  <a:gd name="T46" fmla="*/ 12 w 100"/>
                  <a:gd name="T47" fmla="*/ 40 h 66"/>
                  <a:gd name="T48" fmla="*/ 5 w 100"/>
                  <a:gd name="T49" fmla="*/ 35 h 66"/>
                  <a:gd name="T50" fmla="*/ 0 w 100"/>
                  <a:gd name="T51" fmla="*/ 28 h 66"/>
                  <a:gd name="T52" fmla="*/ 2 w 100"/>
                  <a:gd name="T53" fmla="*/ 23 h 66"/>
                  <a:gd name="T54" fmla="*/ 3 w 100"/>
                  <a:gd name="T55" fmla="*/ 17 h 66"/>
                  <a:gd name="T56" fmla="*/ 9 w 100"/>
                  <a:gd name="T57" fmla="*/ 15 h 66"/>
                  <a:gd name="T58" fmla="*/ 16 w 100"/>
                  <a:gd name="T59" fmla="*/ 13 h 66"/>
                  <a:gd name="T60" fmla="*/ 29 w 100"/>
                  <a:gd name="T61" fmla="*/ 17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0"/>
                  <a:gd name="T94" fmla="*/ 0 h 66"/>
                  <a:gd name="T95" fmla="*/ 100 w 100"/>
                  <a:gd name="T96" fmla="*/ 66 h 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0" h="66">
                    <a:moveTo>
                      <a:pt x="29" y="17"/>
                    </a:moveTo>
                    <a:lnTo>
                      <a:pt x="36" y="7"/>
                    </a:lnTo>
                    <a:lnTo>
                      <a:pt x="45" y="2"/>
                    </a:lnTo>
                    <a:lnTo>
                      <a:pt x="55" y="0"/>
                    </a:lnTo>
                    <a:lnTo>
                      <a:pt x="65" y="2"/>
                    </a:lnTo>
                    <a:lnTo>
                      <a:pt x="72" y="4"/>
                    </a:lnTo>
                    <a:lnTo>
                      <a:pt x="78" y="10"/>
                    </a:lnTo>
                    <a:lnTo>
                      <a:pt x="81" y="16"/>
                    </a:lnTo>
                    <a:lnTo>
                      <a:pt x="79" y="25"/>
                    </a:lnTo>
                    <a:lnTo>
                      <a:pt x="92" y="28"/>
                    </a:lnTo>
                    <a:lnTo>
                      <a:pt x="100" y="40"/>
                    </a:lnTo>
                    <a:lnTo>
                      <a:pt x="98" y="46"/>
                    </a:lnTo>
                    <a:lnTo>
                      <a:pt x="92" y="53"/>
                    </a:lnTo>
                    <a:lnTo>
                      <a:pt x="82" y="56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1" y="66"/>
                    </a:lnTo>
                    <a:lnTo>
                      <a:pt x="51" y="66"/>
                    </a:lnTo>
                    <a:lnTo>
                      <a:pt x="41" y="66"/>
                    </a:lnTo>
                    <a:lnTo>
                      <a:pt x="28" y="62"/>
                    </a:lnTo>
                    <a:lnTo>
                      <a:pt x="20" y="58"/>
                    </a:lnTo>
                    <a:lnTo>
                      <a:pt x="17" y="52"/>
                    </a:lnTo>
                    <a:lnTo>
                      <a:pt x="22" y="46"/>
                    </a:lnTo>
                    <a:lnTo>
                      <a:pt x="12" y="40"/>
                    </a:lnTo>
                    <a:lnTo>
                      <a:pt x="5" y="35"/>
                    </a:lnTo>
                    <a:lnTo>
                      <a:pt x="0" y="28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9" y="15"/>
                    </a:lnTo>
                    <a:lnTo>
                      <a:pt x="16" y="13"/>
                    </a:lnTo>
                    <a:lnTo>
                      <a:pt x="2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5" name="Freeform 289">
                <a:extLst>
                  <a:ext uri="{FF2B5EF4-FFF2-40B4-BE49-F238E27FC236}">
                    <a16:creationId xmlns:a16="http://schemas.microsoft.com/office/drawing/2014/main" id="{2826300A-7F43-40A2-BE01-8F1CFA010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" y="4081"/>
                <a:ext cx="52" cy="38"/>
              </a:xfrm>
              <a:custGeom>
                <a:avLst/>
                <a:gdLst>
                  <a:gd name="T0" fmla="*/ 11 w 52"/>
                  <a:gd name="T1" fmla="*/ 15 h 38"/>
                  <a:gd name="T2" fmla="*/ 13 w 52"/>
                  <a:gd name="T3" fmla="*/ 6 h 38"/>
                  <a:gd name="T4" fmla="*/ 18 w 52"/>
                  <a:gd name="T5" fmla="*/ 2 h 38"/>
                  <a:gd name="T6" fmla="*/ 27 w 52"/>
                  <a:gd name="T7" fmla="*/ 0 h 38"/>
                  <a:gd name="T8" fmla="*/ 36 w 52"/>
                  <a:gd name="T9" fmla="*/ 2 h 38"/>
                  <a:gd name="T10" fmla="*/ 43 w 52"/>
                  <a:gd name="T11" fmla="*/ 4 h 38"/>
                  <a:gd name="T12" fmla="*/ 47 w 52"/>
                  <a:gd name="T13" fmla="*/ 9 h 38"/>
                  <a:gd name="T14" fmla="*/ 47 w 52"/>
                  <a:gd name="T15" fmla="*/ 15 h 38"/>
                  <a:gd name="T16" fmla="*/ 43 w 52"/>
                  <a:gd name="T17" fmla="*/ 22 h 38"/>
                  <a:gd name="T18" fmla="*/ 49 w 52"/>
                  <a:gd name="T19" fmla="*/ 23 h 38"/>
                  <a:gd name="T20" fmla="*/ 52 w 52"/>
                  <a:gd name="T21" fmla="*/ 29 h 38"/>
                  <a:gd name="T22" fmla="*/ 49 w 52"/>
                  <a:gd name="T23" fmla="*/ 35 h 38"/>
                  <a:gd name="T24" fmla="*/ 40 w 52"/>
                  <a:gd name="T25" fmla="*/ 36 h 38"/>
                  <a:gd name="T26" fmla="*/ 30 w 52"/>
                  <a:gd name="T27" fmla="*/ 38 h 38"/>
                  <a:gd name="T28" fmla="*/ 17 w 52"/>
                  <a:gd name="T29" fmla="*/ 38 h 38"/>
                  <a:gd name="T30" fmla="*/ 7 w 52"/>
                  <a:gd name="T31" fmla="*/ 33 h 38"/>
                  <a:gd name="T32" fmla="*/ 8 w 52"/>
                  <a:gd name="T33" fmla="*/ 30 h 38"/>
                  <a:gd name="T34" fmla="*/ 1 w 52"/>
                  <a:gd name="T35" fmla="*/ 23 h 38"/>
                  <a:gd name="T36" fmla="*/ 0 w 52"/>
                  <a:gd name="T37" fmla="*/ 17 h 38"/>
                  <a:gd name="T38" fmla="*/ 1 w 52"/>
                  <a:gd name="T39" fmla="*/ 13 h 38"/>
                  <a:gd name="T40" fmla="*/ 11 w 52"/>
                  <a:gd name="T41" fmla="*/ 1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38"/>
                  <a:gd name="T65" fmla="*/ 52 w 52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38">
                    <a:moveTo>
                      <a:pt x="11" y="15"/>
                    </a:moveTo>
                    <a:lnTo>
                      <a:pt x="13" y="6"/>
                    </a:lnTo>
                    <a:lnTo>
                      <a:pt x="18" y="2"/>
                    </a:lnTo>
                    <a:lnTo>
                      <a:pt x="27" y="0"/>
                    </a:lnTo>
                    <a:lnTo>
                      <a:pt x="36" y="2"/>
                    </a:lnTo>
                    <a:lnTo>
                      <a:pt x="43" y="4"/>
                    </a:lnTo>
                    <a:lnTo>
                      <a:pt x="47" y="9"/>
                    </a:lnTo>
                    <a:lnTo>
                      <a:pt x="47" y="15"/>
                    </a:lnTo>
                    <a:lnTo>
                      <a:pt x="43" y="22"/>
                    </a:lnTo>
                    <a:lnTo>
                      <a:pt x="49" y="23"/>
                    </a:lnTo>
                    <a:lnTo>
                      <a:pt x="52" y="29"/>
                    </a:lnTo>
                    <a:lnTo>
                      <a:pt x="49" y="35"/>
                    </a:lnTo>
                    <a:lnTo>
                      <a:pt x="40" y="36"/>
                    </a:lnTo>
                    <a:lnTo>
                      <a:pt x="30" y="38"/>
                    </a:lnTo>
                    <a:lnTo>
                      <a:pt x="17" y="38"/>
                    </a:lnTo>
                    <a:lnTo>
                      <a:pt x="7" y="33"/>
                    </a:lnTo>
                    <a:lnTo>
                      <a:pt x="8" y="30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6" name="Freeform 290">
                <a:extLst>
                  <a:ext uri="{FF2B5EF4-FFF2-40B4-BE49-F238E27FC236}">
                    <a16:creationId xmlns:a16="http://schemas.microsoft.com/office/drawing/2014/main" id="{4919D9B6-40A4-4F5C-A714-4F1811984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" y="4094"/>
                <a:ext cx="41" cy="20"/>
              </a:xfrm>
              <a:custGeom>
                <a:avLst/>
                <a:gdLst>
                  <a:gd name="T0" fmla="*/ 32 w 41"/>
                  <a:gd name="T1" fmla="*/ 4 h 20"/>
                  <a:gd name="T2" fmla="*/ 38 w 41"/>
                  <a:gd name="T3" fmla="*/ 7 h 20"/>
                  <a:gd name="T4" fmla="*/ 41 w 41"/>
                  <a:gd name="T5" fmla="*/ 14 h 20"/>
                  <a:gd name="T6" fmla="*/ 39 w 41"/>
                  <a:gd name="T7" fmla="*/ 16 h 20"/>
                  <a:gd name="T8" fmla="*/ 36 w 41"/>
                  <a:gd name="T9" fmla="*/ 19 h 20"/>
                  <a:gd name="T10" fmla="*/ 31 w 41"/>
                  <a:gd name="T11" fmla="*/ 19 h 20"/>
                  <a:gd name="T12" fmla="*/ 23 w 41"/>
                  <a:gd name="T13" fmla="*/ 20 h 20"/>
                  <a:gd name="T14" fmla="*/ 13 w 41"/>
                  <a:gd name="T15" fmla="*/ 17 h 20"/>
                  <a:gd name="T16" fmla="*/ 8 w 41"/>
                  <a:gd name="T17" fmla="*/ 16 h 20"/>
                  <a:gd name="T18" fmla="*/ 2 w 41"/>
                  <a:gd name="T19" fmla="*/ 14 h 20"/>
                  <a:gd name="T20" fmla="*/ 0 w 41"/>
                  <a:gd name="T21" fmla="*/ 13 h 20"/>
                  <a:gd name="T22" fmla="*/ 0 w 41"/>
                  <a:gd name="T23" fmla="*/ 9 h 20"/>
                  <a:gd name="T24" fmla="*/ 8 w 41"/>
                  <a:gd name="T25" fmla="*/ 4 h 20"/>
                  <a:gd name="T26" fmla="*/ 22 w 41"/>
                  <a:gd name="T27" fmla="*/ 0 h 20"/>
                  <a:gd name="T28" fmla="*/ 32 w 41"/>
                  <a:gd name="T29" fmla="*/ 4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20"/>
                  <a:gd name="T47" fmla="*/ 41 w 41"/>
                  <a:gd name="T48" fmla="*/ 20 h 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20">
                    <a:moveTo>
                      <a:pt x="32" y="4"/>
                    </a:moveTo>
                    <a:lnTo>
                      <a:pt x="38" y="7"/>
                    </a:lnTo>
                    <a:lnTo>
                      <a:pt x="41" y="14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1" y="19"/>
                    </a:lnTo>
                    <a:lnTo>
                      <a:pt x="23" y="20"/>
                    </a:lnTo>
                    <a:lnTo>
                      <a:pt x="13" y="17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7" name="Freeform 291">
                <a:extLst>
                  <a:ext uri="{FF2B5EF4-FFF2-40B4-BE49-F238E27FC236}">
                    <a16:creationId xmlns:a16="http://schemas.microsoft.com/office/drawing/2014/main" id="{9DA6D896-43ED-44F6-9608-061E574A4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2241"/>
                <a:ext cx="79" cy="71"/>
              </a:xfrm>
              <a:custGeom>
                <a:avLst/>
                <a:gdLst>
                  <a:gd name="T0" fmla="*/ 7 w 79"/>
                  <a:gd name="T1" fmla="*/ 49 h 71"/>
                  <a:gd name="T2" fmla="*/ 4 w 79"/>
                  <a:gd name="T3" fmla="*/ 58 h 71"/>
                  <a:gd name="T4" fmla="*/ 8 w 79"/>
                  <a:gd name="T5" fmla="*/ 66 h 71"/>
                  <a:gd name="T6" fmla="*/ 15 w 79"/>
                  <a:gd name="T7" fmla="*/ 68 h 71"/>
                  <a:gd name="T8" fmla="*/ 26 w 79"/>
                  <a:gd name="T9" fmla="*/ 63 h 71"/>
                  <a:gd name="T10" fmla="*/ 30 w 79"/>
                  <a:gd name="T11" fmla="*/ 68 h 71"/>
                  <a:gd name="T12" fmla="*/ 39 w 79"/>
                  <a:gd name="T13" fmla="*/ 71 h 71"/>
                  <a:gd name="T14" fmla="*/ 47 w 79"/>
                  <a:gd name="T15" fmla="*/ 69 h 71"/>
                  <a:gd name="T16" fmla="*/ 57 w 79"/>
                  <a:gd name="T17" fmla="*/ 66 h 71"/>
                  <a:gd name="T18" fmla="*/ 64 w 79"/>
                  <a:gd name="T19" fmla="*/ 60 h 71"/>
                  <a:gd name="T20" fmla="*/ 70 w 79"/>
                  <a:gd name="T21" fmla="*/ 53 h 71"/>
                  <a:gd name="T22" fmla="*/ 72 w 79"/>
                  <a:gd name="T23" fmla="*/ 46 h 71"/>
                  <a:gd name="T24" fmla="*/ 70 w 79"/>
                  <a:gd name="T25" fmla="*/ 39 h 71"/>
                  <a:gd name="T26" fmla="*/ 79 w 79"/>
                  <a:gd name="T27" fmla="*/ 32 h 71"/>
                  <a:gd name="T28" fmla="*/ 79 w 79"/>
                  <a:gd name="T29" fmla="*/ 19 h 71"/>
                  <a:gd name="T30" fmla="*/ 75 w 79"/>
                  <a:gd name="T31" fmla="*/ 11 h 71"/>
                  <a:gd name="T32" fmla="*/ 70 w 79"/>
                  <a:gd name="T33" fmla="*/ 7 h 71"/>
                  <a:gd name="T34" fmla="*/ 63 w 79"/>
                  <a:gd name="T35" fmla="*/ 4 h 71"/>
                  <a:gd name="T36" fmla="*/ 56 w 79"/>
                  <a:gd name="T37" fmla="*/ 9 h 71"/>
                  <a:gd name="T38" fmla="*/ 51 w 79"/>
                  <a:gd name="T39" fmla="*/ 1 h 71"/>
                  <a:gd name="T40" fmla="*/ 46 w 79"/>
                  <a:gd name="T41" fmla="*/ 0 h 71"/>
                  <a:gd name="T42" fmla="*/ 39 w 79"/>
                  <a:gd name="T43" fmla="*/ 1 h 71"/>
                  <a:gd name="T44" fmla="*/ 33 w 79"/>
                  <a:gd name="T45" fmla="*/ 6 h 71"/>
                  <a:gd name="T46" fmla="*/ 21 w 79"/>
                  <a:gd name="T47" fmla="*/ 16 h 71"/>
                  <a:gd name="T48" fmla="*/ 23 w 79"/>
                  <a:gd name="T49" fmla="*/ 29 h 71"/>
                  <a:gd name="T50" fmla="*/ 14 w 79"/>
                  <a:gd name="T51" fmla="*/ 27 h 71"/>
                  <a:gd name="T52" fmla="*/ 8 w 79"/>
                  <a:gd name="T53" fmla="*/ 27 h 71"/>
                  <a:gd name="T54" fmla="*/ 3 w 79"/>
                  <a:gd name="T55" fmla="*/ 29 h 71"/>
                  <a:gd name="T56" fmla="*/ 1 w 79"/>
                  <a:gd name="T57" fmla="*/ 33 h 71"/>
                  <a:gd name="T58" fmla="*/ 0 w 79"/>
                  <a:gd name="T59" fmla="*/ 40 h 71"/>
                  <a:gd name="T60" fmla="*/ 7 w 79"/>
                  <a:gd name="T61" fmla="*/ 49 h 7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"/>
                  <a:gd name="T94" fmla="*/ 0 h 71"/>
                  <a:gd name="T95" fmla="*/ 79 w 79"/>
                  <a:gd name="T96" fmla="*/ 71 h 7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" h="71">
                    <a:moveTo>
                      <a:pt x="7" y="49"/>
                    </a:moveTo>
                    <a:lnTo>
                      <a:pt x="4" y="58"/>
                    </a:lnTo>
                    <a:lnTo>
                      <a:pt x="8" y="66"/>
                    </a:lnTo>
                    <a:lnTo>
                      <a:pt x="15" y="68"/>
                    </a:lnTo>
                    <a:lnTo>
                      <a:pt x="26" y="63"/>
                    </a:lnTo>
                    <a:lnTo>
                      <a:pt x="30" y="68"/>
                    </a:lnTo>
                    <a:lnTo>
                      <a:pt x="39" y="71"/>
                    </a:lnTo>
                    <a:lnTo>
                      <a:pt x="47" y="69"/>
                    </a:lnTo>
                    <a:lnTo>
                      <a:pt x="57" y="66"/>
                    </a:lnTo>
                    <a:lnTo>
                      <a:pt x="64" y="60"/>
                    </a:lnTo>
                    <a:lnTo>
                      <a:pt x="70" y="53"/>
                    </a:lnTo>
                    <a:lnTo>
                      <a:pt x="72" y="46"/>
                    </a:lnTo>
                    <a:lnTo>
                      <a:pt x="70" y="39"/>
                    </a:lnTo>
                    <a:lnTo>
                      <a:pt x="79" y="32"/>
                    </a:lnTo>
                    <a:lnTo>
                      <a:pt x="79" y="19"/>
                    </a:lnTo>
                    <a:lnTo>
                      <a:pt x="75" y="11"/>
                    </a:lnTo>
                    <a:lnTo>
                      <a:pt x="70" y="7"/>
                    </a:lnTo>
                    <a:lnTo>
                      <a:pt x="63" y="4"/>
                    </a:lnTo>
                    <a:lnTo>
                      <a:pt x="56" y="9"/>
                    </a:lnTo>
                    <a:lnTo>
                      <a:pt x="51" y="1"/>
                    </a:lnTo>
                    <a:lnTo>
                      <a:pt x="46" y="0"/>
                    </a:lnTo>
                    <a:lnTo>
                      <a:pt x="39" y="1"/>
                    </a:lnTo>
                    <a:lnTo>
                      <a:pt x="33" y="6"/>
                    </a:lnTo>
                    <a:lnTo>
                      <a:pt x="21" y="16"/>
                    </a:lnTo>
                    <a:lnTo>
                      <a:pt x="23" y="29"/>
                    </a:lnTo>
                    <a:lnTo>
                      <a:pt x="14" y="27"/>
                    </a:lnTo>
                    <a:lnTo>
                      <a:pt x="8" y="27"/>
                    </a:lnTo>
                    <a:lnTo>
                      <a:pt x="3" y="29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7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8" name="Freeform 292">
                <a:extLst>
                  <a:ext uri="{FF2B5EF4-FFF2-40B4-BE49-F238E27FC236}">
                    <a16:creationId xmlns:a16="http://schemas.microsoft.com/office/drawing/2014/main" id="{50EFD0BC-FE0C-4A4D-99D1-8DAD567D4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2258"/>
                <a:ext cx="45" cy="46"/>
              </a:xfrm>
              <a:custGeom>
                <a:avLst/>
                <a:gdLst>
                  <a:gd name="T0" fmla="*/ 9 w 45"/>
                  <a:gd name="T1" fmla="*/ 29 h 46"/>
                  <a:gd name="T2" fmla="*/ 10 w 45"/>
                  <a:gd name="T3" fmla="*/ 36 h 46"/>
                  <a:gd name="T4" fmla="*/ 18 w 45"/>
                  <a:gd name="T5" fmla="*/ 45 h 46"/>
                  <a:gd name="T6" fmla="*/ 26 w 45"/>
                  <a:gd name="T7" fmla="*/ 46 h 46"/>
                  <a:gd name="T8" fmla="*/ 36 w 45"/>
                  <a:gd name="T9" fmla="*/ 43 h 46"/>
                  <a:gd name="T10" fmla="*/ 42 w 45"/>
                  <a:gd name="T11" fmla="*/ 35 h 46"/>
                  <a:gd name="T12" fmla="*/ 45 w 45"/>
                  <a:gd name="T13" fmla="*/ 29 h 46"/>
                  <a:gd name="T14" fmla="*/ 43 w 45"/>
                  <a:gd name="T15" fmla="*/ 23 h 46"/>
                  <a:gd name="T16" fmla="*/ 38 w 45"/>
                  <a:gd name="T17" fmla="*/ 18 h 46"/>
                  <a:gd name="T18" fmla="*/ 42 w 45"/>
                  <a:gd name="T19" fmla="*/ 12 h 46"/>
                  <a:gd name="T20" fmla="*/ 39 w 45"/>
                  <a:gd name="T21" fmla="*/ 5 h 46"/>
                  <a:gd name="T22" fmla="*/ 30 w 45"/>
                  <a:gd name="T23" fmla="*/ 0 h 46"/>
                  <a:gd name="T24" fmla="*/ 23 w 45"/>
                  <a:gd name="T25" fmla="*/ 5 h 46"/>
                  <a:gd name="T26" fmla="*/ 13 w 45"/>
                  <a:gd name="T27" fmla="*/ 6 h 46"/>
                  <a:gd name="T28" fmla="*/ 5 w 45"/>
                  <a:gd name="T29" fmla="*/ 16 h 46"/>
                  <a:gd name="T30" fmla="*/ 0 w 45"/>
                  <a:gd name="T31" fmla="*/ 25 h 46"/>
                  <a:gd name="T32" fmla="*/ 9 w 45"/>
                  <a:gd name="T33" fmla="*/ 29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6"/>
                  <a:gd name="T53" fmla="*/ 45 w 45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6">
                    <a:moveTo>
                      <a:pt x="9" y="29"/>
                    </a:moveTo>
                    <a:lnTo>
                      <a:pt x="10" y="36"/>
                    </a:lnTo>
                    <a:lnTo>
                      <a:pt x="18" y="45"/>
                    </a:lnTo>
                    <a:lnTo>
                      <a:pt x="26" y="46"/>
                    </a:lnTo>
                    <a:lnTo>
                      <a:pt x="36" y="43"/>
                    </a:lnTo>
                    <a:lnTo>
                      <a:pt x="42" y="35"/>
                    </a:lnTo>
                    <a:lnTo>
                      <a:pt x="45" y="29"/>
                    </a:lnTo>
                    <a:lnTo>
                      <a:pt x="43" y="23"/>
                    </a:lnTo>
                    <a:lnTo>
                      <a:pt x="38" y="18"/>
                    </a:lnTo>
                    <a:lnTo>
                      <a:pt x="42" y="12"/>
                    </a:lnTo>
                    <a:lnTo>
                      <a:pt x="39" y="5"/>
                    </a:lnTo>
                    <a:lnTo>
                      <a:pt x="30" y="0"/>
                    </a:lnTo>
                    <a:lnTo>
                      <a:pt x="23" y="5"/>
                    </a:lnTo>
                    <a:lnTo>
                      <a:pt x="13" y="6"/>
                    </a:lnTo>
                    <a:lnTo>
                      <a:pt x="5" y="16"/>
                    </a:lnTo>
                    <a:lnTo>
                      <a:pt x="0" y="25"/>
                    </a:ln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9" name="Freeform 293">
                <a:extLst>
                  <a:ext uri="{FF2B5EF4-FFF2-40B4-BE49-F238E27FC236}">
                    <a16:creationId xmlns:a16="http://schemas.microsoft.com/office/drawing/2014/main" id="{5DC44657-B18A-4EF3-BF2C-5206787B9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" y="2265"/>
                <a:ext cx="33" cy="23"/>
              </a:xfrm>
              <a:custGeom>
                <a:avLst/>
                <a:gdLst>
                  <a:gd name="T0" fmla="*/ 29 w 33"/>
                  <a:gd name="T1" fmla="*/ 21 h 23"/>
                  <a:gd name="T2" fmla="*/ 32 w 33"/>
                  <a:gd name="T3" fmla="*/ 13 h 23"/>
                  <a:gd name="T4" fmla="*/ 33 w 33"/>
                  <a:gd name="T5" fmla="*/ 8 h 23"/>
                  <a:gd name="T6" fmla="*/ 28 w 33"/>
                  <a:gd name="T7" fmla="*/ 0 h 23"/>
                  <a:gd name="T8" fmla="*/ 19 w 33"/>
                  <a:gd name="T9" fmla="*/ 3 h 23"/>
                  <a:gd name="T10" fmla="*/ 6 w 33"/>
                  <a:gd name="T11" fmla="*/ 8 h 23"/>
                  <a:gd name="T12" fmla="*/ 2 w 33"/>
                  <a:gd name="T13" fmla="*/ 13 h 23"/>
                  <a:gd name="T14" fmla="*/ 0 w 33"/>
                  <a:gd name="T15" fmla="*/ 18 h 23"/>
                  <a:gd name="T16" fmla="*/ 6 w 33"/>
                  <a:gd name="T17" fmla="*/ 22 h 23"/>
                  <a:gd name="T18" fmla="*/ 19 w 33"/>
                  <a:gd name="T19" fmla="*/ 23 h 23"/>
                  <a:gd name="T20" fmla="*/ 29 w 33"/>
                  <a:gd name="T21" fmla="*/ 2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23"/>
                  <a:gd name="T35" fmla="*/ 33 w 33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23">
                    <a:moveTo>
                      <a:pt x="29" y="21"/>
                    </a:moveTo>
                    <a:lnTo>
                      <a:pt x="32" y="13"/>
                    </a:lnTo>
                    <a:lnTo>
                      <a:pt x="33" y="8"/>
                    </a:lnTo>
                    <a:lnTo>
                      <a:pt x="28" y="0"/>
                    </a:lnTo>
                    <a:lnTo>
                      <a:pt x="19" y="3"/>
                    </a:lnTo>
                    <a:lnTo>
                      <a:pt x="6" y="8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6" y="22"/>
                    </a:lnTo>
                    <a:lnTo>
                      <a:pt x="19" y="23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0" name="Freeform 294">
                <a:extLst>
                  <a:ext uri="{FF2B5EF4-FFF2-40B4-BE49-F238E27FC236}">
                    <a16:creationId xmlns:a16="http://schemas.microsoft.com/office/drawing/2014/main" id="{477952A8-A2FD-44F3-A3B8-5B740774F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747"/>
                <a:ext cx="99" cy="66"/>
              </a:xfrm>
              <a:custGeom>
                <a:avLst/>
                <a:gdLst>
                  <a:gd name="T0" fmla="*/ 28 w 99"/>
                  <a:gd name="T1" fmla="*/ 16 h 66"/>
                  <a:gd name="T2" fmla="*/ 36 w 99"/>
                  <a:gd name="T3" fmla="*/ 6 h 66"/>
                  <a:gd name="T4" fmla="*/ 44 w 99"/>
                  <a:gd name="T5" fmla="*/ 2 h 66"/>
                  <a:gd name="T6" fmla="*/ 53 w 99"/>
                  <a:gd name="T7" fmla="*/ 0 h 66"/>
                  <a:gd name="T8" fmla="*/ 64 w 99"/>
                  <a:gd name="T9" fmla="*/ 2 h 66"/>
                  <a:gd name="T10" fmla="*/ 72 w 99"/>
                  <a:gd name="T11" fmla="*/ 4 h 66"/>
                  <a:gd name="T12" fmla="*/ 77 w 99"/>
                  <a:gd name="T13" fmla="*/ 10 h 66"/>
                  <a:gd name="T14" fmla="*/ 80 w 99"/>
                  <a:gd name="T15" fmla="*/ 16 h 66"/>
                  <a:gd name="T16" fmla="*/ 79 w 99"/>
                  <a:gd name="T17" fmla="*/ 25 h 66"/>
                  <a:gd name="T18" fmla="*/ 92 w 99"/>
                  <a:gd name="T19" fmla="*/ 27 h 66"/>
                  <a:gd name="T20" fmla="*/ 99 w 99"/>
                  <a:gd name="T21" fmla="*/ 40 h 66"/>
                  <a:gd name="T22" fmla="*/ 96 w 99"/>
                  <a:gd name="T23" fmla="*/ 46 h 66"/>
                  <a:gd name="T24" fmla="*/ 92 w 99"/>
                  <a:gd name="T25" fmla="*/ 52 h 66"/>
                  <a:gd name="T26" fmla="*/ 82 w 99"/>
                  <a:gd name="T27" fmla="*/ 56 h 66"/>
                  <a:gd name="T28" fmla="*/ 67 w 99"/>
                  <a:gd name="T29" fmla="*/ 58 h 66"/>
                  <a:gd name="T30" fmla="*/ 64 w 99"/>
                  <a:gd name="T31" fmla="*/ 62 h 66"/>
                  <a:gd name="T32" fmla="*/ 59 w 99"/>
                  <a:gd name="T33" fmla="*/ 66 h 66"/>
                  <a:gd name="T34" fmla="*/ 49 w 99"/>
                  <a:gd name="T35" fmla="*/ 66 h 66"/>
                  <a:gd name="T36" fmla="*/ 39 w 99"/>
                  <a:gd name="T37" fmla="*/ 65 h 66"/>
                  <a:gd name="T38" fmla="*/ 26 w 99"/>
                  <a:gd name="T39" fmla="*/ 61 h 66"/>
                  <a:gd name="T40" fmla="*/ 18 w 99"/>
                  <a:gd name="T41" fmla="*/ 58 h 66"/>
                  <a:gd name="T42" fmla="*/ 15 w 99"/>
                  <a:gd name="T43" fmla="*/ 52 h 66"/>
                  <a:gd name="T44" fmla="*/ 21 w 99"/>
                  <a:gd name="T45" fmla="*/ 46 h 66"/>
                  <a:gd name="T46" fmla="*/ 11 w 99"/>
                  <a:gd name="T47" fmla="*/ 40 h 66"/>
                  <a:gd name="T48" fmla="*/ 4 w 99"/>
                  <a:gd name="T49" fmla="*/ 35 h 66"/>
                  <a:gd name="T50" fmla="*/ 0 w 99"/>
                  <a:gd name="T51" fmla="*/ 27 h 66"/>
                  <a:gd name="T52" fmla="*/ 1 w 99"/>
                  <a:gd name="T53" fmla="*/ 22 h 66"/>
                  <a:gd name="T54" fmla="*/ 1 w 99"/>
                  <a:gd name="T55" fmla="*/ 16 h 66"/>
                  <a:gd name="T56" fmla="*/ 7 w 99"/>
                  <a:gd name="T57" fmla="*/ 13 h 66"/>
                  <a:gd name="T58" fmla="*/ 15 w 99"/>
                  <a:gd name="T59" fmla="*/ 12 h 66"/>
                  <a:gd name="T60" fmla="*/ 28 w 99"/>
                  <a:gd name="T61" fmla="*/ 16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9"/>
                  <a:gd name="T94" fmla="*/ 0 h 66"/>
                  <a:gd name="T95" fmla="*/ 99 w 99"/>
                  <a:gd name="T96" fmla="*/ 66 h 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9" h="66">
                    <a:moveTo>
                      <a:pt x="28" y="16"/>
                    </a:moveTo>
                    <a:lnTo>
                      <a:pt x="36" y="6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2" y="4"/>
                    </a:lnTo>
                    <a:lnTo>
                      <a:pt x="77" y="10"/>
                    </a:lnTo>
                    <a:lnTo>
                      <a:pt x="80" y="16"/>
                    </a:lnTo>
                    <a:lnTo>
                      <a:pt x="79" y="25"/>
                    </a:lnTo>
                    <a:lnTo>
                      <a:pt x="92" y="27"/>
                    </a:lnTo>
                    <a:lnTo>
                      <a:pt x="99" y="40"/>
                    </a:lnTo>
                    <a:lnTo>
                      <a:pt x="96" y="46"/>
                    </a:lnTo>
                    <a:lnTo>
                      <a:pt x="92" y="52"/>
                    </a:lnTo>
                    <a:lnTo>
                      <a:pt x="82" y="56"/>
                    </a:lnTo>
                    <a:lnTo>
                      <a:pt x="67" y="58"/>
                    </a:lnTo>
                    <a:lnTo>
                      <a:pt x="64" y="62"/>
                    </a:lnTo>
                    <a:lnTo>
                      <a:pt x="59" y="66"/>
                    </a:lnTo>
                    <a:lnTo>
                      <a:pt x="49" y="66"/>
                    </a:lnTo>
                    <a:lnTo>
                      <a:pt x="39" y="65"/>
                    </a:lnTo>
                    <a:lnTo>
                      <a:pt x="26" y="61"/>
                    </a:lnTo>
                    <a:lnTo>
                      <a:pt x="18" y="58"/>
                    </a:lnTo>
                    <a:lnTo>
                      <a:pt x="15" y="52"/>
                    </a:lnTo>
                    <a:lnTo>
                      <a:pt x="21" y="46"/>
                    </a:lnTo>
                    <a:lnTo>
                      <a:pt x="11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1" y="22"/>
                    </a:lnTo>
                    <a:lnTo>
                      <a:pt x="1" y="16"/>
                    </a:lnTo>
                    <a:lnTo>
                      <a:pt x="7" y="13"/>
                    </a:lnTo>
                    <a:lnTo>
                      <a:pt x="15" y="12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1" name="Freeform 295">
                <a:extLst>
                  <a:ext uri="{FF2B5EF4-FFF2-40B4-BE49-F238E27FC236}">
                    <a16:creationId xmlns:a16="http://schemas.microsoft.com/office/drawing/2014/main" id="{238B6104-7CA2-4822-8215-BF74315B4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3759"/>
                <a:ext cx="52" cy="38"/>
              </a:xfrm>
              <a:custGeom>
                <a:avLst/>
                <a:gdLst>
                  <a:gd name="T0" fmla="*/ 10 w 52"/>
                  <a:gd name="T1" fmla="*/ 15 h 38"/>
                  <a:gd name="T2" fmla="*/ 12 w 52"/>
                  <a:gd name="T3" fmla="*/ 5 h 38"/>
                  <a:gd name="T4" fmla="*/ 19 w 52"/>
                  <a:gd name="T5" fmla="*/ 1 h 38"/>
                  <a:gd name="T6" fmla="*/ 26 w 52"/>
                  <a:gd name="T7" fmla="*/ 0 h 38"/>
                  <a:gd name="T8" fmla="*/ 36 w 52"/>
                  <a:gd name="T9" fmla="*/ 1 h 38"/>
                  <a:gd name="T10" fmla="*/ 43 w 52"/>
                  <a:gd name="T11" fmla="*/ 4 h 38"/>
                  <a:gd name="T12" fmla="*/ 48 w 52"/>
                  <a:gd name="T13" fmla="*/ 8 h 38"/>
                  <a:gd name="T14" fmla="*/ 48 w 52"/>
                  <a:gd name="T15" fmla="*/ 14 h 38"/>
                  <a:gd name="T16" fmla="*/ 43 w 52"/>
                  <a:gd name="T17" fmla="*/ 21 h 38"/>
                  <a:gd name="T18" fmla="*/ 49 w 52"/>
                  <a:gd name="T19" fmla="*/ 23 h 38"/>
                  <a:gd name="T20" fmla="*/ 52 w 52"/>
                  <a:gd name="T21" fmla="*/ 30 h 38"/>
                  <a:gd name="T22" fmla="*/ 49 w 52"/>
                  <a:gd name="T23" fmla="*/ 34 h 38"/>
                  <a:gd name="T24" fmla="*/ 39 w 52"/>
                  <a:gd name="T25" fmla="*/ 36 h 38"/>
                  <a:gd name="T26" fmla="*/ 29 w 52"/>
                  <a:gd name="T27" fmla="*/ 38 h 38"/>
                  <a:gd name="T28" fmla="*/ 16 w 52"/>
                  <a:gd name="T29" fmla="*/ 38 h 38"/>
                  <a:gd name="T30" fmla="*/ 6 w 52"/>
                  <a:gd name="T31" fmla="*/ 34 h 38"/>
                  <a:gd name="T32" fmla="*/ 7 w 52"/>
                  <a:gd name="T33" fmla="*/ 30 h 38"/>
                  <a:gd name="T34" fmla="*/ 2 w 52"/>
                  <a:gd name="T35" fmla="*/ 23 h 38"/>
                  <a:gd name="T36" fmla="*/ 0 w 52"/>
                  <a:gd name="T37" fmla="*/ 17 h 38"/>
                  <a:gd name="T38" fmla="*/ 2 w 52"/>
                  <a:gd name="T39" fmla="*/ 13 h 38"/>
                  <a:gd name="T40" fmla="*/ 10 w 52"/>
                  <a:gd name="T41" fmla="*/ 1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38"/>
                  <a:gd name="T65" fmla="*/ 52 w 52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38">
                    <a:moveTo>
                      <a:pt x="10" y="15"/>
                    </a:moveTo>
                    <a:lnTo>
                      <a:pt x="12" y="5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48" y="8"/>
                    </a:lnTo>
                    <a:lnTo>
                      <a:pt x="48" y="14"/>
                    </a:lnTo>
                    <a:lnTo>
                      <a:pt x="43" y="21"/>
                    </a:lnTo>
                    <a:lnTo>
                      <a:pt x="49" y="23"/>
                    </a:lnTo>
                    <a:lnTo>
                      <a:pt x="52" y="30"/>
                    </a:lnTo>
                    <a:lnTo>
                      <a:pt x="49" y="34"/>
                    </a:lnTo>
                    <a:lnTo>
                      <a:pt x="39" y="36"/>
                    </a:lnTo>
                    <a:lnTo>
                      <a:pt x="29" y="38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7" y="30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2" name="Freeform 296">
                <a:extLst>
                  <a:ext uri="{FF2B5EF4-FFF2-40B4-BE49-F238E27FC236}">
                    <a16:creationId xmlns:a16="http://schemas.microsoft.com/office/drawing/2014/main" id="{723EFE76-6956-4257-A94B-823EDAFC1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772"/>
                <a:ext cx="40" cy="21"/>
              </a:xfrm>
              <a:custGeom>
                <a:avLst/>
                <a:gdLst>
                  <a:gd name="T0" fmla="*/ 31 w 40"/>
                  <a:gd name="T1" fmla="*/ 4 h 21"/>
                  <a:gd name="T2" fmla="*/ 37 w 40"/>
                  <a:gd name="T3" fmla="*/ 7 h 21"/>
                  <a:gd name="T4" fmla="*/ 40 w 40"/>
                  <a:gd name="T5" fmla="*/ 14 h 21"/>
                  <a:gd name="T6" fmla="*/ 37 w 40"/>
                  <a:gd name="T7" fmla="*/ 17 h 21"/>
                  <a:gd name="T8" fmla="*/ 34 w 40"/>
                  <a:gd name="T9" fmla="*/ 20 h 21"/>
                  <a:gd name="T10" fmla="*/ 29 w 40"/>
                  <a:gd name="T11" fmla="*/ 20 h 21"/>
                  <a:gd name="T12" fmla="*/ 21 w 40"/>
                  <a:gd name="T13" fmla="*/ 21 h 21"/>
                  <a:gd name="T14" fmla="*/ 11 w 40"/>
                  <a:gd name="T15" fmla="*/ 18 h 21"/>
                  <a:gd name="T16" fmla="*/ 6 w 40"/>
                  <a:gd name="T17" fmla="*/ 17 h 21"/>
                  <a:gd name="T18" fmla="*/ 1 w 40"/>
                  <a:gd name="T19" fmla="*/ 14 h 21"/>
                  <a:gd name="T20" fmla="*/ 0 w 40"/>
                  <a:gd name="T21" fmla="*/ 13 h 21"/>
                  <a:gd name="T22" fmla="*/ 0 w 40"/>
                  <a:gd name="T23" fmla="*/ 8 h 21"/>
                  <a:gd name="T24" fmla="*/ 7 w 40"/>
                  <a:gd name="T25" fmla="*/ 4 h 21"/>
                  <a:gd name="T26" fmla="*/ 20 w 40"/>
                  <a:gd name="T27" fmla="*/ 0 h 21"/>
                  <a:gd name="T28" fmla="*/ 31 w 40"/>
                  <a:gd name="T29" fmla="*/ 4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21"/>
                  <a:gd name="T47" fmla="*/ 40 w 40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21">
                    <a:moveTo>
                      <a:pt x="31" y="4"/>
                    </a:moveTo>
                    <a:lnTo>
                      <a:pt x="37" y="7"/>
                    </a:lnTo>
                    <a:lnTo>
                      <a:pt x="40" y="14"/>
                    </a:lnTo>
                    <a:lnTo>
                      <a:pt x="37" y="17"/>
                    </a:lnTo>
                    <a:lnTo>
                      <a:pt x="34" y="20"/>
                    </a:lnTo>
                    <a:lnTo>
                      <a:pt x="29" y="20"/>
                    </a:lnTo>
                    <a:lnTo>
                      <a:pt x="21" y="21"/>
                    </a:lnTo>
                    <a:lnTo>
                      <a:pt x="11" y="18"/>
                    </a:lnTo>
                    <a:lnTo>
                      <a:pt x="6" y="17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7" y="4"/>
                    </a:lnTo>
                    <a:lnTo>
                      <a:pt x="20" y="0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3" name="Freeform 297">
                <a:extLst>
                  <a:ext uri="{FF2B5EF4-FFF2-40B4-BE49-F238E27FC236}">
                    <a16:creationId xmlns:a16="http://schemas.microsoft.com/office/drawing/2014/main" id="{DBF73B28-A9BB-4945-B4F4-400196267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" y="3845"/>
                <a:ext cx="150" cy="108"/>
              </a:xfrm>
              <a:custGeom>
                <a:avLst/>
                <a:gdLst>
                  <a:gd name="T0" fmla="*/ 118 w 150"/>
                  <a:gd name="T1" fmla="*/ 22 h 108"/>
                  <a:gd name="T2" fmla="*/ 111 w 150"/>
                  <a:gd name="T3" fmla="*/ 12 h 108"/>
                  <a:gd name="T4" fmla="*/ 101 w 150"/>
                  <a:gd name="T5" fmla="*/ 6 h 108"/>
                  <a:gd name="T6" fmla="*/ 88 w 150"/>
                  <a:gd name="T7" fmla="*/ 0 h 108"/>
                  <a:gd name="T8" fmla="*/ 75 w 150"/>
                  <a:gd name="T9" fmla="*/ 0 h 108"/>
                  <a:gd name="T10" fmla="*/ 62 w 150"/>
                  <a:gd name="T11" fmla="*/ 0 h 108"/>
                  <a:gd name="T12" fmla="*/ 52 w 150"/>
                  <a:gd name="T13" fmla="*/ 6 h 108"/>
                  <a:gd name="T14" fmla="*/ 44 w 150"/>
                  <a:gd name="T15" fmla="*/ 16 h 108"/>
                  <a:gd name="T16" fmla="*/ 43 w 150"/>
                  <a:gd name="T17" fmla="*/ 30 h 108"/>
                  <a:gd name="T18" fmla="*/ 33 w 150"/>
                  <a:gd name="T19" fmla="*/ 29 h 108"/>
                  <a:gd name="T20" fmla="*/ 23 w 150"/>
                  <a:gd name="T21" fmla="*/ 32 h 108"/>
                  <a:gd name="T22" fmla="*/ 13 w 150"/>
                  <a:gd name="T23" fmla="*/ 35 h 108"/>
                  <a:gd name="T24" fmla="*/ 6 w 150"/>
                  <a:gd name="T25" fmla="*/ 42 h 108"/>
                  <a:gd name="T26" fmla="*/ 0 w 150"/>
                  <a:gd name="T27" fmla="*/ 48 h 108"/>
                  <a:gd name="T28" fmla="*/ 0 w 150"/>
                  <a:gd name="T29" fmla="*/ 56 h 108"/>
                  <a:gd name="T30" fmla="*/ 4 w 150"/>
                  <a:gd name="T31" fmla="*/ 65 h 108"/>
                  <a:gd name="T32" fmla="*/ 18 w 150"/>
                  <a:gd name="T33" fmla="*/ 75 h 108"/>
                  <a:gd name="T34" fmla="*/ 14 w 150"/>
                  <a:gd name="T35" fmla="*/ 81 h 108"/>
                  <a:gd name="T36" fmla="*/ 21 w 150"/>
                  <a:gd name="T37" fmla="*/ 89 h 108"/>
                  <a:gd name="T38" fmla="*/ 34 w 150"/>
                  <a:gd name="T39" fmla="*/ 96 h 108"/>
                  <a:gd name="T40" fmla="*/ 53 w 150"/>
                  <a:gd name="T41" fmla="*/ 105 h 108"/>
                  <a:gd name="T42" fmla="*/ 70 w 150"/>
                  <a:gd name="T43" fmla="*/ 108 h 108"/>
                  <a:gd name="T44" fmla="*/ 86 w 150"/>
                  <a:gd name="T45" fmla="*/ 107 h 108"/>
                  <a:gd name="T46" fmla="*/ 98 w 150"/>
                  <a:gd name="T47" fmla="*/ 101 h 108"/>
                  <a:gd name="T48" fmla="*/ 103 w 150"/>
                  <a:gd name="T49" fmla="*/ 88 h 108"/>
                  <a:gd name="T50" fmla="*/ 118 w 150"/>
                  <a:gd name="T51" fmla="*/ 85 h 108"/>
                  <a:gd name="T52" fmla="*/ 132 w 150"/>
                  <a:gd name="T53" fmla="*/ 79 h 108"/>
                  <a:gd name="T54" fmla="*/ 142 w 150"/>
                  <a:gd name="T55" fmla="*/ 69 h 108"/>
                  <a:gd name="T56" fmla="*/ 150 w 150"/>
                  <a:gd name="T57" fmla="*/ 59 h 108"/>
                  <a:gd name="T58" fmla="*/ 150 w 150"/>
                  <a:gd name="T59" fmla="*/ 46 h 108"/>
                  <a:gd name="T60" fmla="*/ 147 w 150"/>
                  <a:gd name="T61" fmla="*/ 35 h 108"/>
                  <a:gd name="T62" fmla="*/ 135 w 150"/>
                  <a:gd name="T63" fmla="*/ 26 h 108"/>
                  <a:gd name="T64" fmla="*/ 118 w 150"/>
                  <a:gd name="T65" fmla="*/ 22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08"/>
                  <a:gd name="T101" fmla="*/ 150 w 150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08">
                    <a:moveTo>
                      <a:pt x="118" y="22"/>
                    </a:moveTo>
                    <a:lnTo>
                      <a:pt x="111" y="12"/>
                    </a:lnTo>
                    <a:lnTo>
                      <a:pt x="101" y="6"/>
                    </a:lnTo>
                    <a:lnTo>
                      <a:pt x="88" y="0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52" y="6"/>
                    </a:lnTo>
                    <a:lnTo>
                      <a:pt x="44" y="16"/>
                    </a:lnTo>
                    <a:lnTo>
                      <a:pt x="43" y="30"/>
                    </a:lnTo>
                    <a:lnTo>
                      <a:pt x="33" y="29"/>
                    </a:lnTo>
                    <a:lnTo>
                      <a:pt x="23" y="32"/>
                    </a:lnTo>
                    <a:lnTo>
                      <a:pt x="13" y="35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4" y="65"/>
                    </a:lnTo>
                    <a:lnTo>
                      <a:pt x="18" y="75"/>
                    </a:lnTo>
                    <a:lnTo>
                      <a:pt x="14" y="81"/>
                    </a:lnTo>
                    <a:lnTo>
                      <a:pt x="21" y="89"/>
                    </a:lnTo>
                    <a:lnTo>
                      <a:pt x="34" y="96"/>
                    </a:lnTo>
                    <a:lnTo>
                      <a:pt x="53" y="105"/>
                    </a:lnTo>
                    <a:lnTo>
                      <a:pt x="70" y="108"/>
                    </a:lnTo>
                    <a:lnTo>
                      <a:pt x="86" y="107"/>
                    </a:lnTo>
                    <a:lnTo>
                      <a:pt x="98" y="101"/>
                    </a:lnTo>
                    <a:lnTo>
                      <a:pt x="103" y="88"/>
                    </a:lnTo>
                    <a:lnTo>
                      <a:pt x="118" y="85"/>
                    </a:lnTo>
                    <a:lnTo>
                      <a:pt x="132" y="79"/>
                    </a:lnTo>
                    <a:lnTo>
                      <a:pt x="142" y="69"/>
                    </a:lnTo>
                    <a:lnTo>
                      <a:pt x="150" y="59"/>
                    </a:lnTo>
                    <a:lnTo>
                      <a:pt x="150" y="46"/>
                    </a:lnTo>
                    <a:lnTo>
                      <a:pt x="147" y="35"/>
                    </a:lnTo>
                    <a:lnTo>
                      <a:pt x="135" y="26"/>
                    </a:lnTo>
                    <a:lnTo>
                      <a:pt x="118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4" name="Freeform 298">
                <a:extLst>
                  <a:ext uri="{FF2B5EF4-FFF2-40B4-BE49-F238E27FC236}">
                    <a16:creationId xmlns:a16="http://schemas.microsoft.com/office/drawing/2014/main" id="{CC1CF6C5-85F1-4213-8FCB-34E4F0587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" y="3855"/>
                <a:ext cx="100" cy="75"/>
              </a:xfrm>
              <a:custGeom>
                <a:avLst/>
                <a:gdLst>
                  <a:gd name="T0" fmla="*/ 90 w 100"/>
                  <a:gd name="T1" fmla="*/ 33 h 75"/>
                  <a:gd name="T2" fmla="*/ 89 w 100"/>
                  <a:gd name="T3" fmla="*/ 19 h 75"/>
                  <a:gd name="T4" fmla="*/ 82 w 100"/>
                  <a:gd name="T5" fmla="*/ 9 h 75"/>
                  <a:gd name="T6" fmla="*/ 72 w 100"/>
                  <a:gd name="T7" fmla="*/ 0 h 75"/>
                  <a:gd name="T8" fmla="*/ 62 w 100"/>
                  <a:gd name="T9" fmla="*/ 2 h 75"/>
                  <a:gd name="T10" fmla="*/ 50 w 100"/>
                  <a:gd name="T11" fmla="*/ 6 h 75"/>
                  <a:gd name="T12" fmla="*/ 43 w 100"/>
                  <a:gd name="T13" fmla="*/ 12 h 75"/>
                  <a:gd name="T14" fmla="*/ 36 w 100"/>
                  <a:gd name="T15" fmla="*/ 19 h 75"/>
                  <a:gd name="T16" fmla="*/ 37 w 100"/>
                  <a:gd name="T17" fmla="*/ 32 h 75"/>
                  <a:gd name="T18" fmla="*/ 21 w 100"/>
                  <a:gd name="T19" fmla="*/ 29 h 75"/>
                  <a:gd name="T20" fmla="*/ 8 w 100"/>
                  <a:gd name="T21" fmla="*/ 30 h 75"/>
                  <a:gd name="T22" fmla="*/ 0 w 100"/>
                  <a:gd name="T23" fmla="*/ 35 h 75"/>
                  <a:gd name="T24" fmla="*/ 1 w 100"/>
                  <a:gd name="T25" fmla="*/ 43 h 75"/>
                  <a:gd name="T26" fmla="*/ 5 w 100"/>
                  <a:gd name="T27" fmla="*/ 52 h 75"/>
                  <a:gd name="T28" fmla="*/ 11 w 100"/>
                  <a:gd name="T29" fmla="*/ 61 h 75"/>
                  <a:gd name="T30" fmla="*/ 18 w 100"/>
                  <a:gd name="T31" fmla="*/ 65 h 75"/>
                  <a:gd name="T32" fmla="*/ 27 w 100"/>
                  <a:gd name="T33" fmla="*/ 65 h 75"/>
                  <a:gd name="T34" fmla="*/ 28 w 100"/>
                  <a:gd name="T35" fmla="*/ 68 h 75"/>
                  <a:gd name="T36" fmla="*/ 36 w 100"/>
                  <a:gd name="T37" fmla="*/ 72 h 75"/>
                  <a:gd name="T38" fmla="*/ 44 w 100"/>
                  <a:gd name="T39" fmla="*/ 74 h 75"/>
                  <a:gd name="T40" fmla="*/ 54 w 100"/>
                  <a:gd name="T41" fmla="*/ 75 h 75"/>
                  <a:gd name="T42" fmla="*/ 63 w 100"/>
                  <a:gd name="T43" fmla="*/ 74 h 75"/>
                  <a:gd name="T44" fmla="*/ 73 w 100"/>
                  <a:gd name="T45" fmla="*/ 72 h 75"/>
                  <a:gd name="T46" fmla="*/ 79 w 100"/>
                  <a:gd name="T47" fmla="*/ 68 h 75"/>
                  <a:gd name="T48" fmla="*/ 82 w 100"/>
                  <a:gd name="T49" fmla="*/ 63 h 75"/>
                  <a:gd name="T50" fmla="*/ 93 w 100"/>
                  <a:gd name="T51" fmla="*/ 58 h 75"/>
                  <a:gd name="T52" fmla="*/ 100 w 100"/>
                  <a:gd name="T53" fmla="*/ 49 h 75"/>
                  <a:gd name="T54" fmla="*/ 99 w 100"/>
                  <a:gd name="T55" fmla="*/ 39 h 75"/>
                  <a:gd name="T56" fmla="*/ 90 w 100"/>
                  <a:gd name="T57" fmla="*/ 33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0"/>
                  <a:gd name="T88" fmla="*/ 0 h 75"/>
                  <a:gd name="T89" fmla="*/ 100 w 100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0" h="75">
                    <a:moveTo>
                      <a:pt x="90" y="33"/>
                    </a:moveTo>
                    <a:lnTo>
                      <a:pt x="89" y="19"/>
                    </a:lnTo>
                    <a:lnTo>
                      <a:pt x="82" y="9"/>
                    </a:lnTo>
                    <a:lnTo>
                      <a:pt x="72" y="0"/>
                    </a:lnTo>
                    <a:lnTo>
                      <a:pt x="62" y="2"/>
                    </a:lnTo>
                    <a:lnTo>
                      <a:pt x="50" y="6"/>
                    </a:lnTo>
                    <a:lnTo>
                      <a:pt x="43" y="12"/>
                    </a:lnTo>
                    <a:lnTo>
                      <a:pt x="36" y="19"/>
                    </a:lnTo>
                    <a:lnTo>
                      <a:pt x="37" y="32"/>
                    </a:lnTo>
                    <a:lnTo>
                      <a:pt x="21" y="29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5" y="52"/>
                    </a:lnTo>
                    <a:lnTo>
                      <a:pt x="11" y="61"/>
                    </a:lnTo>
                    <a:lnTo>
                      <a:pt x="18" y="65"/>
                    </a:lnTo>
                    <a:lnTo>
                      <a:pt x="27" y="65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4" y="75"/>
                    </a:lnTo>
                    <a:lnTo>
                      <a:pt x="63" y="74"/>
                    </a:lnTo>
                    <a:lnTo>
                      <a:pt x="73" y="72"/>
                    </a:lnTo>
                    <a:lnTo>
                      <a:pt x="79" y="68"/>
                    </a:lnTo>
                    <a:lnTo>
                      <a:pt x="82" y="63"/>
                    </a:lnTo>
                    <a:lnTo>
                      <a:pt x="93" y="58"/>
                    </a:lnTo>
                    <a:lnTo>
                      <a:pt x="100" y="49"/>
                    </a:lnTo>
                    <a:lnTo>
                      <a:pt x="99" y="39"/>
                    </a:lnTo>
                    <a:lnTo>
                      <a:pt x="90" y="33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5" name="Freeform 299">
                <a:extLst>
                  <a:ext uri="{FF2B5EF4-FFF2-40B4-BE49-F238E27FC236}">
                    <a16:creationId xmlns:a16="http://schemas.microsoft.com/office/drawing/2014/main" id="{F90273D2-5EB1-441B-8BC2-05A35C4BF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3885"/>
                <a:ext cx="39" cy="28"/>
              </a:xfrm>
              <a:custGeom>
                <a:avLst/>
                <a:gdLst>
                  <a:gd name="T0" fmla="*/ 19 w 39"/>
                  <a:gd name="T1" fmla="*/ 3 h 28"/>
                  <a:gd name="T2" fmla="*/ 6 w 39"/>
                  <a:gd name="T3" fmla="*/ 6 h 28"/>
                  <a:gd name="T4" fmla="*/ 0 w 39"/>
                  <a:gd name="T5" fmla="*/ 13 h 28"/>
                  <a:gd name="T6" fmla="*/ 2 w 39"/>
                  <a:gd name="T7" fmla="*/ 19 h 28"/>
                  <a:gd name="T8" fmla="*/ 12 w 39"/>
                  <a:gd name="T9" fmla="*/ 26 h 28"/>
                  <a:gd name="T10" fmla="*/ 24 w 39"/>
                  <a:gd name="T11" fmla="*/ 28 h 28"/>
                  <a:gd name="T12" fmla="*/ 34 w 39"/>
                  <a:gd name="T13" fmla="*/ 28 h 28"/>
                  <a:gd name="T14" fmla="*/ 38 w 39"/>
                  <a:gd name="T15" fmla="*/ 22 h 28"/>
                  <a:gd name="T16" fmla="*/ 39 w 39"/>
                  <a:gd name="T17" fmla="*/ 13 h 28"/>
                  <a:gd name="T18" fmla="*/ 36 w 39"/>
                  <a:gd name="T19" fmla="*/ 3 h 28"/>
                  <a:gd name="T20" fmla="*/ 32 w 39"/>
                  <a:gd name="T21" fmla="*/ 2 h 28"/>
                  <a:gd name="T22" fmla="*/ 26 w 39"/>
                  <a:gd name="T23" fmla="*/ 0 h 28"/>
                  <a:gd name="T24" fmla="*/ 19 w 39"/>
                  <a:gd name="T25" fmla="*/ 3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28"/>
                  <a:gd name="T41" fmla="*/ 39 w 3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28">
                    <a:moveTo>
                      <a:pt x="19" y="3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12" y="26"/>
                    </a:lnTo>
                    <a:lnTo>
                      <a:pt x="24" y="28"/>
                    </a:lnTo>
                    <a:lnTo>
                      <a:pt x="34" y="28"/>
                    </a:lnTo>
                    <a:lnTo>
                      <a:pt x="38" y="22"/>
                    </a:lnTo>
                    <a:lnTo>
                      <a:pt x="39" y="13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6" name="Freeform 300">
                <a:extLst>
                  <a:ext uri="{FF2B5EF4-FFF2-40B4-BE49-F238E27FC236}">
                    <a16:creationId xmlns:a16="http://schemas.microsoft.com/office/drawing/2014/main" id="{C58C2822-0ED5-4D09-89EC-169741595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4147"/>
                <a:ext cx="150" cy="107"/>
              </a:xfrm>
              <a:custGeom>
                <a:avLst/>
                <a:gdLst>
                  <a:gd name="T0" fmla="*/ 119 w 150"/>
                  <a:gd name="T1" fmla="*/ 21 h 107"/>
                  <a:gd name="T2" fmla="*/ 111 w 150"/>
                  <a:gd name="T3" fmla="*/ 12 h 107"/>
                  <a:gd name="T4" fmla="*/ 101 w 150"/>
                  <a:gd name="T5" fmla="*/ 6 h 107"/>
                  <a:gd name="T6" fmla="*/ 88 w 150"/>
                  <a:gd name="T7" fmla="*/ 0 h 107"/>
                  <a:gd name="T8" fmla="*/ 75 w 150"/>
                  <a:gd name="T9" fmla="*/ 0 h 107"/>
                  <a:gd name="T10" fmla="*/ 62 w 150"/>
                  <a:gd name="T11" fmla="*/ 0 h 107"/>
                  <a:gd name="T12" fmla="*/ 52 w 150"/>
                  <a:gd name="T13" fmla="*/ 6 h 107"/>
                  <a:gd name="T14" fmla="*/ 45 w 150"/>
                  <a:gd name="T15" fmla="*/ 16 h 107"/>
                  <a:gd name="T16" fmla="*/ 44 w 150"/>
                  <a:gd name="T17" fmla="*/ 31 h 107"/>
                  <a:gd name="T18" fmla="*/ 34 w 150"/>
                  <a:gd name="T19" fmla="*/ 29 h 107"/>
                  <a:gd name="T20" fmla="*/ 24 w 150"/>
                  <a:gd name="T21" fmla="*/ 31 h 107"/>
                  <a:gd name="T22" fmla="*/ 13 w 150"/>
                  <a:gd name="T23" fmla="*/ 35 h 107"/>
                  <a:gd name="T24" fmla="*/ 6 w 150"/>
                  <a:gd name="T25" fmla="*/ 42 h 107"/>
                  <a:gd name="T26" fmla="*/ 0 w 150"/>
                  <a:gd name="T27" fmla="*/ 48 h 107"/>
                  <a:gd name="T28" fmla="*/ 0 w 150"/>
                  <a:gd name="T29" fmla="*/ 57 h 107"/>
                  <a:gd name="T30" fmla="*/ 5 w 150"/>
                  <a:gd name="T31" fmla="*/ 65 h 107"/>
                  <a:gd name="T32" fmla="*/ 19 w 150"/>
                  <a:gd name="T33" fmla="*/ 75 h 107"/>
                  <a:gd name="T34" fmla="*/ 15 w 150"/>
                  <a:gd name="T35" fmla="*/ 81 h 107"/>
                  <a:gd name="T36" fmla="*/ 22 w 150"/>
                  <a:gd name="T37" fmla="*/ 90 h 107"/>
                  <a:gd name="T38" fmla="*/ 35 w 150"/>
                  <a:gd name="T39" fmla="*/ 97 h 107"/>
                  <a:gd name="T40" fmla="*/ 52 w 150"/>
                  <a:gd name="T41" fmla="*/ 104 h 107"/>
                  <a:gd name="T42" fmla="*/ 70 w 150"/>
                  <a:gd name="T43" fmla="*/ 107 h 107"/>
                  <a:gd name="T44" fmla="*/ 87 w 150"/>
                  <a:gd name="T45" fmla="*/ 107 h 107"/>
                  <a:gd name="T46" fmla="*/ 98 w 150"/>
                  <a:gd name="T47" fmla="*/ 101 h 107"/>
                  <a:gd name="T48" fmla="*/ 103 w 150"/>
                  <a:gd name="T49" fmla="*/ 88 h 107"/>
                  <a:gd name="T50" fmla="*/ 117 w 150"/>
                  <a:gd name="T51" fmla="*/ 85 h 107"/>
                  <a:gd name="T52" fmla="*/ 132 w 150"/>
                  <a:gd name="T53" fmla="*/ 80 h 107"/>
                  <a:gd name="T54" fmla="*/ 142 w 150"/>
                  <a:gd name="T55" fmla="*/ 69 h 107"/>
                  <a:gd name="T56" fmla="*/ 149 w 150"/>
                  <a:gd name="T57" fmla="*/ 58 h 107"/>
                  <a:gd name="T58" fmla="*/ 150 w 150"/>
                  <a:gd name="T59" fmla="*/ 45 h 107"/>
                  <a:gd name="T60" fmla="*/ 147 w 150"/>
                  <a:gd name="T61" fmla="*/ 33 h 107"/>
                  <a:gd name="T62" fmla="*/ 136 w 150"/>
                  <a:gd name="T63" fmla="*/ 25 h 107"/>
                  <a:gd name="T64" fmla="*/ 119 w 150"/>
                  <a:gd name="T65" fmla="*/ 21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07"/>
                  <a:gd name="T101" fmla="*/ 150 w 150"/>
                  <a:gd name="T102" fmla="*/ 107 h 1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07">
                    <a:moveTo>
                      <a:pt x="119" y="21"/>
                    </a:moveTo>
                    <a:lnTo>
                      <a:pt x="111" y="12"/>
                    </a:lnTo>
                    <a:lnTo>
                      <a:pt x="101" y="6"/>
                    </a:lnTo>
                    <a:lnTo>
                      <a:pt x="88" y="0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52" y="6"/>
                    </a:lnTo>
                    <a:lnTo>
                      <a:pt x="45" y="16"/>
                    </a:lnTo>
                    <a:lnTo>
                      <a:pt x="44" y="31"/>
                    </a:lnTo>
                    <a:lnTo>
                      <a:pt x="34" y="29"/>
                    </a:lnTo>
                    <a:lnTo>
                      <a:pt x="24" y="31"/>
                    </a:lnTo>
                    <a:lnTo>
                      <a:pt x="13" y="35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7"/>
                    </a:lnTo>
                    <a:lnTo>
                      <a:pt x="5" y="65"/>
                    </a:lnTo>
                    <a:lnTo>
                      <a:pt x="19" y="75"/>
                    </a:lnTo>
                    <a:lnTo>
                      <a:pt x="15" y="81"/>
                    </a:lnTo>
                    <a:lnTo>
                      <a:pt x="22" y="90"/>
                    </a:lnTo>
                    <a:lnTo>
                      <a:pt x="35" y="97"/>
                    </a:lnTo>
                    <a:lnTo>
                      <a:pt x="52" y="104"/>
                    </a:lnTo>
                    <a:lnTo>
                      <a:pt x="70" y="107"/>
                    </a:lnTo>
                    <a:lnTo>
                      <a:pt x="87" y="107"/>
                    </a:lnTo>
                    <a:lnTo>
                      <a:pt x="98" y="101"/>
                    </a:lnTo>
                    <a:lnTo>
                      <a:pt x="103" y="88"/>
                    </a:lnTo>
                    <a:lnTo>
                      <a:pt x="117" y="85"/>
                    </a:lnTo>
                    <a:lnTo>
                      <a:pt x="132" y="80"/>
                    </a:lnTo>
                    <a:lnTo>
                      <a:pt x="142" y="69"/>
                    </a:lnTo>
                    <a:lnTo>
                      <a:pt x="149" y="58"/>
                    </a:lnTo>
                    <a:lnTo>
                      <a:pt x="150" y="45"/>
                    </a:lnTo>
                    <a:lnTo>
                      <a:pt x="147" y="33"/>
                    </a:lnTo>
                    <a:lnTo>
                      <a:pt x="136" y="25"/>
                    </a:lnTo>
                    <a:lnTo>
                      <a:pt x="119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7" name="Freeform 301">
                <a:extLst>
                  <a:ext uri="{FF2B5EF4-FFF2-40B4-BE49-F238E27FC236}">
                    <a16:creationId xmlns:a16="http://schemas.microsoft.com/office/drawing/2014/main" id="{CFD74ED0-1504-4450-B7A0-CB5DB7E56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4157"/>
                <a:ext cx="101" cy="75"/>
              </a:xfrm>
              <a:custGeom>
                <a:avLst/>
                <a:gdLst>
                  <a:gd name="T0" fmla="*/ 91 w 101"/>
                  <a:gd name="T1" fmla="*/ 34 h 75"/>
                  <a:gd name="T2" fmla="*/ 90 w 101"/>
                  <a:gd name="T3" fmla="*/ 19 h 75"/>
                  <a:gd name="T4" fmla="*/ 82 w 101"/>
                  <a:gd name="T5" fmla="*/ 9 h 75"/>
                  <a:gd name="T6" fmla="*/ 71 w 101"/>
                  <a:gd name="T7" fmla="*/ 0 h 75"/>
                  <a:gd name="T8" fmla="*/ 61 w 101"/>
                  <a:gd name="T9" fmla="*/ 2 h 75"/>
                  <a:gd name="T10" fmla="*/ 49 w 101"/>
                  <a:gd name="T11" fmla="*/ 5 h 75"/>
                  <a:gd name="T12" fmla="*/ 42 w 101"/>
                  <a:gd name="T13" fmla="*/ 11 h 75"/>
                  <a:gd name="T14" fmla="*/ 36 w 101"/>
                  <a:gd name="T15" fmla="*/ 18 h 75"/>
                  <a:gd name="T16" fmla="*/ 36 w 101"/>
                  <a:gd name="T17" fmla="*/ 31 h 75"/>
                  <a:gd name="T18" fmla="*/ 20 w 101"/>
                  <a:gd name="T19" fmla="*/ 28 h 75"/>
                  <a:gd name="T20" fmla="*/ 9 w 101"/>
                  <a:gd name="T21" fmla="*/ 29 h 75"/>
                  <a:gd name="T22" fmla="*/ 0 w 101"/>
                  <a:gd name="T23" fmla="*/ 34 h 75"/>
                  <a:gd name="T24" fmla="*/ 2 w 101"/>
                  <a:gd name="T25" fmla="*/ 42 h 75"/>
                  <a:gd name="T26" fmla="*/ 6 w 101"/>
                  <a:gd name="T27" fmla="*/ 51 h 75"/>
                  <a:gd name="T28" fmla="*/ 12 w 101"/>
                  <a:gd name="T29" fmla="*/ 59 h 75"/>
                  <a:gd name="T30" fmla="*/ 19 w 101"/>
                  <a:gd name="T31" fmla="*/ 64 h 75"/>
                  <a:gd name="T32" fmla="*/ 28 w 101"/>
                  <a:gd name="T33" fmla="*/ 65 h 75"/>
                  <a:gd name="T34" fmla="*/ 29 w 101"/>
                  <a:gd name="T35" fmla="*/ 68 h 75"/>
                  <a:gd name="T36" fmla="*/ 35 w 101"/>
                  <a:gd name="T37" fmla="*/ 72 h 75"/>
                  <a:gd name="T38" fmla="*/ 44 w 101"/>
                  <a:gd name="T39" fmla="*/ 74 h 75"/>
                  <a:gd name="T40" fmla="*/ 54 w 101"/>
                  <a:gd name="T41" fmla="*/ 75 h 75"/>
                  <a:gd name="T42" fmla="*/ 62 w 101"/>
                  <a:gd name="T43" fmla="*/ 74 h 75"/>
                  <a:gd name="T44" fmla="*/ 72 w 101"/>
                  <a:gd name="T45" fmla="*/ 71 h 75"/>
                  <a:gd name="T46" fmla="*/ 78 w 101"/>
                  <a:gd name="T47" fmla="*/ 67 h 75"/>
                  <a:gd name="T48" fmla="*/ 81 w 101"/>
                  <a:gd name="T49" fmla="*/ 62 h 75"/>
                  <a:gd name="T50" fmla="*/ 88 w 101"/>
                  <a:gd name="T51" fmla="*/ 59 h 75"/>
                  <a:gd name="T52" fmla="*/ 94 w 101"/>
                  <a:gd name="T53" fmla="*/ 57 h 75"/>
                  <a:gd name="T54" fmla="*/ 98 w 101"/>
                  <a:gd name="T55" fmla="*/ 52 h 75"/>
                  <a:gd name="T56" fmla="*/ 101 w 101"/>
                  <a:gd name="T57" fmla="*/ 48 h 75"/>
                  <a:gd name="T58" fmla="*/ 100 w 101"/>
                  <a:gd name="T59" fmla="*/ 38 h 75"/>
                  <a:gd name="T60" fmla="*/ 91 w 101"/>
                  <a:gd name="T61" fmla="*/ 34 h 7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1"/>
                  <a:gd name="T94" fmla="*/ 0 h 75"/>
                  <a:gd name="T95" fmla="*/ 101 w 101"/>
                  <a:gd name="T96" fmla="*/ 75 h 7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1" h="75">
                    <a:moveTo>
                      <a:pt x="91" y="34"/>
                    </a:moveTo>
                    <a:lnTo>
                      <a:pt x="90" y="19"/>
                    </a:lnTo>
                    <a:lnTo>
                      <a:pt x="82" y="9"/>
                    </a:lnTo>
                    <a:lnTo>
                      <a:pt x="71" y="0"/>
                    </a:lnTo>
                    <a:lnTo>
                      <a:pt x="61" y="2"/>
                    </a:lnTo>
                    <a:lnTo>
                      <a:pt x="49" y="5"/>
                    </a:lnTo>
                    <a:lnTo>
                      <a:pt x="42" y="11"/>
                    </a:lnTo>
                    <a:lnTo>
                      <a:pt x="36" y="18"/>
                    </a:lnTo>
                    <a:lnTo>
                      <a:pt x="36" y="31"/>
                    </a:lnTo>
                    <a:lnTo>
                      <a:pt x="20" y="28"/>
                    </a:lnTo>
                    <a:lnTo>
                      <a:pt x="9" y="29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6" y="51"/>
                    </a:lnTo>
                    <a:lnTo>
                      <a:pt x="12" y="59"/>
                    </a:lnTo>
                    <a:lnTo>
                      <a:pt x="19" y="64"/>
                    </a:lnTo>
                    <a:lnTo>
                      <a:pt x="28" y="65"/>
                    </a:lnTo>
                    <a:lnTo>
                      <a:pt x="29" y="68"/>
                    </a:lnTo>
                    <a:lnTo>
                      <a:pt x="35" y="72"/>
                    </a:lnTo>
                    <a:lnTo>
                      <a:pt x="44" y="74"/>
                    </a:lnTo>
                    <a:lnTo>
                      <a:pt x="54" y="75"/>
                    </a:lnTo>
                    <a:lnTo>
                      <a:pt x="62" y="74"/>
                    </a:lnTo>
                    <a:lnTo>
                      <a:pt x="72" y="71"/>
                    </a:lnTo>
                    <a:lnTo>
                      <a:pt x="78" y="67"/>
                    </a:lnTo>
                    <a:lnTo>
                      <a:pt x="81" y="62"/>
                    </a:lnTo>
                    <a:lnTo>
                      <a:pt x="88" y="59"/>
                    </a:lnTo>
                    <a:lnTo>
                      <a:pt x="94" y="57"/>
                    </a:lnTo>
                    <a:lnTo>
                      <a:pt x="98" y="52"/>
                    </a:lnTo>
                    <a:lnTo>
                      <a:pt x="101" y="48"/>
                    </a:lnTo>
                    <a:lnTo>
                      <a:pt x="100" y="38"/>
                    </a:lnTo>
                    <a:lnTo>
                      <a:pt x="91" y="34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8" name="Freeform 302">
                <a:extLst>
                  <a:ext uri="{FF2B5EF4-FFF2-40B4-BE49-F238E27FC236}">
                    <a16:creationId xmlns:a16="http://schemas.microsoft.com/office/drawing/2014/main" id="{095E13BB-3917-412D-8CFD-D544CDE37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4188"/>
                <a:ext cx="41" cy="26"/>
              </a:xfrm>
              <a:custGeom>
                <a:avLst/>
                <a:gdLst>
                  <a:gd name="T0" fmla="*/ 19 w 41"/>
                  <a:gd name="T1" fmla="*/ 3 h 26"/>
                  <a:gd name="T2" fmla="*/ 10 w 41"/>
                  <a:gd name="T3" fmla="*/ 3 h 26"/>
                  <a:gd name="T4" fmla="*/ 5 w 41"/>
                  <a:gd name="T5" fmla="*/ 5 h 26"/>
                  <a:gd name="T6" fmla="*/ 0 w 41"/>
                  <a:gd name="T7" fmla="*/ 7 h 26"/>
                  <a:gd name="T8" fmla="*/ 0 w 41"/>
                  <a:gd name="T9" fmla="*/ 11 h 26"/>
                  <a:gd name="T10" fmla="*/ 0 w 41"/>
                  <a:gd name="T11" fmla="*/ 17 h 26"/>
                  <a:gd name="T12" fmla="*/ 10 w 41"/>
                  <a:gd name="T13" fmla="*/ 24 h 26"/>
                  <a:gd name="T14" fmla="*/ 22 w 41"/>
                  <a:gd name="T15" fmla="*/ 26 h 26"/>
                  <a:gd name="T16" fmla="*/ 32 w 41"/>
                  <a:gd name="T17" fmla="*/ 26 h 26"/>
                  <a:gd name="T18" fmla="*/ 38 w 41"/>
                  <a:gd name="T19" fmla="*/ 20 h 26"/>
                  <a:gd name="T20" fmla="*/ 41 w 41"/>
                  <a:gd name="T21" fmla="*/ 11 h 26"/>
                  <a:gd name="T22" fmla="*/ 36 w 41"/>
                  <a:gd name="T23" fmla="*/ 3 h 26"/>
                  <a:gd name="T24" fmla="*/ 32 w 41"/>
                  <a:gd name="T25" fmla="*/ 0 h 26"/>
                  <a:gd name="T26" fmla="*/ 25 w 41"/>
                  <a:gd name="T27" fmla="*/ 0 h 26"/>
                  <a:gd name="T28" fmla="*/ 19 w 41"/>
                  <a:gd name="T29" fmla="*/ 3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26"/>
                  <a:gd name="T47" fmla="*/ 41 w 41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26">
                    <a:moveTo>
                      <a:pt x="19" y="3"/>
                    </a:moveTo>
                    <a:lnTo>
                      <a:pt x="10" y="3"/>
                    </a:lnTo>
                    <a:lnTo>
                      <a:pt x="5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0" y="24"/>
                    </a:lnTo>
                    <a:lnTo>
                      <a:pt x="22" y="26"/>
                    </a:lnTo>
                    <a:lnTo>
                      <a:pt x="32" y="26"/>
                    </a:lnTo>
                    <a:lnTo>
                      <a:pt x="38" y="20"/>
                    </a:lnTo>
                    <a:lnTo>
                      <a:pt x="41" y="11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9" name="Freeform 303">
                <a:extLst>
                  <a:ext uri="{FF2B5EF4-FFF2-40B4-BE49-F238E27FC236}">
                    <a16:creationId xmlns:a16="http://schemas.microsoft.com/office/drawing/2014/main" id="{89082043-5591-4898-B6C4-CF5D043C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3737"/>
                <a:ext cx="164" cy="111"/>
              </a:xfrm>
              <a:custGeom>
                <a:avLst/>
                <a:gdLst>
                  <a:gd name="T0" fmla="*/ 62 w 164"/>
                  <a:gd name="T1" fmla="*/ 30 h 111"/>
                  <a:gd name="T2" fmla="*/ 64 w 164"/>
                  <a:gd name="T3" fmla="*/ 16 h 111"/>
                  <a:gd name="T4" fmla="*/ 72 w 164"/>
                  <a:gd name="T5" fmla="*/ 7 h 111"/>
                  <a:gd name="T6" fmla="*/ 84 w 164"/>
                  <a:gd name="T7" fmla="*/ 0 h 111"/>
                  <a:gd name="T8" fmla="*/ 100 w 164"/>
                  <a:gd name="T9" fmla="*/ 0 h 111"/>
                  <a:gd name="T10" fmla="*/ 105 w 164"/>
                  <a:gd name="T11" fmla="*/ 1 h 111"/>
                  <a:gd name="T12" fmla="*/ 113 w 164"/>
                  <a:gd name="T13" fmla="*/ 7 h 111"/>
                  <a:gd name="T14" fmla="*/ 117 w 164"/>
                  <a:gd name="T15" fmla="*/ 16 h 111"/>
                  <a:gd name="T16" fmla="*/ 123 w 164"/>
                  <a:gd name="T17" fmla="*/ 24 h 111"/>
                  <a:gd name="T18" fmla="*/ 124 w 164"/>
                  <a:gd name="T19" fmla="*/ 33 h 111"/>
                  <a:gd name="T20" fmla="*/ 123 w 164"/>
                  <a:gd name="T21" fmla="*/ 42 h 111"/>
                  <a:gd name="T22" fmla="*/ 118 w 164"/>
                  <a:gd name="T23" fmla="*/ 49 h 111"/>
                  <a:gd name="T24" fmla="*/ 111 w 164"/>
                  <a:gd name="T25" fmla="*/ 56 h 111"/>
                  <a:gd name="T26" fmla="*/ 120 w 164"/>
                  <a:gd name="T27" fmla="*/ 55 h 111"/>
                  <a:gd name="T28" fmla="*/ 131 w 164"/>
                  <a:gd name="T29" fmla="*/ 58 h 111"/>
                  <a:gd name="T30" fmla="*/ 141 w 164"/>
                  <a:gd name="T31" fmla="*/ 60 h 111"/>
                  <a:gd name="T32" fmla="*/ 152 w 164"/>
                  <a:gd name="T33" fmla="*/ 66 h 111"/>
                  <a:gd name="T34" fmla="*/ 159 w 164"/>
                  <a:gd name="T35" fmla="*/ 71 h 111"/>
                  <a:gd name="T36" fmla="*/ 163 w 164"/>
                  <a:gd name="T37" fmla="*/ 78 h 111"/>
                  <a:gd name="T38" fmla="*/ 164 w 164"/>
                  <a:gd name="T39" fmla="*/ 85 h 111"/>
                  <a:gd name="T40" fmla="*/ 163 w 164"/>
                  <a:gd name="T41" fmla="*/ 94 h 111"/>
                  <a:gd name="T42" fmla="*/ 156 w 164"/>
                  <a:gd name="T43" fmla="*/ 98 h 111"/>
                  <a:gd name="T44" fmla="*/ 147 w 164"/>
                  <a:gd name="T45" fmla="*/ 102 h 111"/>
                  <a:gd name="T46" fmla="*/ 137 w 164"/>
                  <a:gd name="T47" fmla="*/ 105 h 111"/>
                  <a:gd name="T48" fmla="*/ 128 w 164"/>
                  <a:gd name="T49" fmla="*/ 107 h 111"/>
                  <a:gd name="T50" fmla="*/ 117 w 164"/>
                  <a:gd name="T51" fmla="*/ 105 h 111"/>
                  <a:gd name="T52" fmla="*/ 108 w 164"/>
                  <a:gd name="T53" fmla="*/ 104 h 111"/>
                  <a:gd name="T54" fmla="*/ 100 w 164"/>
                  <a:gd name="T55" fmla="*/ 101 h 111"/>
                  <a:gd name="T56" fmla="*/ 95 w 164"/>
                  <a:gd name="T57" fmla="*/ 99 h 111"/>
                  <a:gd name="T58" fmla="*/ 91 w 164"/>
                  <a:gd name="T59" fmla="*/ 104 h 111"/>
                  <a:gd name="T60" fmla="*/ 82 w 164"/>
                  <a:gd name="T61" fmla="*/ 108 h 111"/>
                  <a:gd name="T62" fmla="*/ 69 w 164"/>
                  <a:gd name="T63" fmla="*/ 109 h 111"/>
                  <a:gd name="T64" fmla="*/ 56 w 164"/>
                  <a:gd name="T65" fmla="*/ 111 h 111"/>
                  <a:gd name="T66" fmla="*/ 42 w 164"/>
                  <a:gd name="T67" fmla="*/ 108 h 111"/>
                  <a:gd name="T68" fmla="*/ 33 w 164"/>
                  <a:gd name="T69" fmla="*/ 104 h 111"/>
                  <a:gd name="T70" fmla="*/ 28 w 164"/>
                  <a:gd name="T71" fmla="*/ 95 h 111"/>
                  <a:gd name="T72" fmla="*/ 32 w 164"/>
                  <a:gd name="T73" fmla="*/ 85 h 111"/>
                  <a:gd name="T74" fmla="*/ 23 w 164"/>
                  <a:gd name="T75" fmla="*/ 78 h 111"/>
                  <a:gd name="T76" fmla="*/ 16 w 164"/>
                  <a:gd name="T77" fmla="*/ 71 h 111"/>
                  <a:gd name="T78" fmla="*/ 9 w 164"/>
                  <a:gd name="T79" fmla="*/ 62 h 111"/>
                  <a:gd name="T80" fmla="*/ 5 w 164"/>
                  <a:gd name="T81" fmla="*/ 53 h 111"/>
                  <a:gd name="T82" fmla="*/ 0 w 164"/>
                  <a:gd name="T83" fmla="*/ 45 h 111"/>
                  <a:gd name="T84" fmla="*/ 2 w 164"/>
                  <a:gd name="T85" fmla="*/ 36 h 111"/>
                  <a:gd name="T86" fmla="*/ 3 w 164"/>
                  <a:gd name="T87" fmla="*/ 27 h 111"/>
                  <a:gd name="T88" fmla="*/ 9 w 164"/>
                  <a:gd name="T89" fmla="*/ 23 h 111"/>
                  <a:gd name="T90" fmla="*/ 22 w 164"/>
                  <a:gd name="T91" fmla="*/ 14 h 111"/>
                  <a:gd name="T92" fmla="*/ 38 w 164"/>
                  <a:gd name="T93" fmla="*/ 14 h 111"/>
                  <a:gd name="T94" fmla="*/ 51 w 164"/>
                  <a:gd name="T95" fmla="*/ 19 h 111"/>
                  <a:gd name="T96" fmla="*/ 62 w 164"/>
                  <a:gd name="T97" fmla="*/ 30 h 1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4"/>
                  <a:gd name="T148" fmla="*/ 0 h 111"/>
                  <a:gd name="T149" fmla="*/ 164 w 164"/>
                  <a:gd name="T150" fmla="*/ 111 h 11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4" h="111">
                    <a:moveTo>
                      <a:pt x="62" y="30"/>
                    </a:moveTo>
                    <a:lnTo>
                      <a:pt x="64" y="16"/>
                    </a:lnTo>
                    <a:lnTo>
                      <a:pt x="72" y="7"/>
                    </a:lnTo>
                    <a:lnTo>
                      <a:pt x="8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3" y="7"/>
                    </a:lnTo>
                    <a:lnTo>
                      <a:pt x="117" y="16"/>
                    </a:lnTo>
                    <a:lnTo>
                      <a:pt x="123" y="24"/>
                    </a:lnTo>
                    <a:lnTo>
                      <a:pt x="124" y="33"/>
                    </a:lnTo>
                    <a:lnTo>
                      <a:pt x="123" y="42"/>
                    </a:lnTo>
                    <a:lnTo>
                      <a:pt x="118" y="49"/>
                    </a:lnTo>
                    <a:lnTo>
                      <a:pt x="111" y="56"/>
                    </a:lnTo>
                    <a:lnTo>
                      <a:pt x="120" y="55"/>
                    </a:lnTo>
                    <a:lnTo>
                      <a:pt x="131" y="58"/>
                    </a:lnTo>
                    <a:lnTo>
                      <a:pt x="141" y="60"/>
                    </a:lnTo>
                    <a:lnTo>
                      <a:pt x="152" y="66"/>
                    </a:lnTo>
                    <a:lnTo>
                      <a:pt x="159" y="71"/>
                    </a:lnTo>
                    <a:lnTo>
                      <a:pt x="163" y="78"/>
                    </a:lnTo>
                    <a:lnTo>
                      <a:pt x="164" y="85"/>
                    </a:lnTo>
                    <a:lnTo>
                      <a:pt x="163" y="94"/>
                    </a:lnTo>
                    <a:lnTo>
                      <a:pt x="156" y="98"/>
                    </a:lnTo>
                    <a:lnTo>
                      <a:pt x="147" y="102"/>
                    </a:lnTo>
                    <a:lnTo>
                      <a:pt x="137" y="105"/>
                    </a:lnTo>
                    <a:lnTo>
                      <a:pt x="128" y="107"/>
                    </a:lnTo>
                    <a:lnTo>
                      <a:pt x="117" y="105"/>
                    </a:lnTo>
                    <a:lnTo>
                      <a:pt x="108" y="104"/>
                    </a:lnTo>
                    <a:lnTo>
                      <a:pt x="100" y="101"/>
                    </a:lnTo>
                    <a:lnTo>
                      <a:pt x="95" y="99"/>
                    </a:lnTo>
                    <a:lnTo>
                      <a:pt x="91" y="104"/>
                    </a:lnTo>
                    <a:lnTo>
                      <a:pt x="82" y="108"/>
                    </a:lnTo>
                    <a:lnTo>
                      <a:pt x="69" y="109"/>
                    </a:lnTo>
                    <a:lnTo>
                      <a:pt x="56" y="111"/>
                    </a:lnTo>
                    <a:lnTo>
                      <a:pt x="42" y="108"/>
                    </a:lnTo>
                    <a:lnTo>
                      <a:pt x="33" y="104"/>
                    </a:lnTo>
                    <a:lnTo>
                      <a:pt x="28" y="95"/>
                    </a:lnTo>
                    <a:lnTo>
                      <a:pt x="32" y="85"/>
                    </a:lnTo>
                    <a:lnTo>
                      <a:pt x="23" y="78"/>
                    </a:lnTo>
                    <a:lnTo>
                      <a:pt x="16" y="71"/>
                    </a:lnTo>
                    <a:lnTo>
                      <a:pt x="9" y="62"/>
                    </a:lnTo>
                    <a:lnTo>
                      <a:pt x="5" y="53"/>
                    </a:lnTo>
                    <a:lnTo>
                      <a:pt x="0" y="45"/>
                    </a:lnTo>
                    <a:lnTo>
                      <a:pt x="2" y="36"/>
                    </a:lnTo>
                    <a:lnTo>
                      <a:pt x="3" y="27"/>
                    </a:lnTo>
                    <a:lnTo>
                      <a:pt x="9" y="23"/>
                    </a:lnTo>
                    <a:lnTo>
                      <a:pt x="22" y="14"/>
                    </a:lnTo>
                    <a:lnTo>
                      <a:pt x="38" y="14"/>
                    </a:lnTo>
                    <a:lnTo>
                      <a:pt x="51" y="19"/>
                    </a:ln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" name="Freeform 304">
                <a:extLst>
                  <a:ext uri="{FF2B5EF4-FFF2-40B4-BE49-F238E27FC236}">
                    <a16:creationId xmlns:a16="http://schemas.microsoft.com/office/drawing/2014/main" id="{76B03707-135C-4A52-B96F-2E68DED28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3754"/>
                <a:ext cx="127" cy="77"/>
              </a:xfrm>
              <a:custGeom>
                <a:avLst/>
                <a:gdLst>
                  <a:gd name="T0" fmla="*/ 49 w 127"/>
                  <a:gd name="T1" fmla="*/ 22 h 77"/>
                  <a:gd name="T2" fmla="*/ 53 w 127"/>
                  <a:gd name="T3" fmla="*/ 9 h 77"/>
                  <a:gd name="T4" fmla="*/ 66 w 127"/>
                  <a:gd name="T5" fmla="*/ 2 h 77"/>
                  <a:gd name="T6" fmla="*/ 79 w 127"/>
                  <a:gd name="T7" fmla="*/ 0 h 77"/>
                  <a:gd name="T8" fmla="*/ 88 w 127"/>
                  <a:gd name="T9" fmla="*/ 9 h 77"/>
                  <a:gd name="T10" fmla="*/ 88 w 127"/>
                  <a:gd name="T11" fmla="*/ 20 h 77"/>
                  <a:gd name="T12" fmla="*/ 86 w 127"/>
                  <a:gd name="T13" fmla="*/ 31 h 77"/>
                  <a:gd name="T14" fmla="*/ 82 w 127"/>
                  <a:gd name="T15" fmla="*/ 39 h 77"/>
                  <a:gd name="T16" fmla="*/ 73 w 127"/>
                  <a:gd name="T17" fmla="*/ 45 h 77"/>
                  <a:gd name="T18" fmla="*/ 81 w 127"/>
                  <a:gd name="T19" fmla="*/ 45 h 77"/>
                  <a:gd name="T20" fmla="*/ 91 w 127"/>
                  <a:gd name="T21" fmla="*/ 45 h 77"/>
                  <a:gd name="T22" fmla="*/ 99 w 127"/>
                  <a:gd name="T23" fmla="*/ 46 h 77"/>
                  <a:gd name="T24" fmla="*/ 109 w 127"/>
                  <a:gd name="T25" fmla="*/ 49 h 77"/>
                  <a:gd name="T26" fmla="*/ 117 w 127"/>
                  <a:gd name="T27" fmla="*/ 52 h 77"/>
                  <a:gd name="T28" fmla="*/ 122 w 127"/>
                  <a:gd name="T29" fmla="*/ 55 h 77"/>
                  <a:gd name="T30" fmla="*/ 127 w 127"/>
                  <a:gd name="T31" fmla="*/ 59 h 77"/>
                  <a:gd name="T32" fmla="*/ 127 w 127"/>
                  <a:gd name="T33" fmla="*/ 67 h 77"/>
                  <a:gd name="T34" fmla="*/ 122 w 127"/>
                  <a:gd name="T35" fmla="*/ 71 h 77"/>
                  <a:gd name="T36" fmla="*/ 115 w 127"/>
                  <a:gd name="T37" fmla="*/ 75 h 77"/>
                  <a:gd name="T38" fmla="*/ 105 w 127"/>
                  <a:gd name="T39" fmla="*/ 75 h 77"/>
                  <a:gd name="T40" fmla="*/ 96 w 127"/>
                  <a:gd name="T41" fmla="*/ 77 h 77"/>
                  <a:gd name="T42" fmla="*/ 85 w 127"/>
                  <a:gd name="T43" fmla="*/ 75 h 77"/>
                  <a:gd name="T44" fmla="*/ 76 w 127"/>
                  <a:gd name="T45" fmla="*/ 74 h 77"/>
                  <a:gd name="T46" fmla="*/ 68 w 127"/>
                  <a:gd name="T47" fmla="*/ 69 h 77"/>
                  <a:gd name="T48" fmla="*/ 65 w 127"/>
                  <a:gd name="T49" fmla="*/ 67 h 77"/>
                  <a:gd name="T50" fmla="*/ 58 w 127"/>
                  <a:gd name="T51" fmla="*/ 68 h 77"/>
                  <a:gd name="T52" fmla="*/ 50 w 127"/>
                  <a:gd name="T53" fmla="*/ 69 h 77"/>
                  <a:gd name="T54" fmla="*/ 42 w 127"/>
                  <a:gd name="T55" fmla="*/ 68 h 77"/>
                  <a:gd name="T56" fmla="*/ 33 w 127"/>
                  <a:gd name="T57" fmla="*/ 68 h 77"/>
                  <a:gd name="T58" fmla="*/ 20 w 127"/>
                  <a:gd name="T59" fmla="*/ 61 h 77"/>
                  <a:gd name="T60" fmla="*/ 20 w 127"/>
                  <a:gd name="T61" fmla="*/ 55 h 77"/>
                  <a:gd name="T62" fmla="*/ 9 w 127"/>
                  <a:gd name="T63" fmla="*/ 43 h 77"/>
                  <a:gd name="T64" fmla="*/ 1 w 127"/>
                  <a:gd name="T65" fmla="*/ 33 h 77"/>
                  <a:gd name="T66" fmla="*/ 0 w 127"/>
                  <a:gd name="T67" fmla="*/ 25 h 77"/>
                  <a:gd name="T68" fmla="*/ 6 w 127"/>
                  <a:gd name="T69" fmla="*/ 18 h 77"/>
                  <a:gd name="T70" fmla="*/ 14 w 127"/>
                  <a:gd name="T71" fmla="*/ 13 h 77"/>
                  <a:gd name="T72" fmla="*/ 27 w 127"/>
                  <a:gd name="T73" fmla="*/ 13 h 77"/>
                  <a:gd name="T74" fmla="*/ 39 w 127"/>
                  <a:gd name="T75" fmla="*/ 16 h 77"/>
                  <a:gd name="T76" fmla="*/ 49 w 127"/>
                  <a:gd name="T77" fmla="*/ 22 h 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7"/>
                  <a:gd name="T118" fmla="*/ 0 h 77"/>
                  <a:gd name="T119" fmla="*/ 127 w 127"/>
                  <a:gd name="T120" fmla="*/ 77 h 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7" h="77">
                    <a:moveTo>
                      <a:pt x="49" y="22"/>
                    </a:moveTo>
                    <a:lnTo>
                      <a:pt x="53" y="9"/>
                    </a:lnTo>
                    <a:lnTo>
                      <a:pt x="66" y="2"/>
                    </a:lnTo>
                    <a:lnTo>
                      <a:pt x="79" y="0"/>
                    </a:lnTo>
                    <a:lnTo>
                      <a:pt x="88" y="9"/>
                    </a:lnTo>
                    <a:lnTo>
                      <a:pt x="88" y="20"/>
                    </a:lnTo>
                    <a:lnTo>
                      <a:pt x="86" y="31"/>
                    </a:lnTo>
                    <a:lnTo>
                      <a:pt x="82" y="39"/>
                    </a:lnTo>
                    <a:lnTo>
                      <a:pt x="73" y="45"/>
                    </a:lnTo>
                    <a:lnTo>
                      <a:pt x="81" y="45"/>
                    </a:lnTo>
                    <a:lnTo>
                      <a:pt x="91" y="45"/>
                    </a:lnTo>
                    <a:lnTo>
                      <a:pt x="99" y="46"/>
                    </a:lnTo>
                    <a:lnTo>
                      <a:pt x="109" y="49"/>
                    </a:lnTo>
                    <a:lnTo>
                      <a:pt x="117" y="52"/>
                    </a:lnTo>
                    <a:lnTo>
                      <a:pt x="122" y="55"/>
                    </a:lnTo>
                    <a:lnTo>
                      <a:pt x="127" y="59"/>
                    </a:lnTo>
                    <a:lnTo>
                      <a:pt x="127" y="67"/>
                    </a:lnTo>
                    <a:lnTo>
                      <a:pt x="122" y="71"/>
                    </a:lnTo>
                    <a:lnTo>
                      <a:pt x="115" y="75"/>
                    </a:lnTo>
                    <a:lnTo>
                      <a:pt x="105" y="75"/>
                    </a:lnTo>
                    <a:lnTo>
                      <a:pt x="96" y="77"/>
                    </a:lnTo>
                    <a:lnTo>
                      <a:pt x="85" y="75"/>
                    </a:lnTo>
                    <a:lnTo>
                      <a:pt x="76" y="74"/>
                    </a:lnTo>
                    <a:lnTo>
                      <a:pt x="68" y="69"/>
                    </a:lnTo>
                    <a:lnTo>
                      <a:pt x="65" y="67"/>
                    </a:lnTo>
                    <a:lnTo>
                      <a:pt x="58" y="68"/>
                    </a:lnTo>
                    <a:lnTo>
                      <a:pt x="50" y="69"/>
                    </a:lnTo>
                    <a:lnTo>
                      <a:pt x="42" y="68"/>
                    </a:lnTo>
                    <a:lnTo>
                      <a:pt x="33" y="68"/>
                    </a:lnTo>
                    <a:lnTo>
                      <a:pt x="20" y="61"/>
                    </a:lnTo>
                    <a:lnTo>
                      <a:pt x="20" y="55"/>
                    </a:lnTo>
                    <a:lnTo>
                      <a:pt x="9" y="43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6" y="18"/>
                    </a:lnTo>
                    <a:lnTo>
                      <a:pt x="14" y="13"/>
                    </a:lnTo>
                    <a:lnTo>
                      <a:pt x="27" y="13"/>
                    </a:lnTo>
                    <a:lnTo>
                      <a:pt x="39" y="16"/>
                    </a:ln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1" name="Freeform 305">
                <a:extLst>
                  <a:ext uri="{FF2B5EF4-FFF2-40B4-BE49-F238E27FC236}">
                    <a16:creationId xmlns:a16="http://schemas.microsoft.com/office/drawing/2014/main" id="{E801BE2D-CD59-44FD-B647-BAEB0E469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" y="3783"/>
                <a:ext cx="38" cy="26"/>
              </a:xfrm>
              <a:custGeom>
                <a:avLst/>
                <a:gdLst>
                  <a:gd name="T0" fmla="*/ 10 w 38"/>
                  <a:gd name="T1" fmla="*/ 26 h 26"/>
                  <a:gd name="T2" fmla="*/ 1 w 38"/>
                  <a:gd name="T3" fmla="*/ 20 h 26"/>
                  <a:gd name="T4" fmla="*/ 0 w 38"/>
                  <a:gd name="T5" fmla="*/ 13 h 26"/>
                  <a:gd name="T6" fmla="*/ 1 w 38"/>
                  <a:gd name="T7" fmla="*/ 6 h 26"/>
                  <a:gd name="T8" fmla="*/ 8 w 38"/>
                  <a:gd name="T9" fmla="*/ 4 h 26"/>
                  <a:gd name="T10" fmla="*/ 15 w 38"/>
                  <a:gd name="T11" fmla="*/ 0 h 26"/>
                  <a:gd name="T12" fmla="*/ 26 w 38"/>
                  <a:gd name="T13" fmla="*/ 0 h 26"/>
                  <a:gd name="T14" fmla="*/ 34 w 38"/>
                  <a:gd name="T15" fmla="*/ 2 h 26"/>
                  <a:gd name="T16" fmla="*/ 38 w 38"/>
                  <a:gd name="T17" fmla="*/ 10 h 26"/>
                  <a:gd name="T18" fmla="*/ 36 w 38"/>
                  <a:gd name="T19" fmla="*/ 19 h 26"/>
                  <a:gd name="T20" fmla="*/ 31 w 38"/>
                  <a:gd name="T21" fmla="*/ 25 h 26"/>
                  <a:gd name="T22" fmla="*/ 21 w 38"/>
                  <a:gd name="T23" fmla="*/ 26 h 26"/>
                  <a:gd name="T24" fmla="*/ 10 w 38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6"/>
                  <a:gd name="T41" fmla="*/ 38 w 38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6">
                    <a:moveTo>
                      <a:pt x="10" y="26"/>
                    </a:moveTo>
                    <a:lnTo>
                      <a:pt x="1" y="20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8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2"/>
                    </a:lnTo>
                    <a:lnTo>
                      <a:pt x="38" y="10"/>
                    </a:lnTo>
                    <a:lnTo>
                      <a:pt x="36" y="19"/>
                    </a:lnTo>
                    <a:lnTo>
                      <a:pt x="31" y="25"/>
                    </a:lnTo>
                    <a:lnTo>
                      <a:pt x="21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2" name="Freeform 306">
                <a:extLst>
                  <a:ext uri="{FF2B5EF4-FFF2-40B4-BE49-F238E27FC236}">
                    <a16:creationId xmlns:a16="http://schemas.microsoft.com/office/drawing/2014/main" id="{46BED892-575F-4B1E-9D46-3BF13CB1B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3805"/>
                <a:ext cx="70" cy="53"/>
              </a:xfrm>
              <a:custGeom>
                <a:avLst/>
                <a:gdLst>
                  <a:gd name="T0" fmla="*/ 65 w 70"/>
                  <a:gd name="T1" fmla="*/ 34 h 53"/>
                  <a:gd name="T2" fmla="*/ 70 w 70"/>
                  <a:gd name="T3" fmla="*/ 27 h 53"/>
                  <a:gd name="T4" fmla="*/ 70 w 70"/>
                  <a:gd name="T5" fmla="*/ 20 h 53"/>
                  <a:gd name="T6" fmla="*/ 64 w 70"/>
                  <a:gd name="T7" fmla="*/ 14 h 53"/>
                  <a:gd name="T8" fmla="*/ 57 w 70"/>
                  <a:gd name="T9" fmla="*/ 16 h 53"/>
                  <a:gd name="T10" fmla="*/ 48 w 70"/>
                  <a:gd name="T11" fmla="*/ 3 h 53"/>
                  <a:gd name="T12" fmla="*/ 35 w 70"/>
                  <a:gd name="T13" fmla="*/ 0 h 53"/>
                  <a:gd name="T14" fmla="*/ 26 w 70"/>
                  <a:gd name="T15" fmla="*/ 0 h 53"/>
                  <a:gd name="T16" fmla="*/ 21 w 70"/>
                  <a:gd name="T17" fmla="*/ 4 h 53"/>
                  <a:gd name="T18" fmla="*/ 16 w 70"/>
                  <a:gd name="T19" fmla="*/ 8 h 53"/>
                  <a:gd name="T20" fmla="*/ 16 w 70"/>
                  <a:gd name="T21" fmla="*/ 17 h 53"/>
                  <a:gd name="T22" fmla="*/ 6 w 70"/>
                  <a:gd name="T23" fmla="*/ 17 h 53"/>
                  <a:gd name="T24" fmla="*/ 2 w 70"/>
                  <a:gd name="T25" fmla="*/ 28 h 53"/>
                  <a:gd name="T26" fmla="*/ 0 w 70"/>
                  <a:gd name="T27" fmla="*/ 33 h 53"/>
                  <a:gd name="T28" fmla="*/ 3 w 70"/>
                  <a:gd name="T29" fmla="*/ 39 h 53"/>
                  <a:gd name="T30" fmla="*/ 8 w 70"/>
                  <a:gd name="T31" fmla="*/ 41 h 53"/>
                  <a:gd name="T32" fmla="*/ 16 w 70"/>
                  <a:gd name="T33" fmla="*/ 44 h 53"/>
                  <a:gd name="T34" fmla="*/ 19 w 70"/>
                  <a:gd name="T35" fmla="*/ 52 h 53"/>
                  <a:gd name="T36" fmla="*/ 31 w 70"/>
                  <a:gd name="T37" fmla="*/ 53 h 53"/>
                  <a:gd name="T38" fmla="*/ 42 w 70"/>
                  <a:gd name="T39" fmla="*/ 49 h 53"/>
                  <a:gd name="T40" fmla="*/ 46 w 70"/>
                  <a:gd name="T41" fmla="*/ 41 h 53"/>
                  <a:gd name="T42" fmla="*/ 55 w 70"/>
                  <a:gd name="T43" fmla="*/ 46 h 53"/>
                  <a:gd name="T44" fmla="*/ 62 w 70"/>
                  <a:gd name="T45" fmla="*/ 46 h 53"/>
                  <a:gd name="T46" fmla="*/ 65 w 70"/>
                  <a:gd name="T47" fmla="*/ 40 h 53"/>
                  <a:gd name="T48" fmla="*/ 65 w 70"/>
                  <a:gd name="T49" fmla="*/ 34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3"/>
                  <a:gd name="T77" fmla="*/ 70 w 70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3">
                    <a:moveTo>
                      <a:pt x="65" y="34"/>
                    </a:moveTo>
                    <a:lnTo>
                      <a:pt x="70" y="27"/>
                    </a:lnTo>
                    <a:lnTo>
                      <a:pt x="70" y="20"/>
                    </a:lnTo>
                    <a:lnTo>
                      <a:pt x="64" y="14"/>
                    </a:lnTo>
                    <a:lnTo>
                      <a:pt x="57" y="16"/>
                    </a:lnTo>
                    <a:lnTo>
                      <a:pt x="48" y="3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1" y="4"/>
                    </a:lnTo>
                    <a:lnTo>
                      <a:pt x="16" y="8"/>
                    </a:lnTo>
                    <a:lnTo>
                      <a:pt x="16" y="17"/>
                    </a:lnTo>
                    <a:lnTo>
                      <a:pt x="6" y="17"/>
                    </a:lnTo>
                    <a:lnTo>
                      <a:pt x="2" y="28"/>
                    </a:lnTo>
                    <a:lnTo>
                      <a:pt x="0" y="33"/>
                    </a:lnTo>
                    <a:lnTo>
                      <a:pt x="3" y="39"/>
                    </a:lnTo>
                    <a:lnTo>
                      <a:pt x="8" y="41"/>
                    </a:lnTo>
                    <a:lnTo>
                      <a:pt x="16" y="44"/>
                    </a:lnTo>
                    <a:lnTo>
                      <a:pt x="19" y="52"/>
                    </a:lnTo>
                    <a:lnTo>
                      <a:pt x="31" y="53"/>
                    </a:lnTo>
                    <a:lnTo>
                      <a:pt x="42" y="49"/>
                    </a:lnTo>
                    <a:lnTo>
                      <a:pt x="46" y="41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3" name="Freeform 307">
                <a:extLst>
                  <a:ext uri="{FF2B5EF4-FFF2-40B4-BE49-F238E27FC236}">
                    <a16:creationId xmlns:a16="http://schemas.microsoft.com/office/drawing/2014/main" id="{5E27F845-49A4-474F-A813-112E01160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3812"/>
                <a:ext cx="35" cy="33"/>
              </a:xfrm>
              <a:custGeom>
                <a:avLst/>
                <a:gdLst>
                  <a:gd name="T0" fmla="*/ 32 w 35"/>
                  <a:gd name="T1" fmla="*/ 20 h 33"/>
                  <a:gd name="T2" fmla="*/ 32 w 35"/>
                  <a:gd name="T3" fmla="*/ 11 h 33"/>
                  <a:gd name="T4" fmla="*/ 30 w 35"/>
                  <a:gd name="T5" fmla="*/ 4 h 33"/>
                  <a:gd name="T6" fmla="*/ 25 w 35"/>
                  <a:gd name="T7" fmla="*/ 0 h 33"/>
                  <a:gd name="T8" fmla="*/ 18 w 35"/>
                  <a:gd name="T9" fmla="*/ 0 h 33"/>
                  <a:gd name="T10" fmla="*/ 9 w 35"/>
                  <a:gd name="T11" fmla="*/ 1 h 33"/>
                  <a:gd name="T12" fmla="*/ 5 w 35"/>
                  <a:gd name="T13" fmla="*/ 6 h 33"/>
                  <a:gd name="T14" fmla="*/ 3 w 35"/>
                  <a:gd name="T15" fmla="*/ 10 h 33"/>
                  <a:gd name="T16" fmla="*/ 7 w 35"/>
                  <a:gd name="T17" fmla="*/ 19 h 33"/>
                  <a:gd name="T18" fmla="*/ 2 w 35"/>
                  <a:gd name="T19" fmla="*/ 20 h 33"/>
                  <a:gd name="T20" fmla="*/ 0 w 35"/>
                  <a:gd name="T21" fmla="*/ 26 h 33"/>
                  <a:gd name="T22" fmla="*/ 3 w 35"/>
                  <a:gd name="T23" fmla="*/ 30 h 33"/>
                  <a:gd name="T24" fmla="*/ 12 w 35"/>
                  <a:gd name="T25" fmla="*/ 32 h 33"/>
                  <a:gd name="T26" fmla="*/ 19 w 35"/>
                  <a:gd name="T27" fmla="*/ 33 h 33"/>
                  <a:gd name="T28" fmla="*/ 29 w 35"/>
                  <a:gd name="T29" fmla="*/ 30 h 33"/>
                  <a:gd name="T30" fmla="*/ 35 w 35"/>
                  <a:gd name="T31" fmla="*/ 24 h 33"/>
                  <a:gd name="T32" fmla="*/ 32 w 35"/>
                  <a:gd name="T33" fmla="*/ 2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32" y="20"/>
                    </a:moveTo>
                    <a:lnTo>
                      <a:pt x="32" y="11"/>
                    </a:lnTo>
                    <a:lnTo>
                      <a:pt x="30" y="4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9" y="1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7" y="19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3" y="30"/>
                    </a:lnTo>
                    <a:lnTo>
                      <a:pt x="12" y="32"/>
                    </a:lnTo>
                    <a:lnTo>
                      <a:pt x="19" y="33"/>
                    </a:lnTo>
                    <a:lnTo>
                      <a:pt x="29" y="30"/>
                    </a:lnTo>
                    <a:lnTo>
                      <a:pt x="35" y="24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4" name="Freeform 308">
                <a:extLst>
                  <a:ext uri="{FF2B5EF4-FFF2-40B4-BE49-F238E27FC236}">
                    <a16:creationId xmlns:a16="http://schemas.microsoft.com/office/drawing/2014/main" id="{40D118B9-99D5-4907-BEAC-ABF69E7C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3828"/>
                <a:ext cx="27" cy="14"/>
              </a:xfrm>
              <a:custGeom>
                <a:avLst/>
                <a:gdLst>
                  <a:gd name="T0" fmla="*/ 10 w 27"/>
                  <a:gd name="T1" fmla="*/ 0 h 14"/>
                  <a:gd name="T2" fmla="*/ 3 w 27"/>
                  <a:gd name="T3" fmla="*/ 1 h 14"/>
                  <a:gd name="T4" fmla="*/ 0 w 27"/>
                  <a:gd name="T5" fmla="*/ 5 h 14"/>
                  <a:gd name="T6" fmla="*/ 1 w 27"/>
                  <a:gd name="T7" fmla="*/ 10 h 14"/>
                  <a:gd name="T8" fmla="*/ 11 w 27"/>
                  <a:gd name="T9" fmla="*/ 14 h 14"/>
                  <a:gd name="T10" fmla="*/ 20 w 27"/>
                  <a:gd name="T11" fmla="*/ 13 h 14"/>
                  <a:gd name="T12" fmla="*/ 26 w 27"/>
                  <a:gd name="T13" fmla="*/ 13 h 14"/>
                  <a:gd name="T14" fmla="*/ 27 w 27"/>
                  <a:gd name="T15" fmla="*/ 8 h 14"/>
                  <a:gd name="T16" fmla="*/ 26 w 27"/>
                  <a:gd name="T17" fmla="*/ 5 h 14"/>
                  <a:gd name="T18" fmla="*/ 17 w 27"/>
                  <a:gd name="T19" fmla="*/ 0 h 14"/>
                  <a:gd name="T20" fmla="*/ 10 w 27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4"/>
                  <a:gd name="T35" fmla="*/ 27 w 27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4">
                    <a:moveTo>
                      <a:pt x="10" y="0"/>
                    </a:moveTo>
                    <a:lnTo>
                      <a:pt x="3" y="1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11" y="14"/>
                    </a:lnTo>
                    <a:lnTo>
                      <a:pt x="20" y="13"/>
                    </a:lnTo>
                    <a:lnTo>
                      <a:pt x="26" y="13"/>
                    </a:lnTo>
                    <a:lnTo>
                      <a:pt x="27" y="8"/>
                    </a:lnTo>
                    <a:lnTo>
                      <a:pt x="26" y="5"/>
                    </a:lnTo>
                    <a:lnTo>
                      <a:pt x="1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5" name="Freeform 309">
                <a:extLst>
                  <a:ext uri="{FF2B5EF4-FFF2-40B4-BE49-F238E27FC236}">
                    <a16:creationId xmlns:a16="http://schemas.microsoft.com/office/drawing/2014/main" id="{B968F195-62C0-4223-9ACF-08287D4EC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" y="4191"/>
                <a:ext cx="74" cy="67"/>
              </a:xfrm>
              <a:custGeom>
                <a:avLst/>
                <a:gdLst>
                  <a:gd name="T0" fmla="*/ 68 w 74"/>
                  <a:gd name="T1" fmla="*/ 38 h 67"/>
                  <a:gd name="T2" fmla="*/ 74 w 74"/>
                  <a:gd name="T3" fmla="*/ 30 h 67"/>
                  <a:gd name="T4" fmla="*/ 74 w 74"/>
                  <a:gd name="T5" fmla="*/ 23 h 67"/>
                  <a:gd name="T6" fmla="*/ 69 w 74"/>
                  <a:gd name="T7" fmla="*/ 14 h 67"/>
                  <a:gd name="T8" fmla="*/ 64 w 74"/>
                  <a:gd name="T9" fmla="*/ 8 h 67"/>
                  <a:gd name="T10" fmla="*/ 55 w 74"/>
                  <a:gd name="T11" fmla="*/ 4 h 67"/>
                  <a:gd name="T12" fmla="*/ 48 w 74"/>
                  <a:gd name="T13" fmla="*/ 2 h 67"/>
                  <a:gd name="T14" fmla="*/ 41 w 74"/>
                  <a:gd name="T15" fmla="*/ 4 h 67"/>
                  <a:gd name="T16" fmla="*/ 41 w 74"/>
                  <a:gd name="T17" fmla="*/ 14 h 67"/>
                  <a:gd name="T18" fmla="*/ 29 w 74"/>
                  <a:gd name="T19" fmla="*/ 2 h 67"/>
                  <a:gd name="T20" fmla="*/ 17 w 74"/>
                  <a:gd name="T21" fmla="*/ 0 h 67"/>
                  <a:gd name="T22" fmla="*/ 7 w 74"/>
                  <a:gd name="T23" fmla="*/ 4 h 67"/>
                  <a:gd name="T24" fmla="*/ 2 w 74"/>
                  <a:gd name="T25" fmla="*/ 13 h 67"/>
                  <a:gd name="T26" fmla="*/ 0 w 74"/>
                  <a:gd name="T27" fmla="*/ 17 h 67"/>
                  <a:gd name="T28" fmla="*/ 0 w 74"/>
                  <a:gd name="T29" fmla="*/ 25 h 67"/>
                  <a:gd name="T30" fmla="*/ 3 w 74"/>
                  <a:gd name="T31" fmla="*/ 33 h 67"/>
                  <a:gd name="T32" fmla="*/ 7 w 74"/>
                  <a:gd name="T33" fmla="*/ 40 h 67"/>
                  <a:gd name="T34" fmla="*/ 17 w 74"/>
                  <a:gd name="T35" fmla="*/ 50 h 67"/>
                  <a:gd name="T36" fmla="*/ 32 w 74"/>
                  <a:gd name="T37" fmla="*/ 47 h 67"/>
                  <a:gd name="T38" fmla="*/ 33 w 74"/>
                  <a:gd name="T39" fmla="*/ 60 h 67"/>
                  <a:gd name="T40" fmla="*/ 43 w 74"/>
                  <a:gd name="T41" fmla="*/ 67 h 67"/>
                  <a:gd name="T42" fmla="*/ 48 w 74"/>
                  <a:gd name="T43" fmla="*/ 66 h 67"/>
                  <a:gd name="T44" fmla="*/ 52 w 74"/>
                  <a:gd name="T45" fmla="*/ 64 h 67"/>
                  <a:gd name="T46" fmla="*/ 53 w 74"/>
                  <a:gd name="T47" fmla="*/ 60 h 67"/>
                  <a:gd name="T48" fmla="*/ 53 w 74"/>
                  <a:gd name="T49" fmla="*/ 53 h 67"/>
                  <a:gd name="T50" fmla="*/ 64 w 74"/>
                  <a:gd name="T51" fmla="*/ 57 h 67"/>
                  <a:gd name="T52" fmla="*/ 72 w 74"/>
                  <a:gd name="T53" fmla="*/ 56 h 67"/>
                  <a:gd name="T54" fmla="*/ 74 w 74"/>
                  <a:gd name="T55" fmla="*/ 49 h 67"/>
                  <a:gd name="T56" fmla="*/ 68 w 74"/>
                  <a:gd name="T57" fmla="*/ 38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"/>
                  <a:gd name="T88" fmla="*/ 0 h 67"/>
                  <a:gd name="T89" fmla="*/ 74 w 74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" h="67">
                    <a:moveTo>
                      <a:pt x="68" y="38"/>
                    </a:moveTo>
                    <a:lnTo>
                      <a:pt x="74" y="30"/>
                    </a:lnTo>
                    <a:lnTo>
                      <a:pt x="74" y="23"/>
                    </a:lnTo>
                    <a:lnTo>
                      <a:pt x="69" y="14"/>
                    </a:lnTo>
                    <a:lnTo>
                      <a:pt x="64" y="8"/>
                    </a:lnTo>
                    <a:lnTo>
                      <a:pt x="55" y="4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41" y="14"/>
                    </a:lnTo>
                    <a:lnTo>
                      <a:pt x="29" y="2"/>
                    </a:lnTo>
                    <a:lnTo>
                      <a:pt x="17" y="0"/>
                    </a:lnTo>
                    <a:lnTo>
                      <a:pt x="7" y="4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17" y="50"/>
                    </a:lnTo>
                    <a:lnTo>
                      <a:pt x="32" y="47"/>
                    </a:lnTo>
                    <a:lnTo>
                      <a:pt x="33" y="60"/>
                    </a:lnTo>
                    <a:lnTo>
                      <a:pt x="43" y="67"/>
                    </a:lnTo>
                    <a:lnTo>
                      <a:pt x="48" y="66"/>
                    </a:lnTo>
                    <a:lnTo>
                      <a:pt x="52" y="64"/>
                    </a:lnTo>
                    <a:lnTo>
                      <a:pt x="53" y="60"/>
                    </a:lnTo>
                    <a:lnTo>
                      <a:pt x="53" y="53"/>
                    </a:lnTo>
                    <a:lnTo>
                      <a:pt x="64" y="57"/>
                    </a:lnTo>
                    <a:lnTo>
                      <a:pt x="72" y="56"/>
                    </a:lnTo>
                    <a:lnTo>
                      <a:pt x="74" y="49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" name="Freeform 310">
                <a:extLst>
                  <a:ext uri="{FF2B5EF4-FFF2-40B4-BE49-F238E27FC236}">
                    <a16:creationId xmlns:a16="http://schemas.microsoft.com/office/drawing/2014/main" id="{4172F5F3-B3AD-4DD3-A8B8-16B5296DE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" y="4198"/>
                <a:ext cx="61" cy="40"/>
              </a:xfrm>
              <a:custGeom>
                <a:avLst/>
                <a:gdLst>
                  <a:gd name="T0" fmla="*/ 54 w 61"/>
                  <a:gd name="T1" fmla="*/ 29 h 40"/>
                  <a:gd name="T2" fmla="*/ 61 w 61"/>
                  <a:gd name="T3" fmla="*/ 21 h 40"/>
                  <a:gd name="T4" fmla="*/ 58 w 61"/>
                  <a:gd name="T5" fmla="*/ 10 h 40"/>
                  <a:gd name="T6" fmla="*/ 51 w 61"/>
                  <a:gd name="T7" fmla="*/ 4 h 40"/>
                  <a:gd name="T8" fmla="*/ 45 w 61"/>
                  <a:gd name="T9" fmla="*/ 7 h 40"/>
                  <a:gd name="T10" fmla="*/ 39 w 61"/>
                  <a:gd name="T11" fmla="*/ 11 h 40"/>
                  <a:gd name="T12" fmla="*/ 38 w 61"/>
                  <a:gd name="T13" fmla="*/ 18 h 40"/>
                  <a:gd name="T14" fmla="*/ 32 w 61"/>
                  <a:gd name="T15" fmla="*/ 10 h 40"/>
                  <a:gd name="T16" fmla="*/ 26 w 61"/>
                  <a:gd name="T17" fmla="*/ 4 h 40"/>
                  <a:gd name="T18" fmla="*/ 19 w 61"/>
                  <a:gd name="T19" fmla="*/ 0 h 40"/>
                  <a:gd name="T20" fmla="*/ 15 w 61"/>
                  <a:gd name="T21" fmla="*/ 0 h 40"/>
                  <a:gd name="T22" fmla="*/ 9 w 61"/>
                  <a:gd name="T23" fmla="*/ 0 h 40"/>
                  <a:gd name="T24" fmla="*/ 3 w 61"/>
                  <a:gd name="T25" fmla="*/ 4 h 40"/>
                  <a:gd name="T26" fmla="*/ 0 w 61"/>
                  <a:gd name="T27" fmla="*/ 10 h 40"/>
                  <a:gd name="T28" fmla="*/ 5 w 61"/>
                  <a:gd name="T29" fmla="*/ 23 h 40"/>
                  <a:gd name="T30" fmla="*/ 12 w 61"/>
                  <a:gd name="T31" fmla="*/ 31 h 40"/>
                  <a:gd name="T32" fmla="*/ 21 w 61"/>
                  <a:gd name="T33" fmla="*/ 36 h 40"/>
                  <a:gd name="T34" fmla="*/ 26 w 61"/>
                  <a:gd name="T35" fmla="*/ 33 h 40"/>
                  <a:gd name="T36" fmla="*/ 34 w 61"/>
                  <a:gd name="T37" fmla="*/ 29 h 40"/>
                  <a:gd name="T38" fmla="*/ 35 w 61"/>
                  <a:gd name="T39" fmla="*/ 33 h 40"/>
                  <a:gd name="T40" fmla="*/ 41 w 61"/>
                  <a:gd name="T41" fmla="*/ 39 h 40"/>
                  <a:gd name="T42" fmla="*/ 46 w 61"/>
                  <a:gd name="T43" fmla="*/ 40 h 40"/>
                  <a:gd name="T44" fmla="*/ 51 w 61"/>
                  <a:gd name="T45" fmla="*/ 37 h 40"/>
                  <a:gd name="T46" fmla="*/ 54 w 61"/>
                  <a:gd name="T47" fmla="*/ 33 h 40"/>
                  <a:gd name="T48" fmla="*/ 54 w 61"/>
                  <a:gd name="T49" fmla="*/ 29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40"/>
                  <a:gd name="T77" fmla="*/ 61 w 61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40">
                    <a:moveTo>
                      <a:pt x="54" y="29"/>
                    </a:moveTo>
                    <a:lnTo>
                      <a:pt x="61" y="21"/>
                    </a:lnTo>
                    <a:lnTo>
                      <a:pt x="58" y="10"/>
                    </a:lnTo>
                    <a:lnTo>
                      <a:pt x="51" y="4"/>
                    </a:lnTo>
                    <a:lnTo>
                      <a:pt x="45" y="7"/>
                    </a:lnTo>
                    <a:lnTo>
                      <a:pt x="39" y="11"/>
                    </a:lnTo>
                    <a:lnTo>
                      <a:pt x="38" y="18"/>
                    </a:lnTo>
                    <a:lnTo>
                      <a:pt x="32" y="10"/>
                    </a:lnTo>
                    <a:lnTo>
                      <a:pt x="26" y="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0" y="10"/>
                    </a:lnTo>
                    <a:lnTo>
                      <a:pt x="5" y="23"/>
                    </a:lnTo>
                    <a:lnTo>
                      <a:pt x="12" y="31"/>
                    </a:lnTo>
                    <a:lnTo>
                      <a:pt x="21" y="36"/>
                    </a:lnTo>
                    <a:lnTo>
                      <a:pt x="26" y="33"/>
                    </a:lnTo>
                    <a:lnTo>
                      <a:pt x="34" y="29"/>
                    </a:lnTo>
                    <a:lnTo>
                      <a:pt x="35" y="33"/>
                    </a:lnTo>
                    <a:lnTo>
                      <a:pt x="41" y="39"/>
                    </a:lnTo>
                    <a:lnTo>
                      <a:pt x="46" y="40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29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7" name="Freeform 311">
                <a:extLst>
                  <a:ext uri="{FF2B5EF4-FFF2-40B4-BE49-F238E27FC236}">
                    <a16:creationId xmlns:a16="http://schemas.microsoft.com/office/drawing/2014/main" id="{5CD1ED73-1B52-464A-AB50-EB85D2E0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4208"/>
                <a:ext cx="23" cy="23"/>
              </a:xfrm>
              <a:custGeom>
                <a:avLst/>
                <a:gdLst>
                  <a:gd name="T0" fmla="*/ 0 w 23"/>
                  <a:gd name="T1" fmla="*/ 19 h 23"/>
                  <a:gd name="T2" fmla="*/ 8 w 23"/>
                  <a:gd name="T3" fmla="*/ 23 h 23"/>
                  <a:gd name="T4" fmla="*/ 15 w 23"/>
                  <a:gd name="T5" fmla="*/ 23 h 23"/>
                  <a:gd name="T6" fmla="*/ 21 w 23"/>
                  <a:gd name="T7" fmla="*/ 19 h 23"/>
                  <a:gd name="T8" fmla="*/ 23 w 23"/>
                  <a:gd name="T9" fmla="*/ 11 h 23"/>
                  <a:gd name="T10" fmla="*/ 21 w 23"/>
                  <a:gd name="T11" fmla="*/ 3 h 23"/>
                  <a:gd name="T12" fmla="*/ 18 w 23"/>
                  <a:gd name="T13" fmla="*/ 0 h 23"/>
                  <a:gd name="T14" fmla="*/ 13 w 23"/>
                  <a:gd name="T15" fmla="*/ 0 h 23"/>
                  <a:gd name="T16" fmla="*/ 11 w 23"/>
                  <a:gd name="T17" fmla="*/ 3 h 23"/>
                  <a:gd name="T18" fmla="*/ 2 w 23"/>
                  <a:gd name="T19" fmla="*/ 10 h 23"/>
                  <a:gd name="T20" fmla="*/ 0 w 23"/>
                  <a:gd name="T21" fmla="*/ 19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3"/>
                  <a:gd name="T35" fmla="*/ 23 w 23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3">
                    <a:moveTo>
                      <a:pt x="0" y="19"/>
                    </a:moveTo>
                    <a:lnTo>
                      <a:pt x="8" y="23"/>
                    </a:lnTo>
                    <a:lnTo>
                      <a:pt x="15" y="23"/>
                    </a:lnTo>
                    <a:lnTo>
                      <a:pt x="21" y="19"/>
                    </a:lnTo>
                    <a:lnTo>
                      <a:pt x="23" y="11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2" y="1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8" name="Freeform 312">
                <a:extLst>
                  <a:ext uri="{FF2B5EF4-FFF2-40B4-BE49-F238E27FC236}">
                    <a16:creationId xmlns:a16="http://schemas.microsoft.com/office/drawing/2014/main" id="{FD7D4C0C-4DA0-4313-BB67-B207530CD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" y="4195"/>
                <a:ext cx="67" cy="56"/>
              </a:xfrm>
              <a:custGeom>
                <a:avLst/>
                <a:gdLst>
                  <a:gd name="T0" fmla="*/ 59 w 67"/>
                  <a:gd name="T1" fmla="*/ 47 h 56"/>
                  <a:gd name="T2" fmla="*/ 65 w 67"/>
                  <a:gd name="T3" fmla="*/ 42 h 56"/>
                  <a:gd name="T4" fmla="*/ 67 w 67"/>
                  <a:gd name="T5" fmla="*/ 36 h 56"/>
                  <a:gd name="T6" fmla="*/ 65 w 67"/>
                  <a:gd name="T7" fmla="*/ 29 h 56"/>
                  <a:gd name="T8" fmla="*/ 59 w 67"/>
                  <a:gd name="T9" fmla="*/ 27 h 56"/>
                  <a:gd name="T10" fmla="*/ 56 w 67"/>
                  <a:gd name="T11" fmla="*/ 13 h 56"/>
                  <a:gd name="T12" fmla="*/ 46 w 67"/>
                  <a:gd name="T13" fmla="*/ 4 h 56"/>
                  <a:gd name="T14" fmla="*/ 39 w 67"/>
                  <a:gd name="T15" fmla="*/ 0 h 56"/>
                  <a:gd name="T16" fmla="*/ 31 w 67"/>
                  <a:gd name="T17" fmla="*/ 1 h 56"/>
                  <a:gd name="T18" fmla="*/ 26 w 67"/>
                  <a:gd name="T19" fmla="*/ 3 h 56"/>
                  <a:gd name="T20" fmla="*/ 23 w 67"/>
                  <a:gd name="T21" fmla="*/ 10 h 56"/>
                  <a:gd name="T22" fmla="*/ 13 w 67"/>
                  <a:gd name="T23" fmla="*/ 6 h 56"/>
                  <a:gd name="T24" fmla="*/ 4 w 67"/>
                  <a:gd name="T25" fmla="*/ 13 h 56"/>
                  <a:gd name="T26" fmla="*/ 0 w 67"/>
                  <a:gd name="T27" fmla="*/ 23 h 56"/>
                  <a:gd name="T28" fmla="*/ 8 w 67"/>
                  <a:gd name="T29" fmla="*/ 34 h 56"/>
                  <a:gd name="T30" fmla="*/ 7 w 67"/>
                  <a:gd name="T31" fmla="*/ 43 h 56"/>
                  <a:gd name="T32" fmla="*/ 17 w 67"/>
                  <a:gd name="T33" fmla="*/ 50 h 56"/>
                  <a:gd name="T34" fmla="*/ 30 w 67"/>
                  <a:gd name="T35" fmla="*/ 50 h 56"/>
                  <a:gd name="T36" fmla="*/ 39 w 67"/>
                  <a:gd name="T37" fmla="*/ 45 h 56"/>
                  <a:gd name="T38" fmla="*/ 43 w 67"/>
                  <a:gd name="T39" fmla="*/ 53 h 56"/>
                  <a:gd name="T40" fmla="*/ 50 w 67"/>
                  <a:gd name="T41" fmla="*/ 56 h 56"/>
                  <a:gd name="T42" fmla="*/ 56 w 67"/>
                  <a:gd name="T43" fmla="*/ 53 h 56"/>
                  <a:gd name="T44" fmla="*/ 59 w 67"/>
                  <a:gd name="T45" fmla="*/ 47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7"/>
                  <a:gd name="T70" fmla="*/ 0 h 56"/>
                  <a:gd name="T71" fmla="*/ 67 w 67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7" h="56">
                    <a:moveTo>
                      <a:pt x="59" y="47"/>
                    </a:moveTo>
                    <a:lnTo>
                      <a:pt x="65" y="42"/>
                    </a:lnTo>
                    <a:lnTo>
                      <a:pt x="67" y="36"/>
                    </a:lnTo>
                    <a:lnTo>
                      <a:pt x="65" y="29"/>
                    </a:lnTo>
                    <a:lnTo>
                      <a:pt x="59" y="27"/>
                    </a:lnTo>
                    <a:lnTo>
                      <a:pt x="56" y="13"/>
                    </a:lnTo>
                    <a:lnTo>
                      <a:pt x="46" y="4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3" y="10"/>
                    </a:lnTo>
                    <a:lnTo>
                      <a:pt x="13" y="6"/>
                    </a:lnTo>
                    <a:lnTo>
                      <a:pt x="4" y="13"/>
                    </a:lnTo>
                    <a:lnTo>
                      <a:pt x="0" y="23"/>
                    </a:lnTo>
                    <a:lnTo>
                      <a:pt x="8" y="34"/>
                    </a:lnTo>
                    <a:lnTo>
                      <a:pt x="7" y="43"/>
                    </a:lnTo>
                    <a:lnTo>
                      <a:pt x="17" y="50"/>
                    </a:lnTo>
                    <a:lnTo>
                      <a:pt x="30" y="50"/>
                    </a:lnTo>
                    <a:lnTo>
                      <a:pt x="39" y="45"/>
                    </a:lnTo>
                    <a:lnTo>
                      <a:pt x="43" y="53"/>
                    </a:lnTo>
                    <a:lnTo>
                      <a:pt x="50" y="56"/>
                    </a:lnTo>
                    <a:lnTo>
                      <a:pt x="56" y="53"/>
                    </a:lnTo>
                    <a:lnTo>
                      <a:pt x="59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9" name="Freeform 313">
                <a:extLst>
                  <a:ext uri="{FF2B5EF4-FFF2-40B4-BE49-F238E27FC236}">
                    <a16:creationId xmlns:a16="http://schemas.microsoft.com/office/drawing/2014/main" id="{8806F7DF-AFDC-452E-BF93-E38FCF7FA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202"/>
                <a:ext cx="36" cy="33"/>
              </a:xfrm>
              <a:custGeom>
                <a:avLst/>
                <a:gdLst>
                  <a:gd name="T0" fmla="*/ 32 w 36"/>
                  <a:gd name="T1" fmla="*/ 27 h 33"/>
                  <a:gd name="T2" fmla="*/ 36 w 36"/>
                  <a:gd name="T3" fmla="*/ 19 h 33"/>
                  <a:gd name="T4" fmla="*/ 36 w 36"/>
                  <a:gd name="T5" fmla="*/ 12 h 33"/>
                  <a:gd name="T6" fmla="*/ 33 w 36"/>
                  <a:gd name="T7" fmla="*/ 4 h 33"/>
                  <a:gd name="T8" fmla="*/ 27 w 36"/>
                  <a:gd name="T9" fmla="*/ 2 h 33"/>
                  <a:gd name="T10" fmla="*/ 19 w 36"/>
                  <a:gd name="T11" fmla="*/ 0 h 33"/>
                  <a:gd name="T12" fmla="*/ 15 w 36"/>
                  <a:gd name="T13" fmla="*/ 2 h 33"/>
                  <a:gd name="T14" fmla="*/ 10 w 36"/>
                  <a:gd name="T15" fmla="*/ 4 h 33"/>
                  <a:gd name="T16" fmla="*/ 10 w 36"/>
                  <a:gd name="T17" fmla="*/ 13 h 33"/>
                  <a:gd name="T18" fmla="*/ 3 w 36"/>
                  <a:gd name="T19" fmla="*/ 12 h 33"/>
                  <a:gd name="T20" fmla="*/ 0 w 36"/>
                  <a:gd name="T21" fmla="*/ 17 h 33"/>
                  <a:gd name="T22" fmla="*/ 2 w 36"/>
                  <a:gd name="T23" fmla="*/ 23 h 33"/>
                  <a:gd name="T24" fmla="*/ 9 w 36"/>
                  <a:gd name="T25" fmla="*/ 27 h 33"/>
                  <a:gd name="T26" fmla="*/ 15 w 36"/>
                  <a:gd name="T27" fmla="*/ 32 h 33"/>
                  <a:gd name="T28" fmla="*/ 26 w 36"/>
                  <a:gd name="T29" fmla="*/ 33 h 33"/>
                  <a:gd name="T30" fmla="*/ 32 w 36"/>
                  <a:gd name="T31" fmla="*/ 32 h 33"/>
                  <a:gd name="T32" fmla="*/ 32 w 36"/>
                  <a:gd name="T33" fmla="*/ 27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3"/>
                  <a:gd name="T53" fmla="*/ 36 w 36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3">
                    <a:moveTo>
                      <a:pt x="32" y="27"/>
                    </a:moveTo>
                    <a:lnTo>
                      <a:pt x="36" y="19"/>
                    </a:lnTo>
                    <a:lnTo>
                      <a:pt x="36" y="12"/>
                    </a:lnTo>
                    <a:lnTo>
                      <a:pt x="33" y="4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0" y="4"/>
                    </a:lnTo>
                    <a:lnTo>
                      <a:pt x="10" y="13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9" y="27"/>
                    </a:lnTo>
                    <a:lnTo>
                      <a:pt x="15" y="32"/>
                    </a:lnTo>
                    <a:lnTo>
                      <a:pt x="26" y="33"/>
                    </a:lnTo>
                    <a:lnTo>
                      <a:pt x="32" y="32"/>
                    </a:lnTo>
                    <a:lnTo>
                      <a:pt x="32" y="27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0" name="Freeform 314">
                <a:extLst>
                  <a:ext uri="{FF2B5EF4-FFF2-40B4-BE49-F238E27FC236}">
                    <a16:creationId xmlns:a16="http://schemas.microsoft.com/office/drawing/2014/main" id="{5F13378D-DB98-433A-BA2A-1D9B253C8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" y="4216"/>
                <a:ext cx="26" cy="22"/>
              </a:xfrm>
              <a:custGeom>
                <a:avLst/>
                <a:gdLst>
                  <a:gd name="T0" fmla="*/ 14 w 26"/>
                  <a:gd name="T1" fmla="*/ 2 h 22"/>
                  <a:gd name="T2" fmla="*/ 7 w 26"/>
                  <a:gd name="T3" fmla="*/ 0 h 22"/>
                  <a:gd name="T4" fmla="*/ 3 w 26"/>
                  <a:gd name="T5" fmla="*/ 5 h 22"/>
                  <a:gd name="T6" fmla="*/ 0 w 26"/>
                  <a:gd name="T7" fmla="*/ 9 h 22"/>
                  <a:gd name="T8" fmla="*/ 7 w 26"/>
                  <a:gd name="T9" fmla="*/ 16 h 22"/>
                  <a:gd name="T10" fmla="*/ 16 w 26"/>
                  <a:gd name="T11" fmla="*/ 21 h 22"/>
                  <a:gd name="T12" fmla="*/ 21 w 26"/>
                  <a:gd name="T13" fmla="*/ 22 h 22"/>
                  <a:gd name="T14" fmla="*/ 24 w 26"/>
                  <a:gd name="T15" fmla="*/ 19 h 22"/>
                  <a:gd name="T16" fmla="*/ 26 w 26"/>
                  <a:gd name="T17" fmla="*/ 15 h 22"/>
                  <a:gd name="T18" fmla="*/ 20 w 26"/>
                  <a:gd name="T19" fmla="*/ 5 h 22"/>
                  <a:gd name="T20" fmla="*/ 14 w 26"/>
                  <a:gd name="T21" fmla="*/ 2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22"/>
                  <a:gd name="T35" fmla="*/ 26 w 26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22">
                    <a:moveTo>
                      <a:pt x="14" y="2"/>
                    </a:moveTo>
                    <a:lnTo>
                      <a:pt x="7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7" y="16"/>
                    </a:lnTo>
                    <a:lnTo>
                      <a:pt x="16" y="21"/>
                    </a:lnTo>
                    <a:lnTo>
                      <a:pt x="21" y="22"/>
                    </a:lnTo>
                    <a:lnTo>
                      <a:pt x="24" y="19"/>
                    </a:lnTo>
                    <a:lnTo>
                      <a:pt x="26" y="15"/>
                    </a:lnTo>
                    <a:lnTo>
                      <a:pt x="20" y="5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1" name="Freeform 315">
                <a:extLst>
                  <a:ext uri="{FF2B5EF4-FFF2-40B4-BE49-F238E27FC236}">
                    <a16:creationId xmlns:a16="http://schemas.microsoft.com/office/drawing/2014/main" id="{9C83C925-8644-42A9-B60E-70C2CFD28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3852"/>
                <a:ext cx="84" cy="66"/>
              </a:xfrm>
              <a:custGeom>
                <a:avLst/>
                <a:gdLst>
                  <a:gd name="T0" fmla="*/ 62 w 84"/>
                  <a:gd name="T1" fmla="*/ 17 h 66"/>
                  <a:gd name="T2" fmla="*/ 55 w 84"/>
                  <a:gd name="T3" fmla="*/ 7 h 66"/>
                  <a:gd name="T4" fmla="*/ 48 w 84"/>
                  <a:gd name="T5" fmla="*/ 2 h 66"/>
                  <a:gd name="T6" fmla="*/ 39 w 84"/>
                  <a:gd name="T7" fmla="*/ 0 h 66"/>
                  <a:gd name="T8" fmla="*/ 32 w 84"/>
                  <a:gd name="T9" fmla="*/ 2 h 66"/>
                  <a:gd name="T10" fmla="*/ 19 w 84"/>
                  <a:gd name="T11" fmla="*/ 10 h 66"/>
                  <a:gd name="T12" fmla="*/ 19 w 84"/>
                  <a:gd name="T13" fmla="*/ 25 h 66"/>
                  <a:gd name="T14" fmla="*/ 6 w 84"/>
                  <a:gd name="T15" fmla="*/ 28 h 66"/>
                  <a:gd name="T16" fmla="*/ 0 w 84"/>
                  <a:gd name="T17" fmla="*/ 41 h 66"/>
                  <a:gd name="T18" fmla="*/ 0 w 84"/>
                  <a:gd name="T19" fmla="*/ 46 h 66"/>
                  <a:gd name="T20" fmla="*/ 6 w 84"/>
                  <a:gd name="T21" fmla="*/ 52 h 66"/>
                  <a:gd name="T22" fmla="*/ 15 w 84"/>
                  <a:gd name="T23" fmla="*/ 56 h 66"/>
                  <a:gd name="T24" fmla="*/ 29 w 84"/>
                  <a:gd name="T25" fmla="*/ 58 h 66"/>
                  <a:gd name="T26" fmla="*/ 28 w 84"/>
                  <a:gd name="T27" fmla="*/ 62 h 66"/>
                  <a:gd name="T28" fmla="*/ 33 w 84"/>
                  <a:gd name="T29" fmla="*/ 66 h 66"/>
                  <a:gd name="T30" fmla="*/ 41 w 84"/>
                  <a:gd name="T31" fmla="*/ 66 h 66"/>
                  <a:gd name="T32" fmla="*/ 52 w 84"/>
                  <a:gd name="T33" fmla="*/ 66 h 66"/>
                  <a:gd name="T34" fmla="*/ 59 w 84"/>
                  <a:gd name="T35" fmla="*/ 62 h 66"/>
                  <a:gd name="T36" fmla="*/ 68 w 84"/>
                  <a:gd name="T37" fmla="*/ 58 h 66"/>
                  <a:gd name="T38" fmla="*/ 69 w 84"/>
                  <a:gd name="T39" fmla="*/ 52 h 66"/>
                  <a:gd name="T40" fmla="*/ 68 w 84"/>
                  <a:gd name="T41" fmla="*/ 48 h 66"/>
                  <a:gd name="T42" fmla="*/ 74 w 84"/>
                  <a:gd name="T43" fmla="*/ 42 h 66"/>
                  <a:gd name="T44" fmla="*/ 79 w 84"/>
                  <a:gd name="T45" fmla="*/ 35 h 66"/>
                  <a:gd name="T46" fmla="*/ 82 w 84"/>
                  <a:gd name="T47" fmla="*/ 28 h 66"/>
                  <a:gd name="T48" fmla="*/ 84 w 84"/>
                  <a:gd name="T49" fmla="*/ 23 h 66"/>
                  <a:gd name="T50" fmla="*/ 81 w 84"/>
                  <a:gd name="T51" fmla="*/ 17 h 66"/>
                  <a:gd name="T52" fmla="*/ 78 w 84"/>
                  <a:gd name="T53" fmla="*/ 15 h 66"/>
                  <a:gd name="T54" fmla="*/ 71 w 84"/>
                  <a:gd name="T55" fmla="*/ 13 h 66"/>
                  <a:gd name="T56" fmla="*/ 62 w 84"/>
                  <a:gd name="T57" fmla="*/ 17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66"/>
                  <a:gd name="T89" fmla="*/ 84 w 84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66">
                    <a:moveTo>
                      <a:pt x="62" y="17"/>
                    </a:moveTo>
                    <a:lnTo>
                      <a:pt x="55" y="7"/>
                    </a:lnTo>
                    <a:lnTo>
                      <a:pt x="48" y="2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19" y="10"/>
                    </a:lnTo>
                    <a:lnTo>
                      <a:pt x="19" y="25"/>
                    </a:lnTo>
                    <a:lnTo>
                      <a:pt x="6" y="28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6" y="52"/>
                    </a:lnTo>
                    <a:lnTo>
                      <a:pt x="15" y="56"/>
                    </a:lnTo>
                    <a:lnTo>
                      <a:pt x="29" y="58"/>
                    </a:lnTo>
                    <a:lnTo>
                      <a:pt x="28" y="62"/>
                    </a:lnTo>
                    <a:lnTo>
                      <a:pt x="33" y="66"/>
                    </a:lnTo>
                    <a:lnTo>
                      <a:pt x="41" y="66"/>
                    </a:lnTo>
                    <a:lnTo>
                      <a:pt x="52" y="66"/>
                    </a:lnTo>
                    <a:lnTo>
                      <a:pt x="59" y="62"/>
                    </a:lnTo>
                    <a:lnTo>
                      <a:pt x="68" y="58"/>
                    </a:lnTo>
                    <a:lnTo>
                      <a:pt x="69" y="52"/>
                    </a:lnTo>
                    <a:lnTo>
                      <a:pt x="68" y="48"/>
                    </a:lnTo>
                    <a:lnTo>
                      <a:pt x="74" y="42"/>
                    </a:lnTo>
                    <a:lnTo>
                      <a:pt x="79" y="35"/>
                    </a:lnTo>
                    <a:lnTo>
                      <a:pt x="82" y="28"/>
                    </a:lnTo>
                    <a:lnTo>
                      <a:pt x="84" y="23"/>
                    </a:lnTo>
                    <a:lnTo>
                      <a:pt x="81" y="17"/>
                    </a:lnTo>
                    <a:lnTo>
                      <a:pt x="78" y="15"/>
                    </a:lnTo>
                    <a:lnTo>
                      <a:pt x="71" y="13"/>
                    </a:lnTo>
                    <a:lnTo>
                      <a:pt x="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2" name="Freeform 316">
                <a:extLst>
                  <a:ext uri="{FF2B5EF4-FFF2-40B4-BE49-F238E27FC236}">
                    <a16:creationId xmlns:a16="http://schemas.microsoft.com/office/drawing/2014/main" id="{607204E5-89CA-4C64-8E23-515680E80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" y="3864"/>
                <a:ext cx="45" cy="39"/>
              </a:xfrm>
              <a:custGeom>
                <a:avLst/>
                <a:gdLst>
                  <a:gd name="T0" fmla="*/ 36 w 45"/>
                  <a:gd name="T1" fmla="*/ 17 h 39"/>
                  <a:gd name="T2" fmla="*/ 34 w 45"/>
                  <a:gd name="T3" fmla="*/ 7 h 39"/>
                  <a:gd name="T4" fmla="*/ 28 w 45"/>
                  <a:gd name="T5" fmla="*/ 1 h 39"/>
                  <a:gd name="T6" fmla="*/ 21 w 45"/>
                  <a:gd name="T7" fmla="*/ 0 h 39"/>
                  <a:gd name="T8" fmla="*/ 15 w 45"/>
                  <a:gd name="T9" fmla="*/ 1 h 39"/>
                  <a:gd name="T10" fmla="*/ 5 w 45"/>
                  <a:gd name="T11" fmla="*/ 10 h 39"/>
                  <a:gd name="T12" fmla="*/ 9 w 45"/>
                  <a:gd name="T13" fmla="*/ 23 h 39"/>
                  <a:gd name="T14" fmla="*/ 2 w 45"/>
                  <a:gd name="T15" fmla="*/ 24 h 39"/>
                  <a:gd name="T16" fmla="*/ 0 w 45"/>
                  <a:gd name="T17" fmla="*/ 30 h 39"/>
                  <a:gd name="T18" fmla="*/ 2 w 45"/>
                  <a:gd name="T19" fmla="*/ 36 h 39"/>
                  <a:gd name="T20" fmla="*/ 10 w 45"/>
                  <a:gd name="T21" fmla="*/ 37 h 39"/>
                  <a:gd name="T22" fmla="*/ 18 w 45"/>
                  <a:gd name="T23" fmla="*/ 39 h 39"/>
                  <a:gd name="T24" fmla="*/ 31 w 45"/>
                  <a:gd name="T25" fmla="*/ 39 h 39"/>
                  <a:gd name="T26" fmla="*/ 38 w 45"/>
                  <a:gd name="T27" fmla="*/ 34 h 39"/>
                  <a:gd name="T28" fmla="*/ 38 w 45"/>
                  <a:gd name="T29" fmla="*/ 30 h 39"/>
                  <a:gd name="T30" fmla="*/ 42 w 45"/>
                  <a:gd name="T31" fmla="*/ 24 h 39"/>
                  <a:gd name="T32" fmla="*/ 45 w 45"/>
                  <a:gd name="T33" fmla="*/ 18 h 39"/>
                  <a:gd name="T34" fmla="*/ 42 w 45"/>
                  <a:gd name="T35" fmla="*/ 14 h 39"/>
                  <a:gd name="T36" fmla="*/ 36 w 45"/>
                  <a:gd name="T37" fmla="*/ 17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39"/>
                  <a:gd name="T59" fmla="*/ 45 w 45"/>
                  <a:gd name="T60" fmla="*/ 39 h 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39">
                    <a:moveTo>
                      <a:pt x="36" y="17"/>
                    </a:moveTo>
                    <a:lnTo>
                      <a:pt x="34" y="7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5" y="10"/>
                    </a:lnTo>
                    <a:lnTo>
                      <a:pt x="9" y="23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10" y="37"/>
                    </a:lnTo>
                    <a:lnTo>
                      <a:pt x="18" y="39"/>
                    </a:lnTo>
                    <a:lnTo>
                      <a:pt x="31" y="39"/>
                    </a:lnTo>
                    <a:lnTo>
                      <a:pt x="38" y="34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45" y="18"/>
                    </a:lnTo>
                    <a:lnTo>
                      <a:pt x="42" y="14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3" name="Freeform 317">
                <a:extLst>
                  <a:ext uri="{FF2B5EF4-FFF2-40B4-BE49-F238E27FC236}">
                    <a16:creationId xmlns:a16="http://schemas.microsoft.com/office/drawing/2014/main" id="{06E3E4AB-200B-4552-ABDE-8218B0A6F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3878"/>
                <a:ext cx="33" cy="22"/>
              </a:xfrm>
              <a:custGeom>
                <a:avLst/>
                <a:gdLst>
                  <a:gd name="T0" fmla="*/ 9 w 33"/>
                  <a:gd name="T1" fmla="*/ 4 h 22"/>
                  <a:gd name="T2" fmla="*/ 2 w 33"/>
                  <a:gd name="T3" fmla="*/ 7 h 22"/>
                  <a:gd name="T4" fmla="*/ 0 w 33"/>
                  <a:gd name="T5" fmla="*/ 15 h 22"/>
                  <a:gd name="T6" fmla="*/ 0 w 33"/>
                  <a:gd name="T7" fmla="*/ 17 h 22"/>
                  <a:gd name="T8" fmla="*/ 5 w 33"/>
                  <a:gd name="T9" fmla="*/ 20 h 22"/>
                  <a:gd name="T10" fmla="*/ 9 w 33"/>
                  <a:gd name="T11" fmla="*/ 20 h 22"/>
                  <a:gd name="T12" fmla="*/ 18 w 33"/>
                  <a:gd name="T13" fmla="*/ 22 h 22"/>
                  <a:gd name="T14" fmla="*/ 29 w 33"/>
                  <a:gd name="T15" fmla="*/ 17 h 22"/>
                  <a:gd name="T16" fmla="*/ 33 w 33"/>
                  <a:gd name="T17" fmla="*/ 13 h 22"/>
                  <a:gd name="T18" fmla="*/ 33 w 33"/>
                  <a:gd name="T19" fmla="*/ 9 h 22"/>
                  <a:gd name="T20" fmla="*/ 29 w 33"/>
                  <a:gd name="T21" fmla="*/ 4 h 22"/>
                  <a:gd name="T22" fmla="*/ 18 w 33"/>
                  <a:gd name="T23" fmla="*/ 0 h 22"/>
                  <a:gd name="T24" fmla="*/ 9 w 33"/>
                  <a:gd name="T25" fmla="*/ 4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22"/>
                  <a:gd name="T41" fmla="*/ 33 w 33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22">
                    <a:moveTo>
                      <a:pt x="9" y="4"/>
                    </a:moveTo>
                    <a:lnTo>
                      <a:pt x="2" y="7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18" y="22"/>
                    </a:lnTo>
                    <a:lnTo>
                      <a:pt x="29" y="17"/>
                    </a:lnTo>
                    <a:lnTo>
                      <a:pt x="33" y="13"/>
                    </a:lnTo>
                    <a:lnTo>
                      <a:pt x="33" y="9"/>
                    </a:lnTo>
                    <a:lnTo>
                      <a:pt x="29" y="4"/>
                    </a:lnTo>
                    <a:lnTo>
                      <a:pt x="18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4" name="Freeform 318">
                <a:extLst>
                  <a:ext uri="{FF2B5EF4-FFF2-40B4-BE49-F238E27FC236}">
                    <a16:creationId xmlns:a16="http://schemas.microsoft.com/office/drawing/2014/main" id="{015B0540-7630-445F-A6AC-6750A59A3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3854"/>
                <a:ext cx="100" cy="66"/>
              </a:xfrm>
              <a:custGeom>
                <a:avLst/>
                <a:gdLst>
                  <a:gd name="T0" fmla="*/ 29 w 100"/>
                  <a:gd name="T1" fmla="*/ 17 h 66"/>
                  <a:gd name="T2" fmla="*/ 35 w 100"/>
                  <a:gd name="T3" fmla="*/ 7 h 66"/>
                  <a:gd name="T4" fmla="*/ 43 w 100"/>
                  <a:gd name="T5" fmla="*/ 1 h 66"/>
                  <a:gd name="T6" fmla="*/ 54 w 100"/>
                  <a:gd name="T7" fmla="*/ 0 h 66"/>
                  <a:gd name="T8" fmla="*/ 64 w 100"/>
                  <a:gd name="T9" fmla="*/ 1 h 66"/>
                  <a:gd name="T10" fmla="*/ 71 w 100"/>
                  <a:gd name="T11" fmla="*/ 4 h 66"/>
                  <a:gd name="T12" fmla="*/ 78 w 100"/>
                  <a:gd name="T13" fmla="*/ 10 h 66"/>
                  <a:gd name="T14" fmla="*/ 81 w 100"/>
                  <a:gd name="T15" fmla="*/ 15 h 66"/>
                  <a:gd name="T16" fmla="*/ 79 w 100"/>
                  <a:gd name="T17" fmla="*/ 24 h 66"/>
                  <a:gd name="T18" fmla="*/ 92 w 100"/>
                  <a:gd name="T19" fmla="*/ 27 h 66"/>
                  <a:gd name="T20" fmla="*/ 100 w 100"/>
                  <a:gd name="T21" fmla="*/ 40 h 66"/>
                  <a:gd name="T22" fmla="*/ 98 w 100"/>
                  <a:gd name="T23" fmla="*/ 46 h 66"/>
                  <a:gd name="T24" fmla="*/ 92 w 100"/>
                  <a:gd name="T25" fmla="*/ 51 h 66"/>
                  <a:gd name="T26" fmla="*/ 82 w 100"/>
                  <a:gd name="T27" fmla="*/ 56 h 66"/>
                  <a:gd name="T28" fmla="*/ 68 w 100"/>
                  <a:gd name="T29" fmla="*/ 57 h 66"/>
                  <a:gd name="T30" fmla="*/ 67 w 100"/>
                  <a:gd name="T31" fmla="*/ 62 h 66"/>
                  <a:gd name="T32" fmla="*/ 61 w 100"/>
                  <a:gd name="T33" fmla="*/ 66 h 66"/>
                  <a:gd name="T34" fmla="*/ 49 w 100"/>
                  <a:gd name="T35" fmla="*/ 66 h 66"/>
                  <a:gd name="T36" fmla="*/ 39 w 100"/>
                  <a:gd name="T37" fmla="*/ 64 h 66"/>
                  <a:gd name="T38" fmla="*/ 28 w 100"/>
                  <a:gd name="T39" fmla="*/ 60 h 66"/>
                  <a:gd name="T40" fmla="*/ 20 w 100"/>
                  <a:gd name="T41" fmla="*/ 57 h 66"/>
                  <a:gd name="T42" fmla="*/ 16 w 100"/>
                  <a:gd name="T43" fmla="*/ 51 h 66"/>
                  <a:gd name="T44" fmla="*/ 22 w 100"/>
                  <a:gd name="T45" fmla="*/ 46 h 66"/>
                  <a:gd name="T46" fmla="*/ 12 w 100"/>
                  <a:gd name="T47" fmla="*/ 40 h 66"/>
                  <a:gd name="T48" fmla="*/ 5 w 100"/>
                  <a:gd name="T49" fmla="*/ 34 h 66"/>
                  <a:gd name="T50" fmla="*/ 0 w 100"/>
                  <a:gd name="T51" fmla="*/ 27 h 66"/>
                  <a:gd name="T52" fmla="*/ 2 w 100"/>
                  <a:gd name="T53" fmla="*/ 23 h 66"/>
                  <a:gd name="T54" fmla="*/ 2 w 100"/>
                  <a:gd name="T55" fmla="*/ 17 h 66"/>
                  <a:gd name="T56" fmla="*/ 7 w 100"/>
                  <a:gd name="T57" fmla="*/ 14 h 66"/>
                  <a:gd name="T58" fmla="*/ 16 w 100"/>
                  <a:gd name="T59" fmla="*/ 13 h 66"/>
                  <a:gd name="T60" fmla="*/ 29 w 100"/>
                  <a:gd name="T61" fmla="*/ 17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0"/>
                  <a:gd name="T94" fmla="*/ 0 h 66"/>
                  <a:gd name="T95" fmla="*/ 100 w 100"/>
                  <a:gd name="T96" fmla="*/ 66 h 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0" h="66">
                    <a:moveTo>
                      <a:pt x="29" y="17"/>
                    </a:moveTo>
                    <a:lnTo>
                      <a:pt x="35" y="7"/>
                    </a:lnTo>
                    <a:lnTo>
                      <a:pt x="43" y="1"/>
                    </a:lnTo>
                    <a:lnTo>
                      <a:pt x="54" y="0"/>
                    </a:lnTo>
                    <a:lnTo>
                      <a:pt x="64" y="1"/>
                    </a:lnTo>
                    <a:lnTo>
                      <a:pt x="71" y="4"/>
                    </a:lnTo>
                    <a:lnTo>
                      <a:pt x="78" y="10"/>
                    </a:lnTo>
                    <a:lnTo>
                      <a:pt x="81" y="15"/>
                    </a:lnTo>
                    <a:lnTo>
                      <a:pt x="79" y="24"/>
                    </a:lnTo>
                    <a:lnTo>
                      <a:pt x="92" y="27"/>
                    </a:lnTo>
                    <a:lnTo>
                      <a:pt x="100" y="40"/>
                    </a:lnTo>
                    <a:lnTo>
                      <a:pt x="98" y="46"/>
                    </a:lnTo>
                    <a:lnTo>
                      <a:pt x="92" y="51"/>
                    </a:lnTo>
                    <a:lnTo>
                      <a:pt x="82" y="56"/>
                    </a:lnTo>
                    <a:lnTo>
                      <a:pt x="68" y="57"/>
                    </a:lnTo>
                    <a:lnTo>
                      <a:pt x="67" y="62"/>
                    </a:lnTo>
                    <a:lnTo>
                      <a:pt x="61" y="66"/>
                    </a:lnTo>
                    <a:lnTo>
                      <a:pt x="49" y="66"/>
                    </a:lnTo>
                    <a:lnTo>
                      <a:pt x="39" y="64"/>
                    </a:lnTo>
                    <a:lnTo>
                      <a:pt x="28" y="60"/>
                    </a:lnTo>
                    <a:lnTo>
                      <a:pt x="20" y="57"/>
                    </a:lnTo>
                    <a:lnTo>
                      <a:pt x="16" y="51"/>
                    </a:lnTo>
                    <a:lnTo>
                      <a:pt x="22" y="46"/>
                    </a:lnTo>
                    <a:lnTo>
                      <a:pt x="12" y="40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7" y="14"/>
                    </a:lnTo>
                    <a:lnTo>
                      <a:pt x="16" y="13"/>
                    </a:lnTo>
                    <a:lnTo>
                      <a:pt x="2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5" name="Freeform 319">
                <a:extLst>
                  <a:ext uri="{FF2B5EF4-FFF2-40B4-BE49-F238E27FC236}">
                    <a16:creationId xmlns:a16="http://schemas.microsoft.com/office/drawing/2014/main" id="{F5708F91-53B3-44A5-9FE5-5BE2CA5C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3865"/>
                <a:ext cx="54" cy="39"/>
              </a:xfrm>
              <a:custGeom>
                <a:avLst/>
                <a:gdLst>
                  <a:gd name="T0" fmla="*/ 10 w 54"/>
                  <a:gd name="T1" fmla="*/ 16 h 39"/>
                  <a:gd name="T2" fmla="*/ 12 w 54"/>
                  <a:gd name="T3" fmla="*/ 6 h 39"/>
                  <a:gd name="T4" fmla="*/ 19 w 54"/>
                  <a:gd name="T5" fmla="*/ 2 h 39"/>
                  <a:gd name="T6" fmla="*/ 28 w 54"/>
                  <a:gd name="T7" fmla="*/ 0 h 39"/>
                  <a:gd name="T8" fmla="*/ 38 w 54"/>
                  <a:gd name="T9" fmla="*/ 2 h 39"/>
                  <a:gd name="T10" fmla="*/ 45 w 54"/>
                  <a:gd name="T11" fmla="*/ 4 h 39"/>
                  <a:gd name="T12" fmla="*/ 49 w 54"/>
                  <a:gd name="T13" fmla="*/ 10 h 39"/>
                  <a:gd name="T14" fmla="*/ 49 w 54"/>
                  <a:gd name="T15" fmla="*/ 15 h 39"/>
                  <a:gd name="T16" fmla="*/ 45 w 54"/>
                  <a:gd name="T17" fmla="*/ 22 h 39"/>
                  <a:gd name="T18" fmla="*/ 51 w 54"/>
                  <a:gd name="T19" fmla="*/ 23 h 39"/>
                  <a:gd name="T20" fmla="*/ 54 w 54"/>
                  <a:gd name="T21" fmla="*/ 29 h 39"/>
                  <a:gd name="T22" fmla="*/ 51 w 54"/>
                  <a:gd name="T23" fmla="*/ 35 h 39"/>
                  <a:gd name="T24" fmla="*/ 42 w 54"/>
                  <a:gd name="T25" fmla="*/ 38 h 39"/>
                  <a:gd name="T26" fmla="*/ 36 w 54"/>
                  <a:gd name="T27" fmla="*/ 38 h 39"/>
                  <a:gd name="T28" fmla="*/ 31 w 54"/>
                  <a:gd name="T29" fmla="*/ 39 h 39"/>
                  <a:gd name="T30" fmla="*/ 23 w 54"/>
                  <a:gd name="T31" fmla="*/ 39 h 39"/>
                  <a:gd name="T32" fmla="*/ 18 w 54"/>
                  <a:gd name="T33" fmla="*/ 39 h 39"/>
                  <a:gd name="T34" fmla="*/ 9 w 54"/>
                  <a:gd name="T35" fmla="*/ 35 h 39"/>
                  <a:gd name="T36" fmla="*/ 10 w 54"/>
                  <a:gd name="T37" fmla="*/ 30 h 39"/>
                  <a:gd name="T38" fmla="*/ 3 w 54"/>
                  <a:gd name="T39" fmla="*/ 23 h 39"/>
                  <a:gd name="T40" fmla="*/ 0 w 54"/>
                  <a:gd name="T41" fmla="*/ 17 h 39"/>
                  <a:gd name="T42" fmla="*/ 2 w 54"/>
                  <a:gd name="T43" fmla="*/ 13 h 39"/>
                  <a:gd name="T44" fmla="*/ 10 w 54"/>
                  <a:gd name="T45" fmla="*/ 16 h 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39"/>
                  <a:gd name="T71" fmla="*/ 54 w 54"/>
                  <a:gd name="T72" fmla="*/ 39 h 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39">
                    <a:moveTo>
                      <a:pt x="10" y="16"/>
                    </a:moveTo>
                    <a:lnTo>
                      <a:pt x="12" y="6"/>
                    </a:lnTo>
                    <a:lnTo>
                      <a:pt x="19" y="2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49" y="15"/>
                    </a:lnTo>
                    <a:lnTo>
                      <a:pt x="45" y="22"/>
                    </a:lnTo>
                    <a:lnTo>
                      <a:pt x="51" y="23"/>
                    </a:lnTo>
                    <a:lnTo>
                      <a:pt x="54" y="29"/>
                    </a:lnTo>
                    <a:lnTo>
                      <a:pt x="51" y="35"/>
                    </a:lnTo>
                    <a:lnTo>
                      <a:pt x="42" y="38"/>
                    </a:lnTo>
                    <a:lnTo>
                      <a:pt x="36" y="38"/>
                    </a:lnTo>
                    <a:lnTo>
                      <a:pt x="31" y="39"/>
                    </a:lnTo>
                    <a:lnTo>
                      <a:pt x="23" y="39"/>
                    </a:lnTo>
                    <a:lnTo>
                      <a:pt x="18" y="39"/>
                    </a:lnTo>
                    <a:lnTo>
                      <a:pt x="9" y="35"/>
                    </a:lnTo>
                    <a:lnTo>
                      <a:pt x="10" y="30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6" name="Freeform 320">
                <a:extLst>
                  <a:ext uri="{FF2B5EF4-FFF2-40B4-BE49-F238E27FC236}">
                    <a16:creationId xmlns:a16="http://schemas.microsoft.com/office/drawing/2014/main" id="{C9E0FA14-0451-4D9F-8C80-F6001AE14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3880"/>
                <a:ext cx="41" cy="20"/>
              </a:xfrm>
              <a:custGeom>
                <a:avLst/>
                <a:gdLst>
                  <a:gd name="T0" fmla="*/ 32 w 41"/>
                  <a:gd name="T1" fmla="*/ 2 h 20"/>
                  <a:gd name="T2" fmla="*/ 38 w 41"/>
                  <a:gd name="T3" fmla="*/ 5 h 20"/>
                  <a:gd name="T4" fmla="*/ 41 w 41"/>
                  <a:gd name="T5" fmla="*/ 13 h 20"/>
                  <a:gd name="T6" fmla="*/ 38 w 41"/>
                  <a:gd name="T7" fmla="*/ 15 h 20"/>
                  <a:gd name="T8" fmla="*/ 35 w 41"/>
                  <a:gd name="T9" fmla="*/ 18 h 20"/>
                  <a:gd name="T10" fmla="*/ 29 w 41"/>
                  <a:gd name="T11" fmla="*/ 18 h 20"/>
                  <a:gd name="T12" fmla="*/ 22 w 41"/>
                  <a:gd name="T13" fmla="*/ 20 h 20"/>
                  <a:gd name="T14" fmla="*/ 12 w 41"/>
                  <a:gd name="T15" fmla="*/ 17 h 20"/>
                  <a:gd name="T16" fmla="*/ 6 w 41"/>
                  <a:gd name="T17" fmla="*/ 15 h 20"/>
                  <a:gd name="T18" fmla="*/ 0 w 41"/>
                  <a:gd name="T19" fmla="*/ 14 h 20"/>
                  <a:gd name="T20" fmla="*/ 0 w 41"/>
                  <a:gd name="T21" fmla="*/ 13 h 20"/>
                  <a:gd name="T22" fmla="*/ 0 w 41"/>
                  <a:gd name="T23" fmla="*/ 7 h 20"/>
                  <a:gd name="T24" fmla="*/ 6 w 41"/>
                  <a:gd name="T25" fmla="*/ 2 h 20"/>
                  <a:gd name="T26" fmla="*/ 19 w 41"/>
                  <a:gd name="T27" fmla="*/ 0 h 20"/>
                  <a:gd name="T28" fmla="*/ 32 w 41"/>
                  <a:gd name="T29" fmla="*/ 2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20"/>
                  <a:gd name="T47" fmla="*/ 41 w 41"/>
                  <a:gd name="T48" fmla="*/ 20 h 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20">
                    <a:moveTo>
                      <a:pt x="32" y="2"/>
                    </a:moveTo>
                    <a:lnTo>
                      <a:pt x="38" y="5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5" y="18"/>
                    </a:lnTo>
                    <a:lnTo>
                      <a:pt x="29" y="18"/>
                    </a:lnTo>
                    <a:lnTo>
                      <a:pt x="22" y="20"/>
                    </a:lnTo>
                    <a:lnTo>
                      <a:pt x="12" y="17"/>
                    </a:lnTo>
                    <a:lnTo>
                      <a:pt x="6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19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7" name="Freeform 321">
                <a:extLst>
                  <a:ext uri="{FF2B5EF4-FFF2-40B4-BE49-F238E27FC236}">
                    <a16:creationId xmlns:a16="http://schemas.microsoft.com/office/drawing/2014/main" id="{33E68FEE-0271-431F-9D75-3725DD36C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844"/>
                <a:ext cx="150" cy="106"/>
              </a:xfrm>
              <a:custGeom>
                <a:avLst/>
                <a:gdLst>
                  <a:gd name="T0" fmla="*/ 118 w 150"/>
                  <a:gd name="T1" fmla="*/ 20 h 106"/>
                  <a:gd name="T2" fmla="*/ 111 w 150"/>
                  <a:gd name="T3" fmla="*/ 11 h 106"/>
                  <a:gd name="T4" fmla="*/ 101 w 150"/>
                  <a:gd name="T5" fmla="*/ 5 h 106"/>
                  <a:gd name="T6" fmla="*/ 88 w 150"/>
                  <a:gd name="T7" fmla="*/ 0 h 106"/>
                  <a:gd name="T8" fmla="*/ 75 w 150"/>
                  <a:gd name="T9" fmla="*/ 0 h 106"/>
                  <a:gd name="T10" fmla="*/ 62 w 150"/>
                  <a:gd name="T11" fmla="*/ 0 h 106"/>
                  <a:gd name="T12" fmla="*/ 52 w 150"/>
                  <a:gd name="T13" fmla="*/ 5 h 106"/>
                  <a:gd name="T14" fmla="*/ 45 w 150"/>
                  <a:gd name="T15" fmla="*/ 15 h 106"/>
                  <a:gd name="T16" fmla="*/ 43 w 150"/>
                  <a:gd name="T17" fmla="*/ 30 h 106"/>
                  <a:gd name="T18" fmla="*/ 33 w 150"/>
                  <a:gd name="T19" fmla="*/ 28 h 106"/>
                  <a:gd name="T20" fmla="*/ 23 w 150"/>
                  <a:gd name="T21" fmla="*/ 30 h 106"/>
                  <a:gd name="T22" fmla="*/ 13 w 150"/>
                  <a:gd name="T23" fmla="*/ 34 h 106"/>
                  <a:gd name="T24" fmla="*/ 6 w 150"/>
                  <a:gd name="T25" fmla="*/ 41 h 106"/>
                  <a:gd name="T26" fmla="*/ 0 w 150"/>
                  <a:gd name="T27" fmla="*/ 47 h 106"/>
                  <a:gd name="T28" fmla="*/ 0 w 150"/>
                  <a:gd name="T29" fmla="*/ 56 h 106"/>
                  <a:gd name="T30" fmla="*/ 4 w 150"/>
                  <a:gd name="T31" fmla="*/ 64 h 106"/>
                  <a:gd name="T32" fmla="*/ 19 w 150"/>
                  <a:gd name="T33" fmla="*/ 74 h 106"/>
                  <a:gd name="T34" fmla="*/ 14 w 150"/>
                  <a:gd name="T35" fmla="*/ 80 h 106"/>
                  <a:gd name="T36" fmla="*/ 22 w 150"/>
                  <a:gd name="T37" fmla="*/ 89 h 106"/>
                  <a:gd name="T38" fmla="*/ 35 w 150"/>
                  <a:gd name="T39" fmla="*/ 96 h 106"/>
                  <a:gd name="T40" fmla="*/ 52 w 150"/>
                  <a:gd name="T41" fmla="*/ 103 h 106"/>
                  <a:gd name="T42" fmla="*/ 69 w 150"/>
                  <a:gd name="T43" fmla="*/ 106 h 106"/>
                  <a:gd name="T44" fmla="*/ 87 w 150"/>
                  <a:gd name="T45" fmla="*/ 106 h 106"/>
                  <a:gd name="T46" fmla="*/ 98 w 150"/>
                  <a:gd name="T47" fmla="*/ 100 h 106"/>
                  <a:gd name="T48" fmla="*/ 102 w 150"/>
                  <a:gd name="T49" fmla="*/ 87 h 106"/>
                  <a:gd name="T50" fmla="*/ 117 w 150"/>
                  <a:gd name="T51" fmla="*/ 85 h 106"/>
                  <a:gd name="T52" fmla="*/ 131 w 150"/>
                  <a:gd name="T53" fmla="*/ 79 h 106"/>
                  <a:gd name="T54" fmla="*/ 141 w 150"/>
                  <a:gd name="T55" fmla="*/ 69 h 106"/>
                  <a:gd name="T56" fmla="*/ 148 w 150"/>
                  <a:gd name="T57" fmla="*/ 57 h 106"/>
                  <a:gd name="T58" fmla="*/ 150 w 150"/>
                  <a:gd name="T59" fmla="*/ 44 h 106"/>
                  <a:gd name="T60" fmla="*/ 147 w 150"/>
                  <a:gd name="T61" fmla="*/ 33 h 106"/>
                  <a:gd name="T62" fmla="*/ 135 w 150"/>
                  <a:gd name="T63" fmla="*/ 24 h 106"/>
                  <a:gd name="T64" fmla="*/ 118 w 150"/>
                  <a:gd name="T65" fmla="*/ 20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06"/>
                  <a:gd name="T101" fmla="*/ 150 w 150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06">
                    <a:moveTo>
                      <a:pt x="118" y="20"/>
                    </a:moveTo>
                    <a:lnTo>
                      <a:pt x="111" y="11"/>
                    </a:lnTo>
                    <a:lnTo>
                      <a:pt x="101" y="5"/>
                    </a:lnTo>
                    <a:lnTo>
                      <a:pt x="88" y="0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52" y="5"/>
                    </a:lnTo>
                    <a:lnTo>
                      <a:pt x="45" y="15"/>
                    </a:lnTo>
                    <a:lnTo>
                      <a:pt x="43" y="30"/>
                    </a:lnTo>
                    <a:lnTo>
                      <a:pt x="33" y="28"/>
                    </a:lnTo>
                    <a:lnTo>
                      <a:pt x="23" y="30"/>
                    </a:lnTo>
                    <a:lnTo>
                      <a:pt x="13" y="34"/>
                    </a:lnTo>
                    <a:lnTo>
                      <a:pt x="6" y="41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19" y="74"/>
                    </a:lnTo>
                    <a:lnTo>
                      <a:pt x="14" y="80"/>
                    </a:lnTo>
                    <a:lnTo>
                      <a:pt x="22" y="89"/>
                    </a:lnTo>
                    <a:lnTo>
                      <a:pt x="35" y="96"/>
                    </a:lnTo>
                    <a:lnTo>
                      <a:pt x="52" y="103"/>
                    </a:lnTo>
                    <a:lnTo>
                      <a:pt x="69" y="106"/>
                    </a:lnTo>
                    <a:lnTo>
                      <a:pt x="87" y="106"/>
                    </a:lnTo>
                    <a:lnTo>
                      <a:pt x="98" y="100"/>
                    </a:lnTo>
                    <a:lnTo>
                      <a:pt x="102" y="87"/>
                    </a:lnTo>
                    <a:lnTo>
                      <a:pt x="117" y="85"/>
                    </a:lnTo>
                    <a:lnTo>
                      <a:pt x="131" y="79"/>
                    </a:lnTo>
                    <a:lnTo>
                      <a:pt x="141" y="69"/>
                    </a:lnTo>
                    <a:lnTo>
                      <a:pt x="148" y="57"/>
                    </a:lnTo>
                    <a:lnTo>
                      <a:pt x="150" y="44"/>
                    </a:lnTo>
                    <a:lnTo>
                      <a:pt x="147" y="33"/>
                    </a:lnTo>
                    <a:lnTo>
                      <a:pt x="135" y="24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8" name="Freeform 322">
                <a:extLst>
                  <a:ext uri="{FF2B5EF4-FFF2-40B4-BE49-F238E27FC236}">
                    <a16:creationId xmlns:a16="http://schemas.microsoft.com/office/drawing/2014/main" id="{B1170D97-BCCC-44A1-8F3C-02077A174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3854"/>
                <a:ext cx="101" cy="75"/>
              </a:xfrm>
              <a:custGeom>
                <a:avLst/>
                <a:gdLst>
                  <a:gd name="T0" fmla="*/ 91 w 101"/>
                  <a:gd name="T1" fmla="*/ 33 h 75"/>
                  <a:gd name="T2" fmla="*/ 89 w 101"/>
                  <a:gd name="T3" fmla="*/ 18 h 75"/>
                  <a:gd name="T4" fmla="*/ 82 w 101"/>
                  <a:gd name="T5" fmla="*/ 8 h 75"/>
                  <a:gd name="T6" fmla="*/ 71 w 101"/>
                  <a:gd name="T7" fmla="*/ 0 h 75"/>
                  <a:gd name="T8" fmla="*/ 60 w 101"/>
                  <a:gd name="T9" fmla="*/ 1 h 75"/>
                  <a:gd name="T10" fmla="*/ 49 w 101"/>
                  <a:gd name="T11" fmla="*/ 4 h 75"/>
                  <a:gd name="T12" fmla="*/ 42 w 101"/>
                  <a:gd name="T13" fmla="*/ 10 h 75"/>
                  <a:gd name="T14" fmla="*/ 36 w 101"/>
                  <a:gd name="T15" fmla="*/ 17 h 75"/>
                  <a:gd name="T16" fmla="*/ 37 w 101"/>
                  <a:gd name="T17" fmla="*/ 30 h 75"/>
                  <a:gd name="T18" fmla="*/ 29 w 101"/>
                  <a:gd name="T19" fmla="*/ 28 h 75"/>
                  <a:gd name="T20" fmla="*/ 22 w 101"/>
                  <a:gd name="T21" fmla="*/ 27 h 75"/>
                  <a:gd name="T22" fmla="*/ 13 w 101"/>
                  <a:gd name="T23" fmla="*/ 27 h 75"/>
                  <a:gd name="T24" fmla="*/ 9 w 101"/>
                  <a:gd name="T25" fmla="*/ 28 h 75"/>
                  <a:gd name="T26" fmla="*/ 0 w 101"/>
                  <a:gd name="T27" fmla="*/ 33 h 75"/>
                  <a:gd name="T28" fmla="*/ 1 w 101"/>
                  <a:gd name="T29" fmla="*/ 41 h 75"/>
                  <a:gd name="T30" fmla="*/ 6 w 101"/>
                  <a:gd name="T31" fmla="*/ 50 h 75"/>
                  <a:gd name="T32" fmla="*/ 11 w 101"/>
                  <a:gd name="T33" fmla="*/ 59 h 75"/>
                  <a:gd name="T34" fmla="*/ 19 w 101"/>
                  <a:gd name="T35" fmla="*/ 63 h 75"/>
                  <a:gd name="T36" fmla="*/ 27 w 101"/>
                  <a:gd name="T37" fmla="*/ 64 h 75"/>
                  <a:gd name="T38" fmla="*/ 29 w 101"/>
                  <a:gd name="T39" fmla="*/ 67 h 75"/>
                  <a:gd name="T40" fmla="*/ 34 w 101"/>
                  <a:gd name="T41" fmla="*/ 72 h 75"/>
                  <a:gd name="T42" fmla="*/ 43 w 101"/>
                  <a:gd name="T43" fmla="*/ 73 h 75"/>
                  <a:gd name="T44" fmla="*/ 53 w 101"/>
                  <a:gd name="T45" fmla="*/ 75 h 75"/>
                  <a:gd name="T46" fmla="*/ 62 w 101"/>
                  <a:gd name="T47" fmla="*/ 73 h 75"/>
                  <a:gd name="T48" fmla="*/ 72 w 101"/>
                  <a:gd name="T49" fmla="*/ 70 h 75"/>
                  <a:gd name="T50" fmla="*/ 78 w 101"/>
                  <a:gd name="T51" fmla="*/ 66 h 75"/>
                  <a:gd name="T52" fmla="*/ 81 w 101"/>
                  <a:gd name="T53" fmla="*/ 62 h 75"/>
                  <a:gd name="T54" fmla="*/ 88 w 101"/>
                  <a:gd name="T55" fmla="*/ 59 h 75"/>
                  <a:gd name="T56" fmla="*/ 94 w 101"/>
                  <a:gd name="T57" fmla="*/ 56 h 75"/>
                  <a:gd name="T58" fmla="*/ 98 w 101"/>
                  <a:gd name="T59" fmla="*/ 51 h 75"/>
                  <a:gd name="T60" fmla="*/ 101 w 101"/>
                  <a:gd name="T61" fmla="*/ 47 h 75"/>
                  <a:gd name="T62" fmla="*/ 99 w 101"/>
                  <a:gd name="T63" fmla="*/ 37 h 75"/>
                  <a:gd name="T64" fmla="*/ 91 w 101"/>
                  <a:gd name="T65" fmla="*/ 33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75"/>
                  <a:gd name="T101" fmla="*/ 101 w 101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75">
                    <a:moveTo>
                      <a:pt x="91" y="33"/>
                    </a:moveTo>
                    <a:lnTo>
                      <a:pt x="89" y="18"/>
                    </a:lnTo>
                    <a:lnTo>
                      <a:pt x="82" y="8"/>
                    </a:lnTo>
                    <a:lnTo>
                      <a:pt x="71" y="0"/>
                    </a:lnTo>
                    <a:lnTo>
                      <a:pt x="60" y="1"/>
                    </a:lnTo>
                    <a:lnTo>
                      <a:pt x="49" y="4"/>
                    </a:lnTo>
                    <a:lnTo>
                      <a:pt x="42" y="10"/>
                    </a:lnTo>
                    <a:lnTo>
                      <a:pt x="36" y="17"/>
                    </a:lnTo>
                    <a:lnTo>
                      <a:pt x="37" y="30"/>
                    </a:lnTo>
                    <a:lnTo>
                      <a:pt x="29" y="28"/>
                    </a:lnTo>
                    <a:lnTo>
                      <a:pt x="22" y="27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6" y="50"/>
                    </a:lnTo>
                    <a:lnTo>
                      <a:pt x="11" y="59"/>
                    </a:lnTo>
                    <a:lnTo>
                      <a:pt x="19" y="63"/>
                    </a:lnTo>
                    <a:lnTo>
                      <a:pt x="27" y="64"/>
                    </a:lnTo>
                    <a:lnTo>
                      <a:pt x="29" y="67"/>
                    </a:lnTo>
                    <a:lnTo>
                      <a:pt x="34" y="72"/>
                    </a:lnTo>
                    <a:lnTo>
                      <a:pt x="43" y="73"/>
                    </a:lnTo>
                    <a:lnTo>
                      <a:pt x="53" y="75"/>
                    </a:lnTo>
                    <a:lnTo>
                      <a:pt x="62" y="73"/>
                    </a:lnTo>
                    <a:lnTo>
                      <a:pt x="72" y="70"/>
                    </a:lnTo>
                    <a:lnTo>
                      <a:pt x="78" y="66"/>
                    </a:lnTo>
                    <a:lnTo>
                      <a:pt x="81" y="62"/>
                    </a:lnTo>
                    <a:lnTo>
                      <a:pt x="88" y="59"/>
                    </a:lnTo>
                    <a:lnTo>
                      <a:pt x="94" y="56"/>
                    </a:lnTo>
                    <a:lnTo>
                      <a:pt x="98" y="51"/>
                    </a:lnTo>
                    <a:lnTo>
                      <a:pt x="101" y="47"/>
                    </a:lnTo>
                    <a:lnTo>
                      <a:pt x="99" y="37"/>
                    </a:lnTo>
                    <a:lnTo>
                      <a:pt x="91" y="33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9" name="Freeform 323">
                <a:extLst>
                  <a:ext uri="{FF2B5EF4-FFF2-40B4-BE49-F238E27FC236}">
                    <a16:creationId xmlns:a16="http://schemas.microsoft.com/office/drawing/2014/main" id="{4735E36E-5FD1-4EE2-81D5-7D4ABBCC4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3884"/>
                <a:ext cx="40" cy="26"/>
              </a:xfrm>
              <a:custGeom>
                <a:avLst/>
                <a:gdLst>
                  <a:gd name="T0" fmla="*/ 19 w 40"/>
                  <a:gd name="T1" fmla="*/ 3 h 26"/>
                  <a:gd name="T2" fmla="*/ 6 w 40"/>
                  <a:gd name="T3" fmla="*/ 6 h 26"/>
                  <a:gd name="T4" fmla="*/ 0 w 40"/>
                  <a:gd name="T5" fmla="*/ 11 h 26"/>
                  <a:gd name="T6" fmla="*/ 0 w 40"/>
                  <a:gd name="T7" fmla="*/ 17 h 26"/>
                  <a:gd name="T8" fmla="*/ 10 w 40"/>
                  <a:gd name="T9" fmla="*/ 24 h 26"/>
                  <a:gd name="T10" fmla="*/ 21 w 40"/>
                  <a:gd name="T11" fmla="*/ 26 h 26"/>
                  <a:gd name="T12" fmla="*/ 32 w 40"/>
                  <a:gd name="T13" fmla="*/ 26 h 26"/>
                  <a:gd name="T14" fmla="*/ 37 w 40"/>
                  <a:gd name="T15" fmla="*/ 20 h 26"/>
                  <a:gd name="T16" fmla="*/ 40 w 40"/>
                  <a:gd name="T17" fmla="*/ 11 h 26"/>
                  <a:gd name="T18" fmla="*/ 36 w 40"/>
                  <a:gd name="T19" fmla="*/ 3 h 26"/>
                  <a:gd name="T20" fmla="*/ 32 w 40"/>
                  <a:gd name="T21" fmla="*/ 0 h 26"/>
                  <a:gd name="T22" fmla="*/ 26 w 40"/>
                  <a:gd name="T23" fmla="*/ 0 h 26"/>
                  <a:gd name="T24" fmla="*/ 19 w 40"/>
                  <a:gd name="T25" fmla="*/ 3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26"/>
                  <a:gd name="T41" fmla="*/ 40 w 40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26">
                    <a:moveTo>
                      <a:pt x="19" y="3"/>
                    </a:moveTo>
                    <a:lnTo>
                      <a:pt x="6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0" y="24"/>
                    </a:lnTo>
                    <a:lnTo>
                      <a:pt x="21" y="26"/>
                    </a:lnTo>
                    <a:lnTo>
                      <a:pt x="32" y="26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0" name="Freeform 324">
                <a:extLst>
                  <a:ext uri="{FF2B5EF4-FFF2-40B4-BE49-F238E27FC236}">
                    <a16:creationId xmlns:a16="http://schemas.microsoft.com/office/drawing/2014/main" id="{A509A91F-17A6-4E3B-AA33-085FE00AF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4142"/>
                <a:ext cx="100" cy="79"/>
              </a:xfrm>
              <a:custGeom>
                <a:avLst/>
                <a:gdLst>
                  <a:gd name="T0" fmla="*/ 13 w 100"/>
                  <a:gd name="T1" fmla="*/ 43 h 79"/>
                  <a:gd name="T2" fmla="*/ 12 w 100"/>
                  <a:gd name="T3" fmla="*/ 50 h 79"/>
                  <a:gd name="T4" fmla="*/ 16 w 100"/>
                  <a:gd name="T5" fmla="*/ 57 h 79"/>
                  <a:gd name="T6" fmla="*/ 21 w 100"/>
                  <a:gd name="T7" fmla="*/ 64 h 79"/>
                  <a:gd name="T8" fmla="*/ 29 w 100"/>
                  <a:gd name="T9" fmla="*/ 73 h 79"/>
                  <a:gd name="T10" fmla="*/ 36 w 100"/>
                  <a:gd name="T11" fmla="*/ 76 h 79"/>
                  <a:gd name="T12" fmla="*/ 45 w 100"/>
                  <a:gd name="T13" fmla="*/ 79 h 79"/>
                  <a:gd name="T14" fmla="*/ 54 w 100"/>
                  <a:gd name="T15" fmla="*/ 76 h 79"/>
                  <a:gd name="T16" fmla="*/ 62 w 100"/>
                  <a:gd name="T17" fmla="*/ 69 h 79"/>
                  <a:gd name="T18" fmla="*/ 65 w 100"/>
                  <a:gd name="T19" fmla="*/ 72 h 79"/>
                  <a:gd name="T20" fmla="*/ 74 w 100"/>
                  <a:gd name="T21" fmla="*/ 76 h 79"/>
                  <a:gd name="T22" fmla="*/ 81 w 100"/>
                  <a:gd name="T23" fmla="*/ 77 h 79"/>
                  <a:gd name="T24" fmla="*/ 90 w 100"/>
                  <a:gd name="T25" fmla="*/ 79 h 79"/>
                  <a:gd name="T26" fmla="*/ 94 w 100"/>
                  <a:gd name="T27" fmla="*/ 76 h 79"/>
                  <a:gd name="T28" fmla="*/ 100 w 100"/>
                  <a:gd name="T29" fmla="*/ 72 h 79"/>
                  <a:gd name="T30" fmla="*/ 100 w 100"/>
                  <a:gd name="T31" fmla="*/ 63 h 79"/>
                  <a:gd name="T32" fmla="*/ 97 w 100"/>
                  <a:gd name="T33" fmla="*/ 54 h 79"/>
                  <a:gd name="T34" fmla="*/ 100 w 100"/>
                  <a:gd name="T35" fmla="*/ 50 h 79"/>
                  <a:gd name="T36" fmla="*/ 100 w 100"/>
                  <a:gd name="T37" fmla="*/ 43 h 79"/>
                  <a:gd name="T38" fmla="*/ 95 w 100"/>
                  <a:gd name="T39" fmla="*/ 31 h 79"/>
                  <a:gd name="T40" fmla="*/ 88 w 100"/>
                  <a:gd name="T41" fmla="*/ 20 h 79"/>
                  <a:gd name="T42" fmla="*/ 78 w 100"/>
                  <a:gd name="T43" fmla="*/ 8 h 79"/>
                  <a:gd name="T44" fmla="*/ 68 w 100"/>
                  <a:gd name="T45" fmla="*/ 2 h 79"/>
                  <a:gd name="T46" fmla="*/ 58 w 100"/>
                  <a:gd name="T47" fmla="*/ 1 h 79"/>
                  <a:gd name="T48" fmla="*/ 51 w 100"/>
                  <a:gd name="T49" fmla="*/ 10 h 79"/>
                  <a:gd name="T50" fmla="*/ 39 w 100"/>
                  <a:gd name="T51" fmla="*/ 1 h 79"/>
                  <a:gd name="T52" fmla="*/ 29 w 100"/>
                  <a:gd name="T53" fmla="*/ 0 h 79"/>
                  <a:gd name="T54" fmla="*/ 18 w 100"/>
                  <a:gd name="T55" fmla="*/ 0 h 79"/>
                  <a:gd name="T56" fmla="*/ 9 w 100"/>
                  <a:gd name="T57" fmla="*/ 5 h 79"/>
                  <a:gd name="T58" fmla="*/ 2 w 100"/>
                  <a:gd name="T59" fmla="*/ 13 h 79"/>
                  <a:gd name="T60" fmla="*/ 0 w 100"/>
                  <a:gd name="T61" fmla="*/ 21 h 79"/>
                  <a:gd name="T62" fmla="*/ 2 w 100"/>
                  <a:gd name="T63" fmla="*/ 31 h 79"/>
                  <a:gd name="T64" fmla="*/ 13 w 100"/>
                  <a:gd name="T65" fmla="*/ 43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79"/>
                  <a:gd name="T101" fmla="*/ 100 w 10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79">
                    <a:moveTo>
                      <a:pt x="13" y="43"/>
                    </a:moveTo>
                    <a:lnTo>
                      <a:pt x="12" y="50"/>
                    </a:lnTo>
                    <a:lnTo>
                      <a:pt x="16" y="57"/>
                    </a:lnTo>
                    <a:lnTo>
                      <a:pt x="21" y="64"/>
                    </a:lnTo>
                    <a:lnTo>
                      <a:pt x="29" y="73"/>
                    </a:lnTo>
                    <a:lnTo>
                      <a:pt x="36" y="76"/>
                    </a:lnTo>
                    <a:lnTo>
                      <a:pt x="45" y="79"/>
                    </a:lnTo>
                    <a:lnTo>
                      <a:pt x="54" y="76"/>
                    </a:lnTo>
                    <a:lnTo>
                      <a:pt x="62" y="69"/>
                    </a:lnTo>
                    <a:lnTo>
                      <a:pt x="65" y="72"/>
                    </a:lnTo>
                    <a:lnTo>
                      <a:pt x="74" y="76"/>
                    </a:lnTo>
                    <a:lnTo>
                      <a:pt x="81" y="77"/>
                    </a:lnTo>
                    <a:lnTo>
                      <a:pt x="90" y="79"/>
                    </a:lnTo>
                    <a:lnTo>
                      <a:pt x="94" y="76"/>
                    </a:lnTo>
                    <a:lnTo>
                      <a:pt x="100" y="72"/>
                    </a:lnTo>
                    <a:lnTo>
                      <a:pt x="100" y="63"/>
                    </a:lnTo>
                    <a:lnTo>
                      <a:pt x="97" y="54"/>
                    </a:lnTo>
                    <a:lnTo>
                      <a:pt x="100" y="50"/>
                    </a:lnTo>
                    <a:lnTo>
                      <a:pt x="100" y="43"/>
                    </a:lnTo>
                    <a:lnTo>
                      <a:pt x="95" y="31"/>
                    </a:lnTo>
                    <a:lnTo>
                      <a:pt x="88" y="20"/>
                    </a:lnTo>
                    <a:lnTo>
                      <a:pt x="78" y="8"/>
                    </a:lnTo>
                    <a:lnTo>
                      <a:pt x="68" y="2"/>
                    </a:lnTo>
                    <a:lnTo>
                      <a:pt x="58" y="1"/>
                    </a:lnTo>
                    <a:lnTo>
                      <a:pt x="51" y="10"/>
                    </a:lnTo>
                    <a:lnTo>
                      <a:pt x="39" y="1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9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1"/>
                    </a:lnTo>
                    <a:lnTo>
                      <a:pt x="1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1" name="Freeform 325">
                <a:extLst>
                  <a:ext uri="{FF2B5EF4-FFF2-40B4-BE49-F238E27FC236}">
                    <a16:creationId xmlns:a16="http://schemas.microsoft.com/office/drawing/2014/main" id="{96A3AF7B-0A57-4ABD-861F-D11E03974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4157"/>
                <a:ext cx="66" cy="57"/>
              </a:xfrm>
              <a:custGeom>
                <a:avLst/>
                <a:gdLst>
                  <a:gd name="T0" fmla="*/ 7 w 66"/>
                  <a:gd name="T1" fmla="*/ 19 h 57"/>
                  <a:gd name="T2" fmla="*/ 1 w 66"/>
                  <a:gd name="T3" fmla="*/ 26 h 57"/>
                  <a:gd name="T4" fmla="*/ 0 w 66"/>
                  <a:gd name="T5" fmla="*/ 38 h 57"/>
                  <a:gd name="T6" fmla="*/ 3 w 66"/>
                  <a:gd name="T7" fmla="*/ 45 h 57"/>
                  <a:gd name="T8" fmla="*/ 12 w 66"/>
                  <a:gd name="T9" fmla="*/ 51 h 57"/>
                  <a:gd name="T10" fmla="*/ 19 w 66"/>
                  <a:gd name="T11" fmla="*/ 52 h 57"/>
                  <a:gd name="T12" fmla="*/ 27 w 66"/>
                  <a:gd name="T13" fmla="*/ 52 h 57"/>
                  <a:gd name="T14" fmla="*/ 33 w 66"/>
                  <a:gd name="T15" fmla="*/ 49 h 57"/>
                  <a:gd name="T16" fmla="*/ 39 w 66"/>
                  <a:gd name="T17" fmla="*/ 44 h 57"/>
                  <a:gd name="T18" fmla="*/ 46 w 66"/>
                  <a:gd name="T19" fmla="*/ 49 h 57"/>
                  <a:gd name="T20" fmla="*/ 55 w 66"/>
                  <a:gd name="T21" fmla="*/ 55 h 57"/>
                  <a:gd name="T22" fmla="*/ 60 w 66"/>
                  <a:gd name="T23" fmla="*/ 57 h 57"/>
                  <a:gd name="T24" fmla="*/ 66 w 66"/>
                  <a:gd name="T25" fmla="*/ 52 h 57"/>
                  <a:gd name="T26" fmla="*/ 66 w 66"/>
                  <a:gd name="T27" fmla="*/ 44 h 57"/>
                  <a:gd name="T28" fmla="*/ 66 w 66"/>
                  <a:gd name="T29" fmla="*/ 36 h 57"/>
                  <a:gd name="T30" fmla="*/ 63 w 66"/>
                  <a:gd name="T31" fmla="*/ 31 h 57"/>
                  <a:gd name="T32" fmla="*/ 59 w 66"/>
                  <a:gd name="T33" fmla="*/ 28 h 57"/>
                  <a:gd name="T34" fmla="*/ 56 w 66"/>
                  <a:gd name="T35" fmla="*/ 18 h 57"/>
                  <a:gd name="T36" fmla="*/ 48 w 66"/>
                  <a:gd name="T37" fmla="*/ 9 h 57"/>
                  <a:gd name="T38" fmla="*/ 35 w 66"/>
                  <a:gd name="T39" fmla="*/ 2 h 57"/>
                  <a:gd name="T40" fmla="*/ 26 w 66"/>
                  <a:gd name="T41" fmla="*/ 5 h 57"/>
                  <a:gd name="T42" fmla="*/ 14 w 66"/>
                  <a:gd name="T43" fmla="*/ 0 h 57"/>
                  <a:gd name="T44" fmla="*/ 7 w 66"/>
                  <a:gd name="T45" fmla="*/ 5 h 57"/>
                  <a:gd name="T46" fmla="*/ 3 w 66"/>
                  <a:gd name="T47" fmla="*/ 11 h 57"/>
                  <a:gd name="T48" fmla="*/ 7 w 66"/>
                  <a:gd name="T49" fmla="*/ 19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57"/>
                  <a:gd name="T77" fmla="*/ 66 w 66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57">
                    <a:moveTo>
                      <a:pt x="7" y="19"/>
                    </a:moveTo>
                    <a:lnTo>
                      <a:pt x="1" y="26"/>
                    </a:lnTo>
                    <a:lnTo>
                      <a:pt x="0" y="38"/>
                    </a:lnTo>
                    <a:lnTo>
                      <a:pt x="3" y="45"/>
                    </a:lnTo>
                    <a:lnTo>
                      <a:pt x="12" y="51"/>
                    </a:lnTo>
                    <a:lnTo>
                      <a:pt x="19" y="52"/>
                    </a:lnTo>
                    <a:lnTo>
                      <a:pt x="27" y="52"/>
                    </a:lnTo>
                    <a:lnTo>
                      <a:pt x="33" y="49"/>
                    </a:lnTo>
                    <a:lnTo>
                      <a:pt x="39" y="44"/>
                    </a:lnTo>
                    <a:lnTo>
                      <a:pt x="46" y="49"/>
                    </a:lnTo>
                    <a:lnTo>
                      <a:pt x="55" y="55"/>
                    </a:lnTo>
                    <a:lnTo>
                      <a:pt x="60" y="57"/>
                    </a:lnTo>
                    <a:lnTo>
                      <a:pt x="66" y="52"/>
                    </a:lnTo>
                    <a:lnTo>
                      <a:pt x="66" y="44"/>
                    </a:lnTo>
                    <a:lnTo>
                      <a:pt x="66" y="36"/>
                    </a:lnTo>
                    <a:lnTo>
                      <a:pt x="63" y="31"/>
                    </a:lnTo>
                    <a:lnTo>
                      <a:pt x="59" y="28"/>
                    </a:lnTo>
                    <a:lnTo>
                      <a:pt x="56" y="18"/>
                    </a:lnTo>
                    <a:lnTo>
                      <a:pt x="48" y="9"/>
                    </a:lnTo>
                    <a:lnTo>
                      <a:pt x="35" y="2"/>
                    </a:lnTo>
                    <a:lnTo>
                      <a:pt x="26" y="5"/>
                    </a:lnTo>
                    <a:lnTo>
                      <a:pt x="14" y="0"/>
                    </a:lnTo>
                    <a:lnTo>
                      <a:pt x="7" y="5"/>
                    </a:lnTo>
                    <a:lnTo>
                      <a:pt x="3" y="11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B8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2" name="Freeform 326">
                <a:extLst>
                  <a:ext uri="{FF2B5EF4-FFF2-40B4-BE49-F238E27FC236}">
                    <a16:creationId xmlns:a16="http://schemas.microsoft.com/office/drawing/2014/main" id="{72CB8D92-CED7-4D14-8F26-F590F3228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4169"/>
                <a:ext cx="24" cy="23"/>
              </a:xfrm>
              <a:custGeom>
                <a:avLst/>
                <a:gdLst>
                  <a:gd name="T0" fmla="*/ 8 w 24"/>
                  <a:gd name="T1" fmla="*/ 22 h 23"/>
                  <a:gd name="T2" fmla="*/ 16 w 24"/>
                  <a:gd name="T3" fmla="*/ 23 h 23"/>
                  <a:gd name="T4" fmla="*/ 23 w 24"/>
                  <a:gd name="T5" fmla="*/ 23 h 23"/>
                  <a:gd name="T6" fmla="*/ 24 w 24"/>
                  <a:gd name="T7" fmla="*/ 19 h 23"/>
                  <a:gd name="T8" fmla="*/ 23 w 24"/>
                  <a:gd name="T9" fmla="*/ 11 h 23"/>
                  <a:gd name="T10" fmla="*/ 16 w 24"/>
                  <a:gd name="T11" fmla="*/ 3 h 23"/>
                  <a:gd name="T12" fmla="*/ 10 w 24"/>
                  <a:gd name="T13" fmla="*/ 0 h 23"/>
                  <a:gd name="T14" fmla="*/ 4 w 24"/>
                  <a:gd name="T15" fmla="*/ 0 h 23"/>
                  <a:gd name="T16" fmla="*/ 0 w 24"/>
                  <a:gd name="T17" fmla="*/ 7 h 23"/>
                  <a:gd name="T18" fmla="*/ 0 w 24"/>
                  <a:gd name="T19" fmla="*/ 16 h 23"/>
                  <a:gd name="T20" fmla="*/ 8 w 24"/>
                  <a:gd name="T21" fmla="*/ 2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23"/>
                  <a:gd name="T35" fmla="*/ 24 w 24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23">
                    <a:moveTo>
                      <a:pt x="8" y="22"/>
                    </a:moveTo>
                    <a:lnTo>
                      <a:pt x="16" y="23"/>
                    </a:lnTo>
                    <a:lnTo>
                      <a:pt x="23" y="23"/>
                    </a:lnTo>
                    <a:lnTo>
                      <a:pt x="24" y="19"/>
                    </a:lnTo>
                    <a:lnTo>
                      <a:pt x="23" y="11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2600FF"/>
              </a:solidFill>
              <a:ln w="9525">
                <a:solidFill>
                  <a:srgbClr val="0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3" name="Freeform 327">
                <a:extLst>
                  <a:ext uri="{FF2B5EF4-FFF2-40B4-BE49-F238E27FC236}">
                    <a16:creationId xmlns:a16="http://schemas.microsoft.com/office/drawing/2014/main" id="{10818987-5F9A-41DB-90EF-13355E0C2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3364"/>
                <a:ext cx="118" cy="245"/>
              </a:xfrm>
              <a:custGeom>
                <a:avLst/>
                <a:gdLst>
                  <a:gd name="T0" fmla="*/ 118 w 118"/>
                  <a:gd name="T1" fmla="*/ 0 h 245"/>
                  <a:gd name="T2" fmla="*/ 118 w 118"/>
                  <a:gd name="T3" fmla="*/ 36 h 245"/>
                  <a:gd name="T4" fmla="*/ 115 w 118"/>
                  <a:gd name="T5" fmla="*/ 74 h 245"/>
                  <a:gd name="T6" fmla="*/ 105 w 118"/>
                  <a:gd name="T7" fmla="*/ 110 h 245"/>
                  <a:gd name="T8" fmla="*/ 92 w 118"/>
                  <a:gd name="T9" fmla="*/ 145 h 245"/>
                  <a:gd name="T10" fmla="*/ 75 w 118"/>
                  <a:gd name="T11" fmla="*/ 176 h 245"/>
                  <a:gd name="T12" fmla="*/ 53 w 118"/>
                  <a:gd name="T13" fmla="*/ 205 h 245"/>
                  <a:gd name="T14" fmla="*/ 29 w 118"/>
                  <a:gd name="T15" fmla="*/ 226 h 245"/>
                  <a:gd name="T16" fmla="*/ 3 w 118"/>
                  <a:gd name="T17" fmla="*/ 245 h 245"/>
                  <a:gd name="T18" fmla="*/ 0 w 118"/>
                  <a:gd name="T19" fmla="*/ 206 h 245"/>
                  <a:gd name="T20" fmla="*/ 4 w 118"/>
                  <a:gd name="T21" fmla="*/ 169 h 245"/>
                  <a:gd name="T22" fmla="*/ 13 w 118"/>
                  <a:gd name="T23" fmla="*/ 131 h 245"/>
                  <a:gd name="T24" fmla="*/ 27 w 118"/>
                  <a:gd name="T25" fmla="*/ 98 h 245"/>
                  <a:gd name="T26" fmla="*/ 45 w 118"/>
                  <a:gd name="T27" fmla="*/ 65 h 245"/>
                  <a:gd name="T28" fmla="*/ 66 w 118"/>
                  <a:gd name="T29" fmla="*/ 38 h 245"/>
                  <a:gd name="T30" fmla="*/ 91 w 118"/>
                  <a:gd name="T31" fmla="*/ 16 h 245"/>
                  <a:gd name="T32" fmla="*/ 118 w 118"/>
                  <a:gd name="T33" fmla="*/ 0 h 2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45"/>
                  <a:gd name="T53" fmla="*/ 118 w 118"/>
                  <a:gd name="T54" fmla="*/ 245 h 2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45">
                    <a:moveTo>
                      <a:pt x="118" y="0"/>
                    </a:moveTo>
                    <a:lnTo>
                      <a:pt x="118" y="36"/>
                    </a:lnTo>
                    <a:lnTo>
                      <a:pt x="115" y="74"/>
                    </a:lnTo>
                    <a:lnTo>
                      <a:pt x="105" y="110"/>
                    </a:lnTo>
                    <a:lnTo>
                      <a:pt x="92" y="145"/>
                    </a:lnTo>
                    <a:lnTo>
                      <a:pt x="75" y="176"/>
                    </a:lnTo>
                    <a:lnTo>
                      <a:pt x="53" y="205"/>
                    </a:lnTo>
                    <a:lnTo>
                      <a:pt x="29" y="226"/>
                    </a:lnTo>
                    <a:lnTo>
                      <a:pt x="3" y="245"/>
                    </a:lnTo>
                    <a:lnTo>
                      <a:pt x="0" y="206"/>
                    </a:lnTo>
                    <a:lnTo>
                      <a:pt x="4" y="169"/>
                    </a:lnTo>
                    <a:lnTo>
                      <a:pt x="13" y="131"/>
                    </a:lnTo>
                    <a:lnTo>
                      <a:pt x="27" y="98"/>
                    </a:lnTo>
                    <a:lnTo>
                      <a:pt x="45" y="65"/>
                    </a:lnTo>
                    <a:lnTo>
                      <a:pt x="66" y="38"/>
                    </a:lnTo>
                    <a:lnTo>
                      <a:pt x="91" y="1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4" name="Freeform 328">
                <a:extLst>
                  <a:ext uri="{FF2B5EF4-FFF2-40B4-BE49-F238E27FC236}">
                    <a16:creationId xmlns:a16="http://schemas.microsoft.com/office/drawing/2014/main" id="{49BF010C-86B7-4D27-9C1D-462DD10E3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3494"/>
                <a:ext cx="206" cy="151"/>
              </a:xfrm>
              <a:custGeom>
                <a:avLst/>
                <a:gdLst>
                  <a:gd name="T0" fmla="*/ 206 w 206"/>
                  <a:gd name="T1" fmla="*/ 15 h 151"/>
                  <a:gd name="T2" fmla="*/ 182 w 206"/>
                  <a:gd name="T3" fmla="*/ 47 h 151"/>
                  <a:gd name="T4" fmla="*/ 159 w 206"/>
                  <a:gd name="T5" fmla="*/ 76 h 151"/>
                  <a:gd name="T6" fmla="*/ 133 w 206"/>
                  <a:gd name="T7" fmla="*/ 100 h 151"/>
                  <a:gd name="T8" fmla="*/ 107 w 206"/>
                  <a:gd name="T9" fmla="*/ 122 h 151"/>
                  <a:gd name="T10" fmla="*/ 79 w 206"/>
                  <a:gd name="T11" fmla="*/ 136 h 151"/>
                  <a:gd name="T12" fmla="*/ 54 w 206"/>
                  <a:gd name="T13" fmla="*/ 148 h 151"/>
                  <a:gd name="T14" fmla="*/ 26 w 206"/>
                  <a:gd name="T15" fmla="*/ 151 h 151"/>
                  <a:gd name="T16" fmla="*/ 0 w 206"/>
                  <a:gd name="T17" fmla="*/ 148 h 151"/>
                  <a:gd name="T18" fmla="*/ 12 w 206"/>
                  <a:gd name="T19" fmla="*/ 109 h 151"/>
                  <a:gd name="T20" fmla="*/ 29 w 206"/>
                  <a:gd name="T21" fmla="*/ 76 h 151"/>
                  <a:gd name="T22" fmla="*/ 51 w 206"/>
                  <a:gd name="T23" fmla="*/ 46 h 151"/>
                  <a:gd name="T24" fmla="*/ 77 w 206"/>
                  <a:gd name="T25" fmla="*/ 24 h 151"/>
                  <a:gd name="T26" fmla="*/ 105 w 206"/>
                  <a:gd name="T27" fmla="*/ 7 h 151"/>
                  <a:gd name="T28" fmla="*/ 137 w 206"/>
                  <a:gd name="T29" fmla="*/ 0 h 151"/>
                  <a:gd name="T30" fmla="*/ 170 w 206"/>
                  <a:gd name="T31" fmla="*/ 1 h 151"/>
                  <a:gd name="T32" fmla="*/ 206 w 206"/>
                  <a:gd name="T33" fmla="*/ 15 h 1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6"/>
                  <a:gd name="T52" fmla="*/ 0 h 151"/>
                  <a:gd name="T53" fmla="*/ 206 w 206"/>
                  <a:gd name="T54" fmla="*/ 151 h 1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6" h="151">
                    <a:moveTo>
                      <a:pt x="206" y="15"/>
                    </a:moveTo>
                    <a:lnTo>
                      <a:pt x="182" y="47"/>
                    </a:lnTo>
                    <a:lnTo>
                      <a:pt x="159" y="76"/>
                    </a:lnTo>
                    <a:lnTo>
                      <a:pt x="133" y="100"/>
                    </a:lnTo>
                    <a:lnTo>
                      <a:pt x="107" y="122"/>
                    </a:lnTo>
                    <a:lnTo>
                      <a:pt x="79" y="136"/>
                    </a:lnTo>
                    <a:lnTo>
                      <a:pt x="54" y="148"/>
                    </a:lnTo>
                    <a:lnTo>
                      <a:pt x="26" y="151"/>
                    </a:lnTo>
                    <a:lnTo>
                      <a:pt x="0" y="148"/>
                    </a:lnTo>
                    <a:lnTo>
                      <a:pt x="12" y="109"/>
                    </a:lnTo>
                    <a:lnTo>
                      <a:pt x="29" y="76"/>
                    </a:lnTo>
                    <a:lnTo>
                      <a:pt x="51" y="46"/>
                    </a:lnTo>
                    <a:lnTo>
                      <a:pt x="77" y="24"/>
                    </a:lnTo>
                    <a:lnTo>
                      <a:pt x="105" y="7"/>
                    </a:lnTo>
                    <a:lnTo>
                      <a:pt x="137" y="0"/>
                    </a:lnTo>
                    <a:lnTo>
                      <a:pt x="170" y="1"/>
                    </a:lnTo>
                    <a:lnTo>
                      <a:pt x="206" y="1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5" name="Freeform 329">
                <a:extLst>
                  <a:ext uri="{FF2B5EF4-FFF2-40B4-BE49-F238E27FC236}">
                    <a16:creationId xmlns:a16="http://schemas.microsoft.com/office/drawing/2014/main" id="{1642AF25-6127-4B8C-AE5A-B01CC295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" y="3623"/>
                <a:ext cx="195" cy="101"/>
              </a:xfrm>
              <a:custGeom>
                <a:avLst/>
                <a:gdLst>
                  <a:gd name="T0" fmla="*/ 195 w 195"/>
                  <a:gd name="T1" fmla="*/ 48 h 101"/>
                  <a:gd name="T2" fmla="*/ 165 w 195"/>
                  <a:gd name="T3" fmla="*/ 62 h 101"/>
                  <a:gd name="T4" fmla="*/ 136 w 195"/>
                  <a:gd name="T5" fmla="*/ 77 h 101"/>
                  <a:gd name="T6" fmla="*/ 109 w 195"/>
                  <a:gd name="T7" fmla="*/ 88 h 101"/>
                  <a:gd name="T8" fmla="*/ 85 w 195"/>
                  <a:gd name="T9" fmla="*/ 98 h 101"/>
                  <a:gd name="T10" fmla="*/ 60 w 195"/>
                  <a:gd name="T11" fmla="*/ 101 h 101"/>
                  <a:gd name="T12" fmla="*/ 38 w 195"/>
                  <a:gd name="T13" fmla="*/ 98 h 101"/>
                  <a:gd name="T14" fmla="*/ 17 w 195"/>
                  <a:gd name="T15" fmla="*/ 88 h 101"/>
                  <a:gd name="T16" fmla="*/ 0 w 195"/>
                  <a:gd name="T17" fmla="*/ 69 h 101"/>
                  <a:gd name="T18" fmla="*/ 21 w 195"/>
                  <a:gd name="T19" fmla="*/ 42 h 101"/>
                  <a:gd name="T20" fmla="*/ 47 w 195"/>
                  <a:gd name="T21" fmla="*/ 22 h 101"/>
                  <a:gd name="T22" fmla="*/ 73 w 195"/>
                  <a:gd name="T23" fmla="*/ 7 h 101"/>
                  <a:gd name="T24" fmla="*/ 100 w 195"/>
                  <a:gd name="T25" fmla="*/ 2 h 101"/>
                  <a:gd name="T26" fmla="*/ 126 w 195"/>
                  <a:gd name="T27" fmla="*/ 0 h 101"/>
                  <a:gd name="T28" fmla="*/ 152 w 195"/>
                  <a:gd name="T29" fmla="*/ 9 h 101"/>
                  <a:gd name="T30" fmla="*/ 174 w 195"/>
                  <a:gd name="T31" fmla="*/ 25 h 101"/>
                  <a:gd name="T32" fmla="*/ 195 w 195"/>
                  <a:gd name="T33" fmla="*/ 48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5"/>
                  <a:gd name="T52" fmla="*/ 0 h 101"/>
                  <a:gd name="T53" fmla="*/ 195 w 19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5" h="101">
                    <a:moveTo>
                      <a:pt x="195" y="48"/>
                    </a:moveTo>
                    <a:lnTo>
                      <a:pt x="165" y="62"/>
                    </a:lnTo>
                    <a:lnTo>
                      <a:pt x="136" y="77"/>
                    </a:lnTo>
                    <a:lnTo>
                      <a:pt x="109" y="88"/>
                    </a:lnTo>
                    <a:lnTo>
                      <a:pt x="85" y="98"/>
                    </a:lnTo>
                    <a:lnTo>
                      <a:pt x="60" y="101"/>
                    </a:lnTo>
                    <a:lnTo>
                      <a:pt x="38" y="98"/>
                    </a:lnTo>
                    <a:lnTo>
                      <a:pt x="17" y="88"/>
                    </a:lnTo>
                    <a:lnTo>
                      <a:pt x="0" y="69"/>
                    </a:lnTo>
                    <a:lnTo>
                      <a:pt x="21" y="42"/>
                    </a:lnTo>
                    <a:lnTo>
                      <a:pt x="47" y="22"/>
                    </a:lnTo>
                    <a:lnTo>
                      <a:pt x="73" y="7"/>
                    </a:lnTo>
                    <a:lnTo>
                      <a:pt x="100" y="2"/>
                    </a:lnTo>
                    <a:lnTo>
                      <a:pt x="126" y="0"/>
                    </a:lnTo>
                    <a:lnTo>
                      <a:pt x="152" y="9"/>
                    </a:lnTo>
                    <a:lnTo>
                      <a:pt x="174" y="25"/>
                    </a:lnTo>
                    <a:lnTo>
                      <a:pt x="195" y="48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6" name="Freeform 330">
                <a:extLst>
                  <a:ext uri="{FF2B5EF4-FFF2-40B4-BE49-F238E27FC236}">
                    <a16:creationId xmlns:a16="http://schemas.microsoft.com/office/drawing/2014/main" id="{CB7CF52D-D70B-4579-8379-A675F48BD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3727"/>
                <a:ext cx="159" cy="134"/>
              </a:xfrm>
              <a:custGeom>
                <a:avLst/>
                <a:gdLst>
                  <a:gd name="T0" fmla="*/ 159 w 159"/>
                  <a:gd name="T1" fmla="*/ 134 h 134"/>
                  <a:gd name="T2" fmla="*/ 134 w 159"/>
                  <a:gd name="T3" fmla="*/ 127 h 134"/>
                  <a:gd name="T4" fmla="*/ 110 w 159"/>
                  <a:gd name="T5" fmla="*/ 122 h 134"/>
                  <a:gd name="T6" fmla="*/ 84 w 159"/>
                  <a:gd name="T7" fmla="*/ 115 h 134"/>
                  <a:gd name="T8" fmla="*/ 61 w 159"/>
                  <a:gd name="T9" fmla="*/ 106 h 134"/>
                  <a:gd name="T10" fmla="*/ 38 w 159"/>
                  <a:gd name="T11" fmla="*/ 92 h 134"/>
                  <a:gd name="T12" fmla="*/ 20 w 159"/>
                  <a:gd name="T13" fmla="*/ 75 h 134"/>
                  <a:gd name="T14" fmla="*/ 7 w 159"/>
                  <a:gd name="T15" fmla="*/ 49 h 134"/>
                  <a:gd name="T16" fmla="*/ 0 w 159"/>
                  <a:gd name="T17" fmla="*/ 17 h 134"/>
                  <a:gd name="T18" fmla="*/ 28 w 159"/>
                  <a:gd name="T19" fmla="*/ 4 h 134"/>
                  <a:gd name="T20" fmla="*/ 55 w 159"/>
                  <a:gd name="T21" fmla="*/ 0 h 134"/>
                  <a:gd name="T22" fmla="*/ 79 w 159"/>
                  <a:gd name="T23" fmla="*/ 0 h 134"/>
                  <a:gd name="T24" fmla="*/ 104 w 159"/>
                  <a:gd name="T25" fmla="*/ 10 h 134"/>
                  <a:gd name="T26" fmla="*/ 123 w 159"/>
                  <a:gd name="T27" fmla="*/ 26 h 134"/>
                  <a:gd name="T28" fmla="*/ 140 w 159"/>
                  <a:gd name="T29" fmla="*/ 52 h 134"/>
                  <a:gd name="T30" fmla="*/ 151 w 159"/>
                  <a:gd name="T31" fmla="*/ 88 h 134"/>
                  <a:gd name="T32" fmla="*/ 159 w 159"/>
                  <a:gd name="T33" fmla="*/ 134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134"/>
                  <a:gd name="T53" fmla="*/ 159 w 159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134">
                    <a:moveTo>
                      <a:pt x="159" y="134"/>
                    </a:moveTo>
                    <a:lnTo>
                      <a:pt x="134" y="127"/>
                    </a:lnTo>
                    <a:lnTo>
                      <a:pt x="110" y="122"/>
                    </a:lnTo>
                    <a:lnTo>
                      <a:pt x="84" y="115"/>
                    </a:lnTo>
                    <a:lnTo>
                      <a:pt x="61" y="106"/>
                    </a:lnTo>
                    <a:lnTo>
                      <a:pt x="38" y="92"/>
                    </a:lnTo>
                    <a:lnTo>
                      <a:pt x="20" y="75"/>
                    </a:lnTo>
                    <a:lnTo>
                      <a:pt x="7" y="49"/>
                    </a:lnTo>
                    <a:lnTo>
                      <a:pt x="0" y="1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79" y="0"/>
                    </a:lnTo>
                    <a:lnTo>
                      <a:pt x="104" y="10"/>
                    </a:lnTo>
                    <a:lnTo>
                      <a:pt x="123" y="26"/>
                    </a:lnTo>
                    <a:lnTo>
                      <a:pt x="140" y="52"/>
                    </a:lnTo>
                    <a:lnTo>
                      <a:pt x="151" y="88"/>
                    </a:lnTo>
                    <a:lnTo>
                      <a:pt x="159" y="134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7" name="Freeform 331">
                <a:extLst>
                  <a:ext uri="{FF2B5EF4-FFF2-40B4-BE49-F238E27FC236}">
                    <a16:creationId xmlns:a16="http://schemas.microsoft.com/office/drawing/2014/main" id="{F23C45A2-E101-4742-A2E7-E927B100A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" y="3785"/>
                <a:ext cx="109" cy="223"/>
              </a:xfrm>
              <a:custGeom>
                <a:avLst/>
                <a:gdLst>
                  <a:gd name="T0" fmla="*/ 91 w 109"/>
                  <a:gd name="T1" fmla="*/ 223 h 223"/>
                  <a:gd name="T2" fmla="*/ 65 w 109"/>
                  <a:gd name="T3" fmla="*/ 210 h 223"/>
                  <a:gd name="T4" fmla="*/ 43 w 109"/>
                  <a:gd name="T5" fmla="*/ 192 h 223"/>
                  <a:gd name="T6" fmla="*/ 26 w 109"/>
                  <a:gd name="T7" fmla="*/ 169 h 223"/>
                  <a:gd name="T8" fmla="*/ 13 w 109"/>
                  <a:gd name="T9" fmla="*/ 142 h 223"/>
                  <a:gd name="T10" fmla="*/ 4 w 109"/>
                  <a:gd name="T11" fmla="*/ 109 h 223"/>
                  <a:gd name="T12" fmla="*/ 0 w 109"/>
                  <a:gd name="T13" fmla="*/ 74 h 223"/>
                  <a:gd name="T14" fmla="*/ 1 w 109"/>
                  <a:gd name="T15" fmla="*/ 37 h 223"/>
                  <a:gd name="T16" fmla="*/ 10 w 109"/>
                  <a:gd name="T17" fmla="*/ 0 h 223"/>
                  <a:gd name="T18" fmla="*/ 34 w 109"/>
                  <a:gd name="T19" fmla="*/ 8 h 223"/>
                  <a:gd name="T20" fmla="*/ 59 w 109"/>
                  <a:gd name="T21" fmla="*/ 21 h 223"/>
                  <a:gd name="T22" fmla="*/ 79 w 109"/>
                  <a:gd name="T23" fmla="*/ 38 h 223"/>
                  <a:gd name="T24" fmla="*/ 96 w 109"/>
                  <a:gd name="T25" fmla="*/ 63 h 223"/>
                  <a:gd name="T26" fmla="*/ 105 w 109"/>
                  <a:gd name="T27" fmla="*/ 92 h 223"/>
                  <a:gd name="T28" fmla="*/ 109 w 109"/>
                  <a:gd name="T29" fmla="*/ 128 h 223"/>
                  <a:gd name="T30" fmla="*/ 104 w 109"/>
                  <a:gd name="T31" fmla="*/ 171 h 223"/>
                  <a:gd name="T32" fmla="*/ 91 w 10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223"/>
                  <a:gd name="T53" fmla="*/ 109 w 109"/>
                  <a:gd name="T54" fmla="*/ 223 h 2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223">
                    <a:moveTo>
                      <a:pt x="91" y="223"/>
                    </a:moveTo>
                    <a:lnTo>
                      <a:pt x="65" y="210"/>
                    </a:lnTo>
                    <a:lnTo>
                      <a:pt x="43" y="192"/>
                    </a:lnTo>
                    <a:lnTo>
                      <a:pt x="26" y="169"/>
                    </a:lnTo>
                    <a:lnTo>
                      <a:pt x="13" y="142"/>
                    </a:lnTo>
                    <a:lnTo>
                      <a:pt x="4" y="109"/>
                    </a:lnTo>
                    <a:lnTo>
                      <a:pt x="0" y="74"/>
                    </a:lnTo>
                    <a:lnTo>
                      <a:pt x="1" y="37"/>
                    </a:lnTo>
                    <a:lnTo>
                      <a:pt x="10" y="0"/>
                    </a:lnTo>
                    <a:lnTo>
                      <a:pt x="34" y="8"/>
                    </a:lnTo>
                    <a:lnTo>
                      <a:pt x="59" y="21"/>
                    </a:lnTo>
                    <a:lnTo>
                      <a:pt x="79" y="38"/>
                    </a:lnTo>
                    <a:lnTo>
                      <a:pt x="96" y="63"/>
                    </a:lnTo>
                    <a:lnTo>
                      <a:pt x="105" y="92"/>
                    </a:lnTo>
                    <a:lnTo>
                      <a:pt x="109" y="128"/>
                    </a:lnTo>
                    <a:lnTo>
                      <a:pt x="104" y="171"/>
                    </a:lnTo>
                    <a:lnTo>
                      <a:pt x="91" y="22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8" name="Freeform 332">
                <a:extLst>
                  <a:ext uri="{FF2B5EF4-FFF2-40B4-BE49-F238E27FC236}">
                    <a16:creationId xmlns:a16="http://schemas.microsoft.com/office/drawing/2014/main" id="{CD31072E-99EC-47E7-8CFB-F3A64AD60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3802"/>
                <a:ext cx="88" cy="229"/>
              </a:xfrm>
              <a:custGeom>
                <a:avLst/>
                <a:gdLst>
                  <a:gd name="T0" fmla="*/ 26 w 88"/>
                  <a:gd name="T1" fmla="*/ 229 h 229"/>
                  <a:gd name="T2" fmla="*/ 12 w 88"/>
                  <a:gd name="T3" fmla="*/ 201 h 229"/>
                  <a:gd name="T4" fmla="*/ 3 w 88"/>
                  <a:gd name="T5" fmla="*/ 174 h 229"/>
                  <a:gd name="T6" fmla="*/ 0 w 88"/>
                  <a:gd name="T7" fmla="*/ 145 h 229"/>
                  <a:gd name="T8" fmla="*/ 4 w 88"/>
                  <a:gd name="T9" fmla="*/ 118 h 229"/>
                  <a:gd name="T10" fmla="*/ 13 w 88"/>
                  <a:gd name="T11" fmla="*/ 88 h 229"/>
                  <a:gd name="T12" fmla="*/ 26 w 88"/>
                  <a:gd name="T13" fmla="*/ 59 h 229"/>
                  <a:gd name="T14" fmla="*/ 43 w 88"/>
                  <a:gd name="T15" fmla="*/ 29 h 229"/>
                  <a:gd name="T16" fmla="*/ 65 w 88"/>
                  <a:gd name="T17" fmla="*/ 0 h 229"/>
                  <a:gd name="T18" fmla="*/ 78 w 88"/>
                  <a:gd name="T19" fmla="*/ 26 h 229"/>
                  <a:gd name="T20" fmla="*/ 86 w 88"/>
                  <a:gd name="T21" fmla="*/ 53 h 229"/>
                  <a:gd name="T22" fmla="*/ 88 w 88"/>
                  <a:gd name="T23" fmla="*/ 80 h 229"/>
                  <a:gd name="T24" fmla="*/ 85 w 88"/>
                  <a:gd name="T25" fmla="*/ 109 h 229"/>
                  <a:gd name="T26" fmla="*/ 76 w 88"/>
                  <a:gd name="T27" fmla="*/ 138 h 229"/>
                  <a:gd name="T28" fmla="*/ 63 w 88"/>
                  <a:gd name="T29" fmla="*/ 168 h 229"/>
                  <a:gd name="T30" fmla="*/ 46 w 88"/>
                  <a:gd name="T31" fmla="*/ 198 h 229"/>
                  <a:gd name="T32" fmla="*/ 26 w 88"/>
                  <a:gd name="T33" fmla="*/ 229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229"/>
                  <a:gd name="T53" fmla="*/ 88 w 88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229">
                    <a:moveTo>
                      <a:pt x="26" y="229"/>
                    </a:moveTo>
                    <a:lnTo>
                      <a:pt x="12" y="201"/>
                    </a:lnTo>
                    <a:lnTo>
                      <a:pt x="3" y="174"/>
                    </a:lnTo>
                    <a:lnTo>
                      <a:pt x="0" y="145"/>
                    </a:lnTo>
                    <a:lnTo>
                      <a:pt x="4" y="118"/>
                    </a:lnTo>
                    <a:lnTo>
                      <a:pt x="13" y="88"/>
                    </a:lnTo>
                    <a:lnTo>
                      <a:pt x="26" y="59"/>
                    </a:lnTo>
                    <a:lnTo>
                      <a:pt x="43" y="29"/>
                    </a:lnTo>
                    <a:lnTo>
                      <a:pt x="65" y="0"/>
                    </a:lnTo>
                    <a:lnTo>
                      <a:pt x="78" y="26"/>
                    </a:lnTo>
                    <a:lnTo>
                      <a:pt x="86" y="53"/>
                    </a:lnTo>
                    <a:lnTo>
                      <a:pt x="88" y="80"/>
                    </a:lnTo>
                    <a:lnTo>
                      <a:pt x="85" y="109"/>
                    </a:lnTo>
                    <a:lnTo>
                      <a:pt x="76" y="138"/>
                    </a:lnTo>
                    <a:lnTo>
                      <a:pt x="63" y="168"/>
                    </a:lnTo>
                    <a:lnTo>
                      <a:pt x="46" y="198"/>
                    </a:lnTo>
                    <a:lnTo>
                      <a:pt x="26" y="22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9" name="Freeform 333">
                <a:extLst>
                  <a:ext uri="{FF2B5EF4-FFF2-40B4-BE49-F238E27FC236}">
                    <a16:creationId xmlns:a16="http://schemas.microsoft.com/office/drawing/2014/main" id="{8FFD2D73-2BB4-4A21-9B02-5BC78CA82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" y="3793"/>
                <a:ext cx="139" cy="203"/>
              </a:xfrm>
              <a:custGeom>
                <a:avLst/>
                <a:gdLst>
                  <a:gd name="T0" fmla="*/ 1 w 139"/>
                  <a:gd name="T1" fmla="*/ 203 h 203"/>
                  <a:gd name="T2" fmla="*/ 0 w 139"/>
                  <a:gd name="T3" fmla="*/ 166 h 203"/>
                  <a:gd name="T4" fmla="*/ 7 w 139"/>
                  <a:gd name="T5" fmla="*/ 133 h 203"/>
                  <a:gd name="T6" fmla="*/ 18 w 139"/>
                  <a:gd name="T7" fmla="*/ 102 h 203"/>
                  <a:gd name="T8" fmla="*/ 37 w 139"/>
                  <a:gd name="T9" fmla="*/ 76 h 203"/>
                  <a:gd name="T10" fmla="*/ 57 w 139"/>
                  <a:gd name="T11" fmla="*/ 52 h 203"/>
                  <a:gd name="T12" fmla="*/ 83 w 139"/>
                  <a:gd name="T13" fmla="*/ 32 h 203"/>
                  <a:gd name="T14" fmla="*/ 111 w 139"/>
                  <a:gd name="T15" fmla="*/ 13 h 203"/>
                  <a:gd name="T16" fmla="*/ 139 w 139"/>
                  <a:gd name="T17" fmla="*/ 0 h 203"/>
                  <a:gd name="T18" fmla="*/ 139 w 139"/>
                  <a:gd name="T19" fmla="*/ 35 h 203"/>
                  <a:gd name="T20" fmla="*/ 132 w 139"/>
                  <a:gd name="T21" fmla="*/ 68 h 203"/>
                  <a:gd name="T22" fmla="*/ 119 w 139"/>
                  <a:gd name="T23" fmla="*/ 97 h 203"/>
                  <a:gd name="T24" fmla="*/ 102 w 139"/>
                  <a:gd name="T25" fmla="*/ 125 h 203"/>
                  <a:gd name="T26" fmla="*/ 80 w 139"/>
                  <a:gd name="T27" fmla="*/ 147 h 203"/>
                  <a:gd name="T28" fmla="*/ 56 w 139"/>
                  <a:gd name="T29" fmla="*/ 169 h 203"/>
                  <a:gd name="T30" fmla="*/ 29 w 139"/>
                  <a:gd name="T31" fmla="*/ 186 h 203"/>
                  <a:gd name="T32" fmla="*/ 1 w 139"/>
                  <a:gd name="T33" fmla="*/ 203 h 2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"/>
                  <a:gd name="T52" fmla="*/ 0 h 203"/>
                  <a:gd name="T53" fmla="*/ 139 w 139"/>
                  <a:gd name="T54" fmla="*/ 203 h 2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" h="203">
                    <a:moveTo>
                      <a:pt x="1" y="203"/>
                    </a:moveTo>
                    <a:lnTo>
                      <a:pt x="0" y="166"/>
                    </a:lnTo>
                    <a:lnTo>
                      <a:pt x="7" y="133"/>
                    </a:lnTo>
                    <a:lnTo>
                      <a:pt x="18" y="102"/>
                    </a:lnTo>
                    <a:lnTo>
                      <a:pt x="37" y="76"/>
                    </a:lnTo>
                    <a:lnTo>
                      <a:pt x="57" y="52"/>
                    </a:lnTo>
                    <a:lnTo>
                      <a:pt x="83" y="32"/>
                    </a:lnTo>
                    <a:lnTo>
                      <a:pt x="111" y="13"/>
                    </a:lnTo>
                    <a:lnTo>
                      <a:pt x="139" y="0"/>
                    </a:lnTo>
                    <a:lnTo>
                      <a:pt x="139" y="35"/>
                    </a:lnTo>
                    <a:lnTo>
                      <a:pt x="132" y="68"/>
                    </a:lnTo>
                    <a:lnTo>
                      <a:pt x="119" y="97"/>
                    </a:lnTo>
                    <a:lnTo>
                      <a:pt x="102" y="125"/>
                    </a:lnTo>
                    <a:lnTo>
                      <a:pt x="80" y="147"/>
                    </a:lnTo>
                    <a:lnTo>
                      <a:pt x="56" y="169"/>
                    </a:lnTo>
                    <a:lnTo>
                      <a:pt x="29" y="186"/>
                    </a:lnTo>
                    <a:lnTo>
                      <a:pt x="1" y="20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0" name="Freeform 334">
                <a:extLst>
                  <a:ext uri="{FF2B5EF4-FFF2-40B4-BE49-F238E27FC236}">
                    <a16:creationId xmlns:a16="http://schemas.microsoft.com/office/drawing/2014/main" id="{570DC365-D356-42DC-BC36-23B628610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3753"/>
                <a:ext cx="190" cy="127"/>
              </a:xfrm>
              <a:custGeom>
                <a:avLst/>
                <a:gdLst>
                  <a:gd name="T0" fmla="*/ 0 w 190"/>
                  <a:gd name="T1" fmla="*/ 124 h 127"/>
                  <a:gd name="T2" fmla="*/ 12 w 190"/>
                  <a:gd name="T3" fmla="*/ 88 h 127"/>
                  <a:gd name="T4" fmla="*/ 30 w 190"/>
                  <a:gd name="T5" fmla="*/ 57 h 127"/>
                  <a:gd name="T6" fmla="*/ 52 w 190"/>
                  <a:gd name="T7" fmla="*/ 34 h 127"/>
                  <a:gd name="T8" fmla="*/ 78 w 190"/>
                  <a:gd name="T9" fmla="*/ 17 h 127"/>
                  <a:gd name="T10" fmla="*/ 104 w 190"/>
                  <a:gd name="T11" fmla="*/ 4 h 127"/>
                  <a:gd name="T12" fmla="*/ 133 w 190"/>
                  <a:gd name="T13" fmla="*/ 0 h 127"/>
                  <a:gd name="T14" fmla="*/ 162 w 190"/>
                  <a:gd name="T15" fmla="*/ 0 h 127"/>
                  <a:gd name="T16" fmla="*/ 190 w 190"/>
                  <a:gd name="T17" fmla="*/ 6 h 127"/>
                  <a:gd name="T18" fmla="*/ 176 w 190"/>
                  <a:gd name="T19" fmla="*/ 40 h 127"/>
                  <a:gd name="T20" fmla="*/ 157 w 190"/>
                  <a:gd name="T21" fmla="*/ 69 h 127"/>
                  <a:gd name="T22" fmla="*/ 134 w 190"/>
                  <a:gd name="T23" fmla="*/ 91 h 127"/>
                  <a:gd name="T24" fmla="*/ 110 w 190"/>
                  <a:gd name="T25" fmla="*/ 109 h 127"/>
                  <a:gd name="T26" fmla="*/ 82 w 190"/>
                  <a:gd name="T27" fmla="*/ 121 h 127"/>
                  <a:gd name="T28" fmla="*/ 55 w 190"/>
                  <a:gd name="T29" fmla="*/ 127 h 127"/>
                  <a:gd name="T30" fmla="*/ 26 w 190"/>
                  <a:gd name="T31" fmla="*/ 127 h 127"/>
                  <a:gd name="T32" fmla="*/ 0 w 190"/>
                  <a:gd name="T33" fmla="*/ 124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127"/>
                  <a:gd name="T53" fmla="*/ 190 w 190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127">
                    <a:moveTo>
                      <a:pt x="0" y="124"/>
                    </a:moveTo>
                    <a:lnTo>
                      <a:pt x="12" y="88"/>
                    </a:lnTo>
                    <a:lnTo>
                      <a:pt x="30" y="57"/>
                    </a:lnTo>
                    <a:lnTo>
                      <a:pt x="52" y="34"/>
                    </a:lnTo>
                    <a:lnTo>
                      <a:pt x="78" y="17"/>
                    </a:lnTo>
                    <a:lnTo>
                      <a:pt x="104" y="4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90" y="6"/>
                    </a:lnTo>
                    <a:lnTo>
                      <a:pt x="176" y="40"/>
                    </a:lnTo>
                    <a:lnTo>
                      <a:pt x="157" y="69"/>
                    </a:lnTo>
                    <a:lnTo>
                      <a:pt x="134" y="91"/>
                    </a:lnTo>
                    <a:lnTo>
                      <a:pt x="110" y="109"/>
                    </a:lnTo>
                    <a:lnTo>
                      <a:pt x="82" y="121"/>
                    </a:lnTo>
                    <a:lnTo>
                      <a:pt x="55" y="127"/>
                    </a:lnTo>
                    <a:lnTo>
                      <a:pt x="26" y="127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1" name="Freeform 335">
                <a:extLst>
                  <a:ext uri="{FF2B5EF4-FFF2-40B4-BE49-F238E27FC236}">
                    <a16:creationId xmlns:a16="http://schemas.microsoft.com/office/drawing/2014/main" id="{74A25811-5EC9-44F4-9BED-E3CB7D2FA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" y="3662"/>
                <a:ext cx="195" cy="101"/>
              </a:xfrm>
              <a:custGeom>
                <a:avLst/>
                <a:gdLst>
                  <a:gd name="T0" fmla="*/ 0 w 195"/>
                  <a:gd name="T1" fmla="*/ 68 h 101"/>
                  <a:gd name="T2" fmla="*/ 22 w 195"/>
                  <a:gd name="T3" fmla="*/ 40 h 101"/>
                  <a:gd name="T4" fmla="*/ 48 w 195"/>
                  <a:gd name="T5" fmla="*/ 20 h 101"/>
                  <a:gd name="T6" fmla="*/ 74 w 195"/>
                  <a:gd name="T7" fmla="*/ 7 h 101"/>
                  <a:gd name="T8" fmla="*/ 101 w 195"/>
                  <a:gd name="T9" fmla="*/ 2 h 101"/>
                  <a:gd name="T10" fmla="*/ 125 w 195"/>
                  <a:gd name="T11" fmla="*/ 0 h 101"/>
                  <a:gd name="T12" fmla="*/ 151 w 195"/>
                  <a:gd name="T13" fmla="*/ 9 h 101"/>
                  <a:gd name="T14" fmla="*/ 173 w 195"/>
                  <a:gd name="T15" fmla="*/ 23 h 101"/>
                  <a:gd name="T16" fmla="*/ 195 w 195"/>
                  <a:gd name="T17" fmla="*/ 46 h 101"/>
                  <a:gd name="T18" fmla="*/ 170 w 195"/>
                  <a:gd name="T19" fmla="*/ 71 h 101"/>
                  <a:gd name="T20" fmla="*/ 146 w 195"/>
                  <a:gd name="T21" fmla="*/ 88 h 101"/>
                  <a:gd name="T22" fmla="*/ 118 w 195"/>
                  <a:gd name="T23" fmla="*/ 97 h 101"/>
                  <a:gd name="T24" fmla="*/ 92 w 195"/>
                  <a:gd name="T25" fmla="*/ 101 h 101"/>
                  <a:gd name="T26" fmla="*/ 66 w 195"/>
                  <a:gd name="T27" fmla="*/ 98 h 101"/>
                  <a:gd name="T28" fmla="*/ 42 w 195"/>
                  <a:gd name="T29" fmla="*/ 91 h 101"/>
                  <a:gd name="T30" fmla="*/ 19 w 195"/>
                  <a:gd name="T31" fmla="*/ 79 h 101"/>
                  <a:gd name="T32" fmla="*/ 0 w 195"/>
                  <a:gd name="T33" fmla="*/ 68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5"/>
                  <a:gd name="T52" fmla="*/ 0 h 101"/>
                  <a:gd name="T53" fmla="*/ 195 w 19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5" h="101">
                    <a:moveTo>
                      <a:pt x="0" y="68"/>
                    </a:moveTo>
                    <a:lnTo>
                      <a:pt x="22" y="40"/>
                    </a:lnTo>
                    <a:lnTo>
                      <a:pt x="48" y="20"/>
                    </a:lnTo>
                    <a:lnTo>
                      <a:pt x="74" y="7"/>
                    </a:lnTo>
                    <a:lnTo>
                      <a:pt x="101" y="2"/>
                    </a:lnTo>
                    <a:lnTo>
                      <a:pt x="125" y="0"/>
                    </a:lnTo>
                    <a:lnTo>
                      <a:pt x="151" y="9"/>
                    </a:lnTo>
                    <a:lnTo>
                      <a:pt x="173" y="23"/>
                    </a:lnTo>
                    <a:lnTo>
                      <a:pt x="195" y="46"/>
                    </a:lnTo>
                    <a:lnTo>
                      <a:pt x="170" y="71"/>
                    </a:lnTo>
                    <a:lnTo>
                      <a:pt x="146" y="88"/>
                    </a:lnTo>
                    <a:lnTo>
                      <a:pt x="118" y="97"/>
                    </a:lnTo>
                    <a:lnTo>
                      <a:pt x="92" y="101"/>
                    </a:lnTo>
                    <a:lnTo>
                      <a:pt x="66" y="98"/>
                    </a:lnTo>
                    <a:lnTo>
                      <a:pt x="42" y="91"/>
                    </a:lnTo>
                    <a:lnTo>
                      <a:pt x="19" y="7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2" name="Freeform 336">
                <a:extLst>
                  <a:ext uri="{FF2B5EF4-FFF2-40B4-BE49-F238E27FC236}">
                    <a16:creationId xmlns:a16="http://schemas.microsoft.com/office/drawing/2014/main" id="{9D1170DF-C023-4625-B6A1-975A89600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" y="3528"/>
                <a:ext cx="158" cy="138"/>
              </a:xfrm>
              <a:custGeom>
                <a:avLst/>
                <a:gdLst>
                  <a:gd name="T0" fmla="*/ 0 w 158"/>
                  <a:gd name="T1" fmla="*/ 12 h 138"/>
                  <a:gd name="T2" fmla="*/ 27 w 158"/>
                  <a:gd name="T3" fmla="*/ 2 h 138"/>
                  <a:gd name="T4" fmla="*/ 54 w 158"/>
                  <a:gd name="T5" fmla="*/ 0 h 138"/>
                  <a:gd name="T6" fmla="*/ 79 w 158"/>
                  <a:gd name="T7" fmla="*/ 6 h 138"/>
                  <a:gd name="T8" fmla="*/ 102 w 158"/>
                  <a:gd name="T9" fmla="*/ 19 h 138"/>
                  <a:gd name="T10" fmla="*/ 121 w 158"/>
                  <a:gd name="T11" fmla="*/ 36 h 138"/>
                  <a:gd name="T12" fmla="*/ 138 w 158"/>
                  <a:gd name="T13" fmla="*/ 62 h 138"/>
                  <a:gd name="T14" fmla="*/ 149 w 158"/>
                  <a:gd name="T15" fmla="*/ 92 h 138"/>
                  <a:gd name="T16" fmla="*/ 158 w 158"/>
                  <a:gd name="T17" fmla="*/ 128 h 138"/>
                  <a:gd name="T18" fmla="*/ 128 w 158"/>
                  <a:gd name="T19" fmla="*/ 137 h 138"/>
                  <a:gd name="T20" fmla="*/ 102 w 158"/>
                  <a:gd name="T21" fmla="*/ 138 h 138"/>
                  <a:gd name="T22" fmla="*/ 76 w 158"/>
                  <a:gd name="T23" fmla="*/ 133 h 138"/>
                  <a:gd name="T24" fmla="*/ 54 w 158"/>
                  <a:gd name="T25" fmla="*/ 121 h 138"/>
                  <a:gd name="T26" fmla="*/ 34 w 158"/>
                  <a:gd name="T27" fmla="*/ 101 h 138"/>
                  <a:gd name="T28" fmla="*/ 18 w 158"/>
                  <a:gd name="T29" fmla="*/ 77 h 138"/>
                  <a:gd name="T30" fmla="*/ 5 w 158"/>
                  <a:gd name="T31" fmla="*/ 46 h 138"/>
                  <a:gd name="T32" fmla="*/ 0 w 158"/>
                  <a:gd name="T33" fmla="*/ 12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8"/>
                  <a:gd name="T52" fmla="*/ 0 h 138"/>
                  <a:gd name="T53" fmla="*/ 158 w 158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8" h="138">
                    <a:moveTo>
                      <a:pt x="0" y="12"/>
                    </a:moveTo>
                    <a:lnTo>
                      <a:pt x="27" y="2"/>
                    </a:lnTo>
                    <a:lnTo>
                      <a:pt x="54" y="0"/>
                    </a:lnTo>
                    <a:lnTo>
                      <a:pt x="79" y="6"/>
                    </a:lnTo>
                    <a:lnTo>
                      <a:pt x="102" y="19"/>
                    </a:lnTo>
                    <a:lnTo>
                      <a:pt x="121" y="36"/>
                    </a:lnTo>
                    <a:lnTo>
                      <a:pt x="138" y="62"/>
                    </a:lnTo>
                    <a:lnTo>
                      <a:pt x="149" y="92"/>
                    </a:lnTo>
                    <a:lnTo>
                      <a:pt x="158" y="128"/>
                    </a:lnTo>
                    <a:lnTo>
                      <a:pt x="128" y="137"/>
                    </a:lnTo>
                    <a:lnTo>
                      <a:pt x="102" y="138"/>
                    </a:lnTo>
                    <a:lnTo>
                      <a:pt x="76" y="133"/>
                    </a:lnTo>
                    <a:lnTo>
                      <a:pt x="54" y="121"/>
                    </a:lnTo>
                    <a:lnTo>
                      <a:pt x="34" y="101"/>
                    </a:lnTo>
                    <a:lnTo>
                      <a:pt x="18" y="77"/>
                    </a:lnTo>
                    <a:lnTo>
                      <a:pt x="5" y="4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3" name="Freeform 337">
                <a:extLst>
                  <a:ext uri="{FF2B5EF4-FFF2-40B4-BE49-F238E27FC236}">
                    <a16:creationId xmlns:a16="http://schemas.microsoft.com/office/drawing/2014/main" id="{7E26FE13-7F60-46D7-898E-7B8354876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3393"/>
                <a:ext cx="99" cy="223"/>
              </a:xfrm>
              <a:custGeom>
                <a:avLst/>
                <a:gdLst>
                  <a:gd name="T0" fmla="*/ 10 w 99"/>
                  <a:gd name="T1" fmla="*/ 0 h 223"/>
                  <a:gd name="T2" fmla="*/ 34 w 99"/>
                  <a:gd name="T3" fmla="*/ 9 h 223"/>
                  <a:gd name="T4" fmla="*/ 56 w 99"/>
                  <a:gd name="T5" fmla="*/ 27 h 223"/>
                  <a:gd name="T6" fmla="*/ 73 w 99"/>
                  <a:gd name="T7" fmla="*/ 50 h 223"/>
                  <a:gd name="T8" fmla="*/ 87 w 99"/>
                  <a:gd name="T9" fmla="*/ 79 h 223"/>
                  <a:gd name="T10" fmla="*/ 95 w 99"/>
                  <a:gd name="T11" fmla="*/ 111 h 223"/>
                  <a:gd name="T12" fmla="*/ 99 w 99"/>
                  <a:gd name="T13" fmla="*/ 147 h 223"/>
                  <a:gd name="T14" fmla="*/ 96 w 99"/>
                  <a:gd name="T15" fmla="*/ 184 h 223"/>
                  <a:gd name="T16" fmla="*/ 90 w 99"/>
                  <a:gd name="T17" fmla="*/ 223 h 223"/>
                  <a:gd name="T18" fmla="*/ 64 w 99"/>
                  <a:gd name="T19" fmla="*/ 210 h 223"/>
                  <a:gd name="T20" fmla="*/ 43 w 99"/>
                  <a:gd name="T21" fmla="*/ 193 h 223"/>
                  <a:gd name="T22" fmla="*/ 25 w 99"/>
                  <a:gd name="T23" fmla="*/ 170 h 223"/>
                  <a:gd name="T24" fmla="*/ 12 w 99"/>
                  <a:gd name="T25" fmla="*/ 142 h 223"/>
                  <a:gd name="T26" fmla="*/ 4 w 99"/>
                  <a:gd name="T27" fmla="*/ 109 h 223"/>
                  <a:gd name="T28" fmla="*/ 0 w 99"/>
                  <a:gd name="T29" fmla="*/ 75 h 223"/>
                  <a:gd name="T30" fmla="*/ 1 w 99"/>
                  <a:gd name="T31" fmla="*/ 37 h 223"/>
                  <a:gd name="T32" fmla="*/ 10 w 99"/>
                  <a:gd name="T33" fmla="*/ 0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"/>
                  <a:gd name="T52" fmla="*/ 0 h 223"/>
                  <a:gd name="T53" fmla="*/ 99 w 99"/>
                  <a:gd name="T54" fmla="*/ 223 h 2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" h="223">
                    <a:moveTo>
                      <a:pt x="10" y="0"/>
                    </a:moveTo>
                    <a:lnTo>
                      <a:pt x="34" y="9"/>
                    </a:lnTo>
                    <a:lnTo>
                      <a:pt x="56" y="27"/>
                    </a:lnTo>
                    <a:lnTo>
                      <a:pt x="73" y="50"/>
                    </a:lnTo>
                    <a:lnTo>
                      <a:pt x="87" y="79"/>
                    </a:lnTo>
                    <a:lnTo>
                      <a:pt x="95" y="111"/>
                    </a:lnTo>
                    <a:lnTo>
                      <a:pt x="99" y="147"/>
                    </a:lnTo>
                    <a:lnTo>
                      <a:pt x="96" y="184"/>
                    </a:lnTo>
                    <a:lnTo>
                      <a:pt x="90" y="223"/>
                    </a:lnTo>
                    <a:lnTo>
                      <a:pt x="64" y="210"/>
                    </a:lnTo>
                    <a:lnTo>
                      <a:pt x="43" y="193"/>
                    </a:lnTo>
                    <a:lnTo>
                      <a:pt x="25" y="170"/>
                    </a:lnTo>
                    <a:lnTo>
                      <a:pt x="12" y="142"/>
                    </a:lnTo>
                    <a:lnTo>
                      <a:pt x="4" y="109"/>
                    </a:lnTo>
                    <a:lnTo>
                      <a:pt x="0" y="75"/>
                    </a:lnTo>
                    <a:lnTo>
                      <a:pt x="1" y="3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4" name="Freeform 338">
                <a:extLst>
                  <a:ext uri="{FF2B5EF4-FFF2-40B4-BE49-F238E27FC236}">
                    <a16:creationId xmlns:a16="http://schemas.microsoft.com/office/drawing/2014/main" id="{8CA62F5F-DBF4-4390-AFA3-5DB4CECBC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3351"/>
                <a:ext cx="88" cy="248"/>
              </a:xfrm>
              <a:custGeom>
                <a:avLst/>
                <a:gdLst>
                  <a:gd name="T0" fmla="*/ 65 w 88"/>
                  <a:gd name="T1" fmla="*/ 0 h 248"/>
                  <a:gd name="T2" fmla="*/ 78 w 88"/>
                  <a:gd name="T3" fmla="*/ 26 h 248"/>
                  <a:gd name="T4" fmla="*/ 87 w 88"/>
                  <a:gd name="T5" fmla="*/ 56 h 248"/>
                  <a:gd name="T6" fmla="*/ 88 w 88"/>
                  <a:gd name="T7" fmla="*/ 87 h 248"/>
                  <a:gd name="T8" fmla="*/ 85 w 88"/>
                  <a:gd name="T9" fmla="*/ 120 h 248"/>
                  <a:gd name="T10" fmla="*/ 75 w 88"/>
                  <a:gd name="T11" fmla="*/ 151 h 248"/>
                  <a:gd name="T12" fmla="*/ 62 w 88"/>
                  <a:gd name="T13" fmla="*/ 184 h 248"/>
                  <a:gd name="T14" fmla="*/ 43 w 88"/>
                  <a:gd name="T15" fmla="*/ 216 h 248"/>
                  <a:gd name="T16" fmla="*/ 23 w 88"/>
                  <a:gd name="T17" fmla="*/ 248 h 248"/>
                  <a:gd name="T18" fmla="*/ 9 w 88"/>
                  <a:gd name="T19" fmla="*/ 219 h 248"/>
                  <a:gd name="T20" fmla="*/ 2 w 88"/>
                  <a:gd name="T21" fmla="*/ 190 h 248"/>
                  <a:gd name="T22" fmla="*/ 0 w 88"/>
                  <a:gd name="T23" fmla="*/ 158 h 248"/>
                  <a:gd name="T24" fmla="*/ 5 w 88"/>
                  <a:gd name="T25" fmla="*/ 128 h 248"/>
                  <a:gd name="T26" fmla="*/ 13 w 88"/>
                  <a:gd name="T27" fmla="*/ 95 h 248"/>
                  <a:gd name="T28" fmla="*/ 26 w 88"/>
                  <a:gd name="T29" fmla="*/ 62 h 248"/>
                  <a:gd name="T30" fmla="*/ 43 w 88"/>
                  <a:gd name="T31" fmla="*/ 30 h 248"/>
                  <a:gd name="T32" fmla="*/ 65 w 88"/>
                  <a:gd name="T33" fmla="*/ 0 h 2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248"/>
                  <a:gd name="T53" fmla="*/ 88 w 88"/>
                  <a:gd name="T54" fmla="*/ 248 h 2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248">
                    <a:moveTo>
                      <a:pt x="65" y="0"/>
                    </a:moveTo>
                    <a:lnTo>
                      <a:pt x="78" y="26"/>
                    </a:lnTo>
                    <a:lnTo>
                      <a:pt x="87" y="56"/>
                    </a:lnTo>
                    <a:lnTo>
                      <a:pt x="88" y="87"/>
                    </a:lnTo>
                    <a:lnTo>
                      <a:pt x="85" y="120"/>
                    </a:lnTo>
                    <a:lnTo>
                      <a:pt x="75" y="151"/>
                    </a:lnTo>
                    <a:lnTo>
                      <a:pt x="62" y="184"/>
                    </a:lnTo>
                    <a:lnTo>
                      <a:pt x="43" y="216"/>
                    </a:lnTo>
                    <a:lnTo>
                      <a:pt x="23" y="248"/>
                    </a:lnTo>
                    <a:lnTo>
                      <a:pt x="9" y="219"/>
                    </a:lnTo>
                    <a:lnTo>
                      <a:pt x="2" y="190"/>
                    </a:lnTo>
                    <a:lnTo>
                      <a:pt x="0" y="158"/>
                    </a:lnTo>
                    <a:lnTo>
                      <a:pt x="5" y="128"/>
                    </a:lnTo>
                    <a:lnTo>
                      <a:pt x="13" y="95"/>
                    </a:lnTo>
                    <a:lnTo>
                      <a:pt x="26" y="62"/>
                    </a:lnTo>
                    <a:lnTo>
                      <a:pt x="43" y="3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5" name="Freeform 339">
                <a:extLst>
                  <a:ext uri="{FF2B5EF4-FFF2-40B4-BE49-F238E27FC236}">
                    <a16:creationId xmlns:a16="http://schemas.microsoft.com/office/drawing/2014/main" id="{DAC84CD0-56A8-44D4-B020-64F77B609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3556"/>
                <a:ext cx="206" cy="283"/>
              </a:xfrm>
              <a:custGeom>
                <a:avLst/>
                <a:gdLst>
                  <a:gd name="T0" fmla="*/ 66 w 206"/>
                  <a:gd name="T1" fmla="*/ 283 h 283"/>
                  <a:gd name="T2" fmla="*/ 47 w 206"/>
                  <a:gd name="T3" fmla="*/ 275 h 283"/>
                  <a:gd name="T4" fmla="*/ 31 w 206"/>
                  <a:gd name="T5" fmla="*/ 262 h 283"/>
                  <a:gd name="T6" fmla="*/ 17 w 206"/>
                  <a:gd name="T7" fmla="*/ 243 h 283"/>
                  <a:gd name="T8" fmla="*/ 8 w 206"/>
                  <a:gd name="T9" fmla="*/ 223 h 283"/>
                  <a:gd name="T10" fmla="*/ 1 w 206"/>
                  <a:gd name="T11" fmla="*/ 197 h 283"/>
                  <a:gd name="T12" fmla="*/ 0 w 206"/>
                  <a:gd name="T13" fmla="*/ 172 h 283"/>
                  <a:gd name="T14" fmla="*/ 1 w 206"/>
                  <a:gd name="T15" fmla="*/ 145 h 283"/>
                  <a:gd name="T16" fmla="*/ 8 w 206"/>
                  <a:gd name="T17" fmla="*/ 118 h 283"/>
                  <a:gd name="T18" fmla="*/ 16 w 206"/>
                  <a:gd name="T19" fmla="*/ 89 h 283"/>
                  <a:gd name="T20" fmla="*/ 29 w 206"/>
                  <a:gd name="T21" fmla="*/ 64 h 283"/>
                  <a:gd name="T22" fmla="*/ 43 w 206"/>
                  <a:gd name="T23" fmla="*/ 43 h 283"/>
                  <a:gd name="T24" fmla="*/ 62 w 206"/>
                  <a:gd name="T25" fmla="*/ 25 h 283"/>
                  <a:gd name="T26" fmla="*/ 79 w 206"/>
                  <a:gd name="T27" fmla="*/ 11 h 283"/>
                  <a:gd name="T28" fmla="*/ 99 w 206"/>
                  <a:gd name="T29" fmla="*/ 2 h 283"/>
                  <a:gd name="T30" fmla="*/ 119 w 206"/>
                  <a:gd name="T31" fmla="*/ 0 h 283"/>
                  <a:gd name="T32" fmla="*/ 141 w 206"/>
                  <a:gd name="T33" fmla="*/ 2 h 283"/>
                  <a:gd name="T34" fmla="*/ 158 w 206"/>
                  <a:gd name="T35" fmla="*/ 10 h 283"/>
                  <a:gd name="T36" fmla="*/ 174 w 206"/>
                  <a:gd name="T37" fmla="*/ 23 h 283"/>
                  <a:gd name="T38" fmla="*/ 186 w 206"/>
                  <a:gd name="T39" fmla="*/ 40 h 283"/>
                  <a:gd name="T40" fmla="*/ 197 w 206"/>
                  <a:gd name="T41" fmla="*/ 61 h 283"/>
                  <a:gd name="T42" fmla="*/ 201 w 206"/>
                  <a:gd name="T43" fmla="*/ 85 h 283"/>
                  <a:gd name="T44" fmla="*/ 206 w 206"/>
                  <a:gd name="T45" fmla="*/ 112 h 283"/>
                  <a:gd name="T46" fmla="*/ 204 w 206"/>
                  <a:gd name="T47" fmla="*/ 139 h 283"/>
                  <a:gd name="T48" fmla="*/ 200 w 206"/>
                  <a:gd name="T49" fmla="*/ 169 h 283"/>
                  <a:gd name="T50" fmla="*/ 190 w 206"/>
                  <a:gd name="T51" fmla="*/ 195 h 283"/>
                  <a:gd name="T52" fmla="*/ 177 w 206"/>
                  <a:gd name="T53" fmla="*/ 220 h 283"/>
                  <a:gd name="T54" fmla="*/ 161 w 206"/>
                  <a:gd name="T55" fmla="*/ 241 h 283"/>
                  <a:gd name="T56" fmla="*/ 145 w 206"/>
                  <a:gd name="T57" fmla="*/ 259 h 283"/>
                  <a:gd name="T58" fmla="*/ 125 w 206"/>
                  <a:gd name="T59" fmla="*/ 272 h 283"/>
                  <a:gd name="T60" fmla="*/ 105 w 206"/>
                  <a:gd name="T61" fmla="*/ 280 h 283"/>
                  <a:gd name="T62" fmla="*/ 85 w 206"/>
                  <a:gd name="T63" fmla="*/ 283 h 283"/>
                  <a:gd name="T64" fmla="*/ 66 w 206"/>
                  <a:gd name="T65" fmla="*/ 283 h 2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283"/>
                  <a:gd name="T101" fmla="*/ 206 w 206"/>
                  <a:gd name="T102" fmla="*/ 283 h 2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283">
                    <a:moveTo>
                      <a:pt x="66" y="283"/>
                    </a:moveTo>
                    <a:lnTo>
                      <a:pt x="47" y="275"/>
                    </a:lnTo>
                    <a:lnTo>
                      <a:pt x="31" y="262"/>
                    </a:lnTo>
                    <a:lnTo>
                      <a:pt x="17" y="243"/>
                    </a:lnTo>
                    <a:lnTo>
                      <a:pt x="8" y="223"/>
                    </a:lnTo>
                    <a:lnTo>
                      <a:pt x="1" y="197"/>
                    </a:lnTo>
                    <a:lnTo>
                      <a:pt x="0" y="172"/>
                    </a:lnTo>
                    <a:lnTo>
                      <a:pt x="1" y="145"/>
                    </a:lnTo>
                    <a:lnTo>
                      <a:pt x="8" y="118"/>
                    </a:lnTo>
                    <a:lnTo>
                      <a:pt x="16" y="89"/>
                    </a:lnTo>
                    <a:lnTo>
                      <a:pt x="29" y="64"/>
                    </a:lnTo>
                    <a:lnTo>
                      <a:pt x="43" y="43"/>
                    </a:lnTo>
                    <a:lnTo>
                      <a:pt x="62" y="25"/>
                    </a:lnTo>
                    <a:lnTo>
                      <a:pt x="79" y="11"/>
                    </a:lnTo>
                    <a:lnTo>
                      <a:pt x="99" y="2"/>
                    </a:lnTo>
                    <a:lnTo>
                      <a:pt x="119" y="0"/>
                    </a:lnTo>
                    <a:lnTo>
                      <a:pt x="141" y="2"/>
                    </a:lnTo>
                    <a:lnTo>
                      <a:pt x="158" y="10"/>
                    </a:lnTo>
                    <a:lnTo>
                      <a:pt x="174" y="23"/>
                    </a:lnTo>
                    <a:lnTo>
                      <a:pt x="186" y="40"/>
                    </a:lnTo>
                    <a:lnTo>
                      <a:pt x="197" y="61"/>
                    </a:lnTo>
                    <a:lnTo>
                      <a:pt x="201" y="85"/>
                    </a:lnTo>
                    <a:lnTo>
                      <a:pt x="206" y="112"/>
                    </a:lnTo>
                    <a:lnTo>
                      <a:pt x="204" y="139"/>
                    </a:lnTo>
                    <a:lnTo>
                      <a:pt x="200" y="169"/>
                    </a:lnTo>
                    <a:lnTo>
                      <a:pt x="190" y="195"/>
                    </a:lnTo>
                    <a:lnTo>
                      <a:pt x="177" y="220"/>
                    </a:lnTo>
                    <a:lnTo>
                      <a:pt x="161" y="241"/>
                    </a:lnTo>
                    <a:lnTo>
                      <a:pt x="145" y="259"/>
                    </a:lnTo>
                    <a:lnTo>
                      <a:pt x="125" y="272"/>
                    </a:lnTo>
                    <a:lnTo>
                      <a:pt x="105" y="280"/>
                    </a:lnTo>
                    <a:lnTo>
                      <a:pt x="85" y="283"/>
                    </a:lnTo>
                    <a:lnTo>
                      <a:pt x="66" y="283"/>
                    </a:lnTo>
                    <a:close/>
                  </a:path>
                </a:pathLst>
              </a:custGeom>
              <a:solidFill>
                <a:srgbClr val="802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6" name="Freeform 340">
                <a:extLst>
                  <a:ext uri="{FF2B5EF4-FFF2-40B4-BE49-F238E27FC236}">
                    <a16:creationId xmlns:a16="http://schemas.microsoft.com/office/drawing/2014/main" id="{B299770B-AE94-4D3E-9932-EC4BF1152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3581"/>
                <a:ext cx="166" cy="228"/>
              </a:xfrm>
              <a:custGeom>
                <a:avLst/>
                <a:gdLst>
                  <a:gd name="T0" fmla="*/ 62 w 166"/>
                  <a:gd name="T1" fmla="*/ 15 h 228"/>
                  <a:gd name="T2" fmla="*/ 50 w 166"/>
                  <a:gd name="T3" fmla="*/ 22 h 228"/>
                  <a:gd name="T4" fmla="*/ 37 w 166"/>
                  <a:gd name="T5" fmla="*/ 38 h 228"/>
                  <a:gd name="T6" fmla="*/ 22 w 166"/>
                  <a:gd name="T7" fmla="*/ 58 h 228"/>
                  <a:gd name="T8" fmla="*/ 10 w 166"/>
                  <a:gd name="T9" fmla="*/ 84 h 228"/>
                  <a:gd name="T10" fmla="*/ 0 w 166"/>
                  <a:gd name="T11" fmla="*/ 111 h 228"/>
                  <a:gd name="T12" fmla="*/ 0 w 166"/>
                  <a:gd name="T13" fmla="*/ 143 h 228"/>
                  <a:gd name="T14" fmla="*/ 7 w 166"/>
                  <a:gd name="T15" fmla="*/ 175 h 228"/>
                  <a:gd name="T16" fmla="*/ 29 w 166"/>
                  <a:gd name="T17" fmla="*/ 208 h 228"/>
                  <a:gd name="T18" fmla="*/ 48 w 166"/>
                  <a:gd name="T19" fmla="*/ 222 h 228"/>
                  <a:gd name="T20" fmla="*/ 69 w 166"/>
                  <a:gd name="T21" fmla="*/ 228 h 228"/>
                  <a:gd name="T22" fmla="*/ 91 w 166"/>
                  <a:gd name="T23" fmla="*/ 222 h 228"/>
                  <a:gd name="T24" fmla="*/ 112 w 166"/>
                  <a:gd name="T25" fmla="*/ 211 h 228"/>
                  <a:gd name="T26" fmla="*/ 131 w 166"/>
                  <a:gd name="T27" fmla="*/ 192 h 228"/>
                  <a:gd name="T28" fmla="*/ 147 w 166"/>
                  <a:gd name="T29" fmla="*/ 172 h 228"/>
                  <a:gd name="T30" fmla="*/ 158 w 166"/>
                  <a:gd name="T31" fmla="*/ 150 h 228"/>
                  <a:gd name="T32" fmla="*/ 166 w 166"/>
                  <a:gd name="T33" fmla="*/ 130 h 228"/>
                  <a:gd name="T34" fmla="*/ 166 w 166"/>
                  <a:gd name="T35" fmla="*/ 107 h 228"/>
                  <a:gd name="T36" fmla="*/ 166 w 166"/>
                  <a:gd name="T37" fmla="*/ 83 h 228"/>
                  <a:gd name="T38" fmla="*/ 160 w 166"/>
                  <a:gd name="T39" fmla="*/ 55 h 228"/>
                  <a:gd name="T40" fmla="*/ 153 w 166"/>
                  <a:gd name="T41" fmla="*/ 32 h 228"/>
                  <a:gd name="T42" fmla="*/ 138 w 166"/>
                  <a:gd name="T43" fmla="*/ 12 h 228"/>
                  <a:gd name="T44" fmla="*/ 120 w 166"/>
                  <a:gd name="T45" fmla="*/ 0 h 228"/>
                  <a:gd name="T46" fmla="*/ 94 w 166"/>
                  <a:gd name="T47" fmla="*/ 0 h 228"/>
                  <a:gd name="T48" fmla="*/ 62 w 166"/>
                  <a:gd name="T49" fmla="*/ 15 h 2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228"/>
                  <a:gd name="T77" fmla="*/ 166 w 166"/>
                  <a:gd name="T78" fmla="*/ 228 h 2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228">
                    <a:moveTo>
                      <a:pt x="62" y="15"/>
                    </a:moveTo>
                    <a:lnTo>
                      <a:pt x="50" y="22"/>
                    </a:lnTo>
                    <a:lnTo>
                      <a:pt x="37" y="38"/>
                    </a:lnTo>
                    <a:lnTo>
                      <a:pt x="22" y="58"/>
                    </a:lnTo>
                    <a:lnTo>
                      <a:pt x="10" y="84"/>
                    </a:lnTo>
                    <a:lnTo>
                      <a:pt x="0" y="111"/>
                    </a:lnTo>
                    <a:lnTo>
                      <a:pt x="0" y="143"/>
                    </a:lnTo>
                    <a:lnTo>
                      <a:pt x="7" y="175"/>
                    </a:lnTo>
                    <a:lnTo>
                      <a:pt x="29" y="208"/>
                    </a:lnTo>
                    <a:lnTo>
                      <a:pt x="48" y="222"/>
                    </a:lnTo>
                    <a:lnTo>
                      <a:pt x="69" y="228"/>
                    </a:lnTo>
                    <a:lnTo>
                      <a:pt x="91" y="222"/>
                    </a:lnTo>
                    <a:lnTo>
                      <a:pt x="112" y="211"/>
                    </a:lnTo>
                    <a:lnTo>
                      <a:pt x="131" y="192"/>
                    </a:lnTo>
                    <a:lnTo>
                      <a:pt x="147" y="172"/>
                    </a:lnTo>
                    <a:lnTo>
                      <a:pt x="158" y="150"/>
                    </a:lnTo>
                    <a:lnTo>
                      <a:pt x="166" y="130"/>
                    </a:lnTo>
                    <a:lnTo>
                      <a:pt x="166" y="107"/>
                    </a:lnTo>
                    <a:lnTo>
                      <a:pt x="166" y="83"/>
                    </a:lnTo>
                    <a:lnTo>
                      <a:pt x="160" y="55"/>
                    </a:lnTo>
                    <a:lnTo>
                      <a:pt x="153" y="32"/>
                    </a:lnTo>
                    <a:lnTo>
                      <a:pt x="138" y="12"/>
                    </a:lnTo>
                    <a:lnTo>
                      <a:pt x="120" y="0"/>
                    </a:lnTo>
                    <a:lnTo>
                      <a:pt x="94" y="0"/>
                    </a:lnTo>
                    <a:lnTo>
                      <a:pt x="62" y="15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7" name="Freeform 341">
                <a:extLst>
                  <a:ext uri="{FF2B5EF4-FFF2-40B4-BE49-F238E27FC236}">
                    <a16:creationId xmlns:a16="http://schemas.microsoft.com/office/drawing/2014/main" id="{9754819A-5FF4-4473-B4EF-8083B7B0F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3569"/>
                <a:ext cx="175" cy="204"/>
              </a:xfrm>
              <a:custGeom>
                <a:avLst/>
                <a:gdLst>
                  <a:gd name="T0" fmla="*/ 0 w 175"/>
                  <a:gd name="T1" fmla="*/ 167 h 204"/>
                  <a:gd name="T2" fmla="*/ 3 w 175"/>
                  <a:gd name="T3" fmla="*/ 108 h 204"/>
                  <a:gd name="T4" fmla="*/ 28 w 175"/>
                  <a:gd name="T5" fmla="*/ 46 h 204"/>
                  <a:gd name="T6" fmla="*/ 76 w 175"/>
                  <a:gd name="T7" fmla="*/ 5 h 204"/>
                  <a:gd name="T8" fmla="*/ 131 w 175"/>
                  <a:gd name="T9" fmla="*/ 4 h 204"/>
                  <a:gd name="T10" fmla="*/ 162 w 175"/>
                  <a:gd name="T11" fmla="*/ 40 h 204"/>
                  <a:gd name="T12" fmla="*/ 174 w 175"/>
                  <a:gd name="T13" fmla="*/ 93 h 204"/>
                  <a:gd name="T14" fmla="*/ 174 w 175"/>
                  <a:gd name="T15" fmla="*/ 141 h 204"/>
                  <a:gd name="T16" fmla="*/ 171 w 175"/>
                  <a:gd name="T17" fmla="*/ 145 h 204"/>
                  <a:gd name="T18" fmla="*/ 168 w 175"/>
                  <a:gd name="T19" fmla="*/ 109 h 204"/>
                  <a:gd name="T20" fmla="*/ 158 w 175"/>
                  <a:gd name="T21" fmla="*/ 67 h 204"/>
                  <a:gd name="T22" fmla="*/ 136 w 175"/>
                  <a:gd name="T23" fmla="*/ 31 h 204"/>
                  <a:gd name="T24" fmla="*/ 125 w 175"/>
                  <a:gd name="T25" fmla="*/ 27 h 204"/>
                  <a:gd name="T26" fmla="*/ 138 w 175"/>
                  <a:gd name="T27" fmla="*/ 46 h 204"/>
                  <a:gd name="T28" fmla="*/ 147 w 175"/>
                  <a:gd name="T29" fmla="*/ 72 h 204"/>
                  <a:gd name="T30" fmla="*/ 148 w 175"/>
                  <a:gd name="T31" fmla="*/ 106 h 204"/>
                  <a:gd name="T32" fmla="*/ 144 w 175"/>
                  <a:gd name="T33" fmla="*/ 103 h 204"/>
                  <a:gd name="T34" fmla="*/ 136 w 175"/>
                  <a:gd name="T35" fmla="*/ 73 h 204"/>
                  <a:gd name="T36" fmla="*/ 122 w 175"/>
                  <a:gd name="T37" fmla="*/ 56 h 204"/>
                  <a:gd name="T38" fmla="*/ 103 w 175"/>
                  <a:gd name="T39" fmla="*/ 48 h 204"/>
                  <a:gd name="T40" fmla="*/ 82 w 175"/>
                  <a:gd name="T41" fmla="*/ 53 h 204"/>
                  <a:gd name="T42" fmla="*/ 60 w 175"/>
                  <a:gd name="T43" fmla="*/ 73 h 204"/>
                  <a:gd name="T44" fmla="*/ 46 w 175"/>
                  <a:gd name="T45" fmla="*/ 106 h 204"/>
                  <a:gd name="T46" fmla="*/ 44 w 175"/>
                  <a:gd name="T47" fmla="*/ 138 h 204"/>
                  <a:gd name="T48" fmla="*/ 43 w 175"/>
                  <a:gd name="T49" fmla="*/ 142 h 204"/>
                  <a:gd name="T50" fmla="*/ 37 w 175"/>
                  <a:gd name="T51" fmla="*/ 122 h 204"/>
                  <a:gd name="T52" fmla="*/ 37 w 175"/>
                  <a:gd name="T53" fmla="*/ 96 h 204"/>
                  <a:gd name="T54" fmla="*/ 44 w 175"/>
                  <a:gd name="T55" fmla="*/ 69 h 204"/>
                  <a:gd name="T56" fmla="*/ 44 w 175"/>
                  <a:gd name="T57" fmla="*/ 64 h 204"/>
                  <a:gd name="T58" fmla="*/ 31 w 175"/>
                  <a:gd name="T59" fmla="*/ 95 h 204"/>
                  <a:gd name="T60" fmla="*/ 26 w 175"/>
                  <a:gd name="T61" fmla="*/ 138 h 204"/>
                  <a:gd name="T62" fmla="*/ 36 w 175"/>
                  <a:gd name="T63" fmla="*/ 182 h 204"/>
                  <a:gd name="T64" fmla="*/ 44 w 175"/>
                  <a:gd name="T65" fmla="*/ 200 h 204"/>
                  <a:gd name="T66" fmla="*/ 33 w 175"/>
                  <a:gd name="T67" fmla="*/ 185 h 204"/>
                  <a:gd name="T68" fmla="*/ 24 w 175"/>
                  <a:gd name="T69" fmla="*/ 167 h 204"/>
                  <a:gd name="T70" fmla="*/ 18 w 175"/>
                  <a:gd name="T71" fmla="*/ 144 h 204"/>
                  <a:gd name="T72" fmla="*/ 15 w 175"/>
                  <a:gd name="T73" fmla="*/ 133 h 204"/>
                  <a:gd name="T74" fmla="*/ 11 w 175"/>
                  <a:gd name="T75" fmla="*/ 149 h 204"/>
                  <a:gd name="T76" fmla="*/ 8 w 175"/>
                  <a:gd name="T77" fmla="*/ 167 h 204"/>
                  <a:gd name="T78" fmla="*/ 8 w 175"/>
                  <a:gd name="T79" fmla="*/ 184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5"/>
                  <a:gd name="T121" fmla="*/ 0 h 204"/>
                  <a:gd name="T122" fmla="*/ 175 w 175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5" h="204">
                    <a:moveTo>
                      <a:pt x="8" y="191"/>
                    </a:moveTo>
                    <a:lnTo>
                      <a:pt x="0" y="167"/>
                    </a:lnTo>
                    <a:lnTo>
                      <a:pt x="0" y="139"/>
                    </a:lnTo>
                    <a:lnTo>
                      <a:pt x="3" y="108"/>
                    </a:lnTo>
                    <a:lnTo>
                      <a:pt x="14" y="76"/>
                    </a:lnTo>
                    <a:lnTo>
                      <a:pt x="28" y="46"/>
                    </a:lnTo>
                    <a:lnTo>
                      <a:pt x="50" y="21"/>
                    </a:lnTo>
                    <a:lnTo>
                      <a:pt x="76" y="5"/>
                    </a:lnTo>
                    <a:lnTo>
                      <a:pt x="108" y="0"/>
                    </a:lnTo>
                    <a:lnTo>
                      <a:pt x="131" y="4"/>
                    </a:lnTo>
                    <a:lnTo>
                      <a:pt x="149" y="20"/>
                    </a:lnTo>
                    <a:lnTo>
                      <a:pt x="162" y="40"/>
                    </a:lnTo>
                    <a:lnTo>
                      <a:pt x="171" y="67"/>
                    </a:lnTo>
                    <a:lnTo>
                      <a:pt x="174" y="93"/>
                    </a:lnTo>
                    <a:lnTo>
                      <a:pt x="175" y="119"/>
                    </a:lnTo>
                    <a:lnTo>
                      <a:pt x="174" y="141"/>
                    </a:lnTo>
                    <a:lnTo>
                      <a:pt x="173" y="156"/>
                    </a:lnTo>
                    <a:lnTo>
                      <a:pt x="171" y="145"/>
                    </a:lnTo>
                    <a:lnTo>
                      <a:pt x="170" y="129"/>
                    </a:lnTo>
                    <a:lnTo>
                      <a:pt x="168" y="109"/>
                    </a:lnTo>
                    <a:lnTo>
                      <a:pt x="165" y="89"/>
                    </a:lnTo>
                    <a:lnTo>
                      <a:pt x="158" y="67"/>
                    </a:lnTo>
                    <a:lnTo>
                      <a:pt x="149" y="47"/>
                    </a:lnTo>
                    <a:lnTo>
                      <a:pt x="136" y="31"/>
                    </a:lnTo>
                    <a:lnTo>
                      <a:pt x="121" y="23"/>
                    </a:lnTo>
                    <a:lnTo>
                      <a:pt x="125" y="27"/>
                    </a:lnTo>
                    <a:lnTo>
                      <a:pt x="132" y="36"/>
                    </a:lnTo>
                    <a:lnTo>
                      <a:pt x="138" y="46"/>
                    </a:lnTo>
                    <a:lnTo>
                      <a:pt x="144" y="59"/>
                    </a:lnTo>
                    <a:lnTo>
                      <a:pt x="147" y="72"/>
                    </a:lnTo>
                    <a:lnTo>
                      <a:pt x="148" y="89"/>
                    </a:lnTo>
                    <a:lnTo>
                      <a:pt x="148" y="106"/>
                    </a:lnTo>
                    <a:lnTo>
                      <a:pt x="145" y="123"/>
                    </a:lnTo>
                    <a:lnTo>
                      <a:pt x="144" y="103"/>
                    </a:lnTo>
                    <a:lnTo>
                      <a:pt x="142" y="87"/>
                    </a:lnTo>
                    <a:lnTo>
                      <a:pt x="136" y="73"/>
                    </a:lnTo>
                    <a:lnTo>
                      <a:pt x="131" y="64"/>
                    </a:lnTo>
                    <a:lnTo>
                      <a:pt x="122" y="56"/>
                    </a:lnTo>
                    <a:lnTo>
                      <a:pt x="113" y="51"/>
                    </a:lnTo>
                    <a:lnTo>
                      <a:pt x="103" y="48"/>
                    </a:lnTo>
                    <a:lnTo>
                      <a:pt x="93" y="50"/>
                    </a:lnTo>
                    <a:lnTo>
                      <a:pt x="82" y="53"/>
                    </a:lnTo>
                    <a:lnTo>
                      <a:pt x="70" y="61"/>
                    </a:lnTo>
                    <a:lnTo>
                      <a:pt x="60" y="73"/>
                    </a:lnTo>
                    <a:lnTo>
                      <a:pt x="53" y="90"/>
                    </a:lnTo>
                    <a:lnTo>
                      <a:pt x="46" y="106"/>
                    </a:lnTo>
                    <a:lnTo>
                      <a:pt x="44" y="122"/>
                    </a:lnTo>
                    <a:lnTo>
                      <a:pt x="44" y="138"/>
                    </a:lnTo>
                    <a:lnTo>
                      <a:pt x="50" y="151"/>
                    </a:lnTo>
                    <a:lnTo>
                      <a:pt x="43" y="142"/>
                    </a:lnTo>
                    <a:lnTo>
                      <a:pt x="40" y="133"/>
                    </a:lnTo>
                    <a:lnTo>
                      <a:pt x="37" y="122"/>
                    </a:lnTo>
                    <a:lnTo>
                      <a:pt x="37" y="110"/>
                    </a:lnTo>
                    <a:lnTo>
                      <a:pt x="37" y="96"/>
                    </a:lnTo>
                    <a:lnTo>
                      <a:pt x="40" y="82"/>
                    </a:lnTo>
                    <a:lnTo>
                      <a:pt x="44" y="69"/>
                    </a:lnTo>
                    <a:lnTo>
                      <a:pt x="52" y="59"/>
                    </a:lnTo>
                    <a:lnTo>
                      <a:pt x="44" y="64"/>
                    </a:lnTo>
                    <a:lnTo>
                      <a:pt x="39" y="77"/>
                    </a:lnTo>
                    <a:lnTo>
                      <a:pt x="31" y="95"/>
                    </a:lnTo>
                    <a:lnTo>
                      <a:pt x="28" y="116"/>
                    </a:lnTo>
                    <a:lnTo>
                      <a:pt x="26" y="138"/>
                    </a:lnTo>
                    <a:lnTo>
                      <a:pt x="28" y="162"/>
                    </a:lnTo>
                    <a:lnTo>
                      <a:pt x="36" y="182"/>
                    </a:lnTo>
                    <a:lnTo>
                      <a:pt x="50" y="204"/>
                    </a:lnTo>
                    <a:lnTo>
                      <a:pt x="44" y="200"/>
                    </a:lnTo>
                    <a:lnTo>
                      <a:pt x="39" y="194"/>
                    </a:lnTo>
                    <a:lnTo>
                      <a:pt x="33" y="185"/>
                    </a:lnTo>
                    <a:lnTo>
                      <a:pt x="28" y="178"/>
                    </a:lnTo>
                    <a:lnTo>
                      <a:pt x="24" y="167"/>
                    </a:lnTo>
                    <a:lnTo>
                      <a:pt x="20" y="156"/>
                    </a:lnTo>
                    <a:lnTo>
                      <a:pt x="18" y="144"/>
                    </a:lnTo>
                    <a:lnTo>
                      <a:pt x="20" y="131"/>
                    </a:lnTo>
                    <a:lnTo>
                      <a:pt x="15" y="133"/>
                    </a:lnTo>
                    <a:lnTo>
                      <a:pt x="14" y="141"/>
                    </a:lnTo>
                    <a:lnTo>
                      <a:pt x="11" y="149"/>
                    </a:lnTo>
                    <a:lnTo>
                      <a:pt x="11" y="158"/>
                    </a:lnTo>
                    <a:lnTo>
                      <a:pt x="8" y="167"/>
                    </a:lnTo>
                    <a:lnTo>
                      <a:pt x="8" y="177"/>
                    </a:lnTo>
                    <a:lnTo>
                      <a:pt x="8" y="184"/>
                    </a:lnTo>
                    <a:lnTo>
                      <a:pt x="8" y="191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8" name="Freeform 342">
                <a:extLst>
                  <a:ext uri="{FF2B5EF4-FFF2-40B4-BE49-F238E27FC236}">
                    <a16:creationId xmlns:a16="http://schemas.microsoft.com/office/drawing/2014/main" id="{30AAE463-5C92-4E38-AE1B-922D7A241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3462"/>
                <a:ext cx="87" cy="183"/>
              </a:xfrm>
              <a:custGeom>
                <a:avLst/>
                <a:gdLst>
                  <a:gd name="T0" fmla="*/ 1 w 87"/>
                  <a:gd name="T1" fmla="*/ 0 h 183"/>
                  <a:gd name="T2" fmla="*/ 0 w 87"/>
                  <a:gd name="T3" fmla="*/ 27 h 183"/>
                  <a:gd name="T4" fmla="*/ 2 w 87"/>
                  <a:gd name="T5" fmla="*/ 56 h 183"/>
                  <a:gd name="T6" fmla="*/ 8 w 87"/>
                  <a:gd name="T7" fmla="*/ 82 h 183"/>
                  <a:gd name="T8" fmla="*/ 20 w 87"/>
                  <a:gd name="T9" fmla="*/ 109 h 183"/>
                  <a:gd name="T10" fmla="*/ 31 w 87"/>
                  <a:gd name="T11" fmla="*/ 132 h 183"/>
                  <a:gd name="T12" fmla="*/ 49 w 87"/>
                  <a:gd name="T13" fmla="*/ 153 h 183"/>
                  <a:gd name="T14" fmla="*/ 66 w 87"/>
                  <a:gd name="T15" fmla="*/ 170 h 183"/>
                  <a:gd name="T16" fmla="*/ 87 w 87"/>
                  <a:gd name="T17" fmla="*/ 183 h 183"/>
                  <a:gd name="T18" fmla="*/ 87 w 87"/>
                  <a:gd name="T19" fmla="*/ 154 h 183"/>
                  <a:gd name="T20" fmla="*/ 85 w 87"/>
                  <a:gd name="T21" fmla="*/ 125 h 183"/>
                  <a:gd name="T22" fmla="*/ 77 w 87"/>
                  <a:gd name="T23" fmla="*/ 96 h 183"/>
                  <a:gd name="T24" fmla="*/ 69 w 87"/>
                  <a:gd name="T25" fmla="*/ 72 h 183"/>
                  <a:gd name="T26" fmla="*/ 54 w 87"/>
                  <a:gd name="T27" fmla="*/ 47 h 183"/>
                  <a:gd name="T28" fmla="*/ 38 w 87"/>
                  <a:gd name="T29" fmla="*/ 27 h 183"/>
                  <a:gd name="T30" fmla="*/ 20 w 87"/>
                  <a:gd name="T31" fmla="*/ 12 h 183"/>
                  <a:gd name="T32" fmla="*/ 1 w 87"/>
                  <a:gd name="T33" fmla="*/ 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83"/>
                  <a:gd name="T53" fmla="*/ 87 w 87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83">
                    <a:moveTo>
                      <a:pt x="1" y="0"/>
                    </a:moveTo>
                    <a:lnTo>
                      <a:pt x="0" y="27"/>
                    </a:lnTo>
                    <a:lnTo>
                      <a:pt x="2" y="56"/>
                    </a:lnTo>
                    <a:lnTo>
                      <a:pt x="8" y="82"/>
                    </a:lnTo>
                    <a:lnTo>
                      <a:pt x="20" y="109"/>
                    </a:lnTo>
                    <a:lnTo>
                      <a:pt x="31" y="132"/>
                    </a:lnTo>
                    <a:lnTo>
                      <a:pt x="49" y="153"/>
                    </a:lnTo>
                    <a:lnTo>
                      <a:pt x="66" y="170"/>
                    </a:lnTo>
                    <a:lnTo>
                      <a:pt x="87" y="183"/>
                    </a:lnTo>
                    <a:lnTo>
                      <a:pt x="87" y="154"/>
                    </a:lnTo>
                    <a:lnTo>
                      <a:pt x="85" y="125"/>
                    </a:lnTo>
                    <a:lnTo>
                      <a:pt x="77" y="96"/>
                    </a:lnTo>
                    <a:lnTo>
                      <a:pt x="69" y="72"/>
                    </a:lnTo>
                    <a:lnTo>
                      <a:pt x="54" y="47"/>
                    </a:lnTo>
                    <a:lnTo>
                      <a:pt x="38" y="27"/>
                    </a:lnTo>
                    <a:lnTo>
                      <a:pt x="2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9" name="Freeform 343">
                <a:extLst>
                  <a:ext uri="{FF2B5EF4-FFF2-40B4-BE49-F238E27FC236}">
                    <a16:creationId xmlns:a16="http://schemas.microsoft.com/office/drawing/2014/main" id="{181C923B-5E04-4615-A79D-CAC0BD7E3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6" y="3558"/>
                <a:ext cx="155" cy="114"/>
              </a:xfrm>
              <a:custGeom>
                <a:avLst/>
                <a:gdLst>
                  <a:gd name="T0" fmla="*/ 0 w 155"/>
                  <a:gd name="T1" fmla="*/ 12 h 114"/>
                  <a:gd name="T2" fmla="*/ 15 w 155"/>
                  <a:gd name="T3" fmla="*/ 35 h 114"/>
                  <a:gd name="T4" fmla="*/ 34 w 155"/>
                  <a:gd name="T5" fmla="*/ 58 h 114"/>
                  <a:gd name="T6" fmla="*/ 53 w 155"/>
                  <a:gd name="T7" fmla="*/ 75 h 114"/>
                  <a:gd name="T8" fmla="*/ 73 w 155"/>
                  <a:gd name="T9" fmla="*/ 93 h 114"/>
                  <a:gd name="T10" fmla="*/ 93 w 155"/>
                  <a:gd name="T11" fmla="*/ 104 h 114"/>
                  <a:gd name="T12" fmla="*/ 113 w 155"/>
                  <a:gd name="T13" fmla="*/ 111 h 114"/>
                  <a:gd name="T14" fmla="*/ 134 w 155"/>
                  <a:gd name="T15" fmla="*/ 114 h 114"/>
                  <a:gd name="T16" fmla="*/ 155 w 155"/>
                  <a:gd name="T17" fmla="*/ 113 h 114"/>
                  <a:gd name="T18" fmla="*/ 144 w 155"/>
                  <a:gd name="T19" fmla="*/ 83 h 114"/>
                  <a:gd name="T20" fmla="*/ 131 w 155"/>
                  <a:gd name="T21" fmla="*/ 58 h 114"/>
                  <a:gd name="T22" fmla="*/ 113 w 155"/>
                  <a:gd name="T23" fmla="*/ 36 h 114"/>
                  <a:gd name="T24" fmla="*/ 95 w 155"/>
                  <a:gd name="T25" fmla="*/ 19 h 114"/>
                  <a:gd name="T26" fmla="*/ 72 w 155"/>
                  <a:gd name="T27" fmla="*/ 6 h 114"/>
                  <a:gd name="T28" fmla="*/ 49 w 155"/>
                  <a:gd name="T29" fmla="*/ 0 h 114"/>
                  <a:gd name="T30" fmla="*/ 24 w 155"/>
                  <a:gd name="T31" fmla="*/ 2 h 114"/>
                  <a:gd name="T32" fmla="*/ 0 w 155"/>
                  <a:gd name="T33" fmla="*/ 12 h 1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5"/>
                  <a:gd name="T52" fmla="*/ 0 h 114"/>
                  <a:gd name="T53" fmla="*/ 155 w 155"/>
                  <a:gd name="T54" fmla="*/ 114 h 1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5" h="114">
                    <a:moveTo>
                      <a:pt x="0" y="12"/>
                    </a:moveTo>
                    <a:lnTo>
                      <a:pt x="15" y="35"/>
                    </a:lnTo>
                    <a:lnTo>
                      <a:pt x="34" y="58"/>
                    </a:lnTo>
                    <a:lnTo>
                      <a:pt x="53" y="75"/>
                    </a:lnTo>
                    <a:lnTo>
                      <a:pt x="73" y="93"/>
                    </a:lnTo>
                    <a:lnTo>
                      <a:pt x="93" y="104"/>
                    </a:lnTo>
                    <a:lnTo>
                      <a:pt x="113" y="111"/>
                    </a:lnTo>
                    <a:lnTo>
                      <a:pt x="134" y="114"/>
                    </a:lnTo>
                    <a:lnTo>
                      <a:pt x="155" y="113"/>
                    </a:lnTo>
                    <a:lnTo>
                      <a:pt x="144" y="83"/>
                    </a:lnTo>
                    <a:lnTo>
                      <a:pt x="131" y="58"/>
                    </a:lnTo>
                    <a:lnTo>
                      <a:pt x="113" y="36"/>
                    </a:lnTo>
                    <a:lnTo>
                      <a:pt x="95" y="19"/>
                    </a:lnTo>
                    <a:lnTo>
                      <a:pt x="72" y="6"/>
                    </a:lnTo>
                    <a:lnTo>
                      <a:pt x="49" y="0"/>
                    </a:lnTo>
                    <a:lnTo>
                      <a:pt x="24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0" name="Freeform 344">
                <a:extLst>
                  <a:ext uri="{FF2B5EF4-FFF2-40B4-BE49-F238E27FC236}">
                    <a16:creationId xmlns:a16="http://schemas.microsoft.com/office/drawing/2014/main" id="{B1B3668F-5DA7-4CAB-9BFF-806B982BD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3658"/>
                <a:ext cx="147" cy="73"/>
              </a:xfrm>
              <a:custGeom>
                <a:avLst/>
                <a:gdLst>
                  <a:gd name="T0" fmla="*/ 0 w 147"/>
                  <a:gd name="T1" fmla="*/ 34 h 73"/>
                  <a:gd name="T2" fmla="*/ 22 w 147"/>
                  <a:gd name="T3" fmla="*/ 44 h 73"/>
                  <a:gd name="T4" fmla="*/ 44 w 147"/>
                  <a:gd name="T5" fmla="*/ 55 h 73"/>
                  <a:gd name="T6" fmla="*/ 62 w 147"/>
                  <a:gd name="T7" fmla="*/ 63 h 73"/>
                  <a:gd name="T8" fmla="*/ 82 w 147"/>
                  <a:gd name="T9" fmla="*/ 72 h 73"/>
                  <a:gd name="T10" fmla="*/ 100 w 147"/>
                  <a:gd name="T11" fmla="*/ 73 h 73"/>
                  <a:gd name="T12" fmla="*/ 117 w 147"/>
                  <a:gd name="T13" fmla="*/ 72 h 73"/>
                  <a:gd name="T14" fmla="*/ 131 w 147"/>
                  <a:gd name="T15" fmla="*/ 63 h 73"/>
                  <a:gd name="T16" fmla="*/ 147 w 147"/>
                  <a:gd name="T17" fmla="*/ 49 h 73"/>
                  <a:gd name="T18" fmla="*/ 129 w 147"/>
                  <a:gd name="T19" fmla="*/ 27 h 73"/>
                  <a:gd name="T20" fmla="*/ 108 w 147"/>
                  <a:gd name="T21" fmla="*/ 13 h 73"/>
                  <a:gd name="T22" fmla="*/ 88 w 147"/>
                  <a:gd name="T23" fmla="*/ 4 h 73"/>
                  <a:gd name="T24" fmla="*/ 70 w 147"/>
                  <a:gd name="T25" fmla="*/ 0 h 73"/>
                  <a:gd name="T26" fmla="*/ 49 w 147"/>
                  <a:gd name="T27" fmla="*/ 0 h 73"/>
                  <a:gd name="T28" fmla="*/ 31 w 147"/>
                  <a:gd name="T29" fmla="*/ 6 h 73"/>
                  <a:gd name="T30" fmla="*/ 13 w 147"/>
                  <a:gd name="T31" fmla="*/ 17 h 73"/>
                  <a:gd name="T32" fmla="*/ 0 w 147"/>
                  <a:gd name="T33" fmla="*/ 34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7"/>
                  <a:gd name="T52" fmla="*/ 0 h 73"/>
                  <a:gd name="T53" fmla="*/ 147 w 147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7" h="73">
                    <a:moveTo>
                      <a:pt x="0" y="34"/>
                    </a:moveTo>
                    <a:lnTo>
                      <a:pt x="22" y="44"/>
                    </a:lnTo>
                    <a:lnTo>
                      <a:pt x="44" y="55"/>
                    </a:lnTo>
                    <a:lnTo>
                      <a:pt x="62" y="63"/>
                    </a:lnTo>
                    <a:lnTo>
                      <a:pt x="82" y="72"/>
                    </a:lnTo>
                    <a:lnTo>
                      <a:pt x="100" y="73"/>
                    </a:lnTo>
                    <a:lnTo>
                      <a:pt x="117" y="72"/>
                    </a:lnTo>
                    <a:lnTo>
                      <a:pt x="131" y="63"/>
                    </a:lnTo>
                    <a:lnTo>
                      <a:pt x="147" y="49"/>
                    </a:lnTo>
                    <a:lnTo>
                      <a:pt x="129" y="27"/>
                    </a:lnTo>
                    <a:lnTo>
                      <a:pt x="108" y="13"/>
                    </a:lnTo>
                    <a:lnTo>
                      <a:pt x="88" y="4"/>
                    </a:lnTo>
                    <a:lnTo>
                      <a:pt x="70" y="0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13" y="1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1" name="Freeform 345">
                <a:extLst>
                  <a:ext uri="{FF2B5EF4-FFF2-40B4-BE49-F238E27FC236}">
                    <a16:creationId xmlns:a16="http://schemas.microsoft.com/office/drawing/2014/main" id="{E46374A2-ED44-43D1-8E31-E49D07759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3734"/>
                <a:ext cx="119" cy="99"/>
              </a:xfrm>
              <a:custGeom>
                <a:avLst/>
                <a:gdLst>
                  <a:gd name="T0" fmla="*/ 0 w 119"/>
                  <a:gd name="T1" fmla="*/ 99 h 99"/>
                  <a:gd name="T2" fmla="*/ 17 w 119"/>
                  <a:gd name="T3" fmla="*/ 95 h 99"/>
                  <a:gd name="T4" fmla="*/ 36 w 119"/>
                  <a:gd name="T5" fmla="*/ 91 h 99"/>
                  <a:gd name="T6" fmla="*/ 53 w 119"/>
                  <a:gd name="T7" fmla="*/ 85 h 99"/>
                  <a:gd name="T8" fmla="*/ 72 w 119"/>
                  <a:gd name="T9" fmla="*/ 79 h 99"/>
                  <a:gd name="T10" fmla="*/ 88 w 119"/>
                  <a:gd name="T11" fmla="*/ 68 h 99"/>
                  <a:gd name="T12" fmla="*/ 102 w 119"/>
                  <a:gd name="T13" fmla="*/ 55 h 99"/>
                  <a:gd name="T14" fmla="*/ 112 w 119"/>
                  <a:gd name="T15" fmla="*/ 36 h 99"/>
                  <a:gd name="T16" fmla="*/ 119 w 119"/>
                  <a:gd name="T17" fmla="*/ 13 h 99"/>
                  <a:gd name="T18" fmla="*/ 98 w 119"/>
                  <a:gd name="T19" fmla="*/ 4 h 99"/>
                  <a:gd name="T20" fmla="*/ 76 w 119"/>
                  <a:gd name="T21" fmla="*/ 0 h 99"/>
                  <a:gd name="T22" fmla="*/ 56 w 119"/>
                  <a:gd name="T23" fmla="*/ 0 h 99"/>
                  <a:gd name="T24" fmla="*/ 40 w 119"/>
                  <a:gd name="T25" fmla="*/ 9 h 99"/>
                  <a:gd name="T26" fmla="*/ 24 w 119"/>
                  <a:gd name="T27" fmla="*/ 20 h 99"/>
                  <a:gd name="T28" fmla="*/ 13 w 119"/>
                  <a:gd name="T29" fmla="*/ 39 h 99"/>
                  <a:gd name="T30" fmla="*/ 4 w 119"/>
                  <a:gd name="T31" fmla="*/ 65 h 99"/>
                  <a:gd name="T32" fmla="*/ 0 w 119"/>
                  <a:gd name="T33" fmla="*/ 99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99"/>
                  <a:gd name="T53" fmla="*/ 119 w 119"/>
                  <a:gd name="T54" fmla="*/ 99 h 9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99">
                    <a:moveTo>
                      <a:pt x="0" y="99"/>
                    </a:moveTo>
                    <a:lnTo>
                      <a:pt x="17" y="95"/>
                    </a:lnTo>
                    <a:lnTo>
                      <a:pt x="36" y="91"/>
                    </a:lnTo>
                    <a:lnTo>
                      <a:pt x="53" y="85"/>
                    </a:lnTo>
                    <a:lnTo>
                      <a:pt x="72" y="79"/>
                    </a:lnTo>
                    <a:lnTo>
                      <a:pt x="88" y="68"/>
                    </a:lnTo>
                    <a:lnTo>
                      <a:pt x="102" y="55"/>
                    </a:lnTo>
                    <a:lnTo>
                      <a:pt x="112" y="36"/>
                    </a:lnTo>
                    <a:lnTo>
                      <a:pt x="119" y="13"/>
                    </a:lnTo>
                    <a:lnTo>
                      <a:pt x="98" y="4"/>
                    </a:lnTo>
                    <a:lnTo>
                      <a:pt x="76" y="0"/>
                    </a:lnTo>
                    <a:lnTo>
                      <a:pt x="56" y="0"/>
                    </a:lnTo>
                    <a:lnTo>
                      <a:pt x="40" y="9"/>
                    </a:lnTo>
                    <a:lnTo>
                      <a:pt x="24" y="20"/>
                    </a:lnTo>
                    <a:lnTo>
                      <a:pt x="13" y="39"/>
                    </a:lnTo>
                    <a:lnTo>
                      <a:pt x="4" y="65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2" name="Freeform 346">
                <a:extLst>
                  <a:ext uri="{FF2B5EF4-FFF2-40B4-BE49-F238E27FC236}">
                    <a16:creationId xmlns:a16="http://schemas.microsoft.com/office/drawing/2014/main" id="{B088B156-3144-45E2-A241-2D073475D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3777"/>
                <a:ext cx="81" cy="167"/>
              </a:xfrm>
              <a:custGeom>
                <a:avLst/>
                <a:gdLst>
                  <a:gd name="T0" fmla="*/ 16 w 81"/>
                  <a:gd name="T1" fmla="*/ 167 h 167"/>
                  <a:gd name="T2" fmla="*/ 33 w 81"/>
                  <a:gd name="T3" fmla="*/ 159 h 167"/>
                  <a:gd name="T4" fmla="*/ 49 w 81"/>
                  <a:gd name="T5" fmla="*/ 146 h 167"/>
                  <a:gd name="T6" fmla="*/ 62 w 81"/>
                  <a:gd name="T7" fmla="*/ 127 h 167"/>
                  <a:gd name="T8" fmla="*/ 72 w 81"/>
                  <a:gd name="T9" fmla="*/ 107 h 167"/>
                  <a:gd name="T10" fmla="*/ 78 w 81"/>
                  <a:gd name="T11" fmla="*/ 81 h 167"/>
                  <a:gd name="T12" fmla="*/ 81 w 81"/>
                  <a:gd name="T13" fmla="*/ 56 h 167"/>
                  <a:gd name="T14" fmla="*/ 79 w 81"/>
                  <a:gd name="T15" fmla="*/ 28 h 167"/>
                  <a:gd name="T16" fmla="*/ 75 w 81"/>
                  <a:gd name="T17" fmla="*/ 0 h 167"/>
                  <a:gd name="T18" fmla="*/ 53 w 81"/>
                  <a:gd name="T19" fmla="*/ 5 h 167"/>
                  <a:gd name="T20" fmla="*/ 36 w 81"/>
                  <a:gd name="T21" fmla="*/ 15 h 167"/>
                  <a:gd name="T22" fmla="*/ 20 w 81"/>
                  <a:gd name="T23" fmla="*/ 28 h 167"/>
                  <a:gd name="T24" fmla="*/ 10 w 81"/>
                  <a:gd name="T25" fmla="*/ 46 h 167"/>
                  <a:gd name="T26" fmla="*/ 2 w 81"/>
                  <a:gd name="T27" fmla="*/ 68 h 167"/>
                  <a:gd name="T28" fmla="*/ 0 w 81"/>
                  <a:gd name="T29" fmla="*/ 95 h 167"/>
                  <a:gd name="T30" fmla="*/ 3 w 81"/>
                  <a:gd name="T31" fmla="*/ 127 h 167"/>
                  <a:gd name="T32" fmla="*/ 16 w 81"/>
                  <a:gd name="T33" fmla="*/ 16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67"/>
                  <a:gd name="T53" fmla="*/ 81 w 81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67">
                    <a:moveTo>
                      <a:pt x="16" y="167"/>
                    </a:moveTo>
                    <a:lnTo>
                      <a:pt x="33" y="159"/>
                    </a:lnTo>
                    <a:lnTo>
                      <a:pt x="49" y="146"/>
                    </a:lnTo>
                    <a:lnTo>
                      <a:pt x="62" y="127"/>
                    </a:lnTo>
                    <a:lnTo>
                      <a:pt x="72" y="107"/>
                    </a:lnTo>
                    <a:lnTo>
                      <a:pt x="78" y="81"/>
                    </a:lnTo>
                    <a:lnTo>
                      <a:pt x="81" y="56"/>
                    </a:lnTo>
                    <a:lnTo>
                      <a:pt x="79" y="28"/>
                    </a:lnTo>
                    <a:lnTo>
                      <a:pt x="75" y="0"/>
                    </a:lnTo>
                    <a:lnTo>
                      <a:pt x="53" y="5"/>
                    </a:lnTo>
                    <a:lnTo>
                      <a:pt x="36" y="15"/>
                    </a:lnTo>
                    <a:lnTo>
                      <a:pt x="20" y="28"/>
                    </a:lnTo>
                    <a:lnTo>
                      <a:pt x="10" y="46"/>
                    </a:lnTo>
                    <a:lnTo>
                      <a:pt x="2" y="68"/>
                    </a:lnTo>
                    <a:lnTo>
                      <a:pt x="0" y="95"/>
                    </a:lnTo>
                    <a:lnTo>
                      <a:pt x="3" y="127"/>
                    </a:lnTo>
                    <a:lnTo>
                      <a:pt x="16" y="167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3" name="Freeform 347">
                <a:extLst>
                  <a:ext uri="{FF2B5EF4-FFF2-40B4-BE49-F238E27FC236}">
                    <a16:creationId xmlns:a16="http://schemas.microsoft.com/office/drawing/2014/main" id="{835ACCFE-43BB-405A-8F0D-6C31CBAE4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3790"/>
                <a:ext cx="64" cy="172"/>
              </a:xfrm>
              <a:custGeom>
                <a:avLst/>
                <a:gdLst>
                  <a:gd name="T0" fmla="*/ 47 w 64"/>
                  <a:gd name="T1" fmla="*/ 172 h 172"/>
                  <a:gd name="T2" fmla="*/ 57 w 64"/>
                  <a:gd name="T3" fmla="*/ 151 h 172"/>
                  <a:gd name="T4" fmla="*/ 63 w 64"/>
                  <a:gd name="T5" fmla="*/ 131 h 172"/>
                  <a:gd name="T6" fmla="*/ 64 w 64"/>
                  <a:gd name="T7" fmla="*/ 110 h 172"/>
                  <a:gd name="T8" fmla="*/ 63 w 64"/>
                  <a:gd name="T9" fmla="*/ 90 h 172"/>
                  <a:gd name="T10" fmla="*/ 56 w 64"/>
                  <a:gd name="T11" fmla="*/ 67 h 172"/>
                  <a:gd name="T12" fmla="*/ 47 w 64"/>
                  <a:gd name="T13" fmla="*/ 45 h 172"/>
                  <a:gd name="T14" fmla="*/ 34 w 64"/>
                  <a:gd name="T15" fmla="*/ 22 h 172"/>
                  <a:gd name="T16" fmla="*/ 20 w 64"/>
                  <a:gd name="T17" fmla="*/ 0 h 172"/>
                  <a:gd name="T18" fmla="*/ 7 w 64"/>
                  <a:gd name="T19" fmla="*/ 18 h 172"/>
                  <a:gd name="T20" fmla="*/ 1 w 64"/>
                  <a:gd name="T21" fmla="*/ 39 h 172"/>
                  <a:gd name="T22" fmla="*/ 0 w 64"/>
                  <a:gd name="T23" fmla="*/ 61 h 172"/>
                  <a:gd name="T24" fmla="*/ 3 w 64"/>
                  <a:gd name="T25" fmla="*/ 82 h 172"/>
                  <a:gd name="T26" fmla="*/ 8 w 64"/>
                  <a:gd name="T27" fmla="*/ 104 h 172"/>
                  <a:gd name="T28" fmla="*/ 18 w 64"/>
                  <a:gd name="T29" fmla="*/ 126 h 172"/>
                  <a:gd name="T30" fmla="*/ 30 w 64"/>
                  <a:gd name="T31" fmla="*/ 149 h 172"/>
                  <a:gd name="T32" fmla="*/ 47 w 64"/>
                  <a:gd name="T33" fmla="*/ 172 h 1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72"/>
                  <a:gd name="T53" fmla="*/ 64 w 64"/>
                  <a:gd name="T54" fmla="*/ 172 h 1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72">
                    <a:moveTo>
                      <a:pt x="47" y="172"/>
                    </a:moveTo>
                    <a:lnTo>
                      <a:pt x="57" y="151"/>
                    </a:lnTo>
                    <a:lnTo>
                      <a:pt x="63" y="131"/>
                    </a:lnTo>
                    <a:lnTo>
                      <a:pt x="64" y="110"/>
                    </a:lnTo>
                    <a:lnTo>
                      <a:pt x="63" y="90"/>
                    </a:lnTo>
                    <a:lnTo>
                      <a:pt x="56" y="67"/>
                    </a:lnTo>
                    <a:lnTo>
                      <a:pt x="47" y="45"/>
                    </a:lnTo>
                    <a:lnTo>
                      <a:pt x="34" y="22"/>
                    </a:lnTo>
                    <a:lnTo>
                      <a:pt x="20" y="0"/>
                    </a:lnTo>
                    <a:lnTo>
                      <a:pt x="7" y="18"/>
                    </a:lnTo>
                    <a:lnTo>
                      <a:pt x="1" y="39"/>
                    </a:lnTo>
                    <a:lnTo>
                      <a:pt x="0" y="61"/>
                    </a:lnTo>
                    <a:lnTo>
                      <a:pt x="3" y="82"/>
                    </a:lnTo>
                    <a:lnTo>
                      <a:pt x="8" y="104"/>
                    </a:lnTo>
                    <a:lnTo>
                      <a:pt x="18" y="126"/>
                    </a:lnTo>
                    <a:lnTo>
                      <a:pt x="30" y="149"/>
                    </a:lnTo>
                    <a:lnTo>
                      <a:pt x="47" y="17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4" name="Freeform 348">
                <a:extLst>
                  <a:ext uri="{FF2B5EF4-FFF2-40B4-BE49-F238E27FC236}">
                    <a16:creationId xmlns:a16="http://schemas.microsoft.com/office/drawing/2014/main" id="{13F6B718-A7D0-4DC2-82BD-E9E51B5FA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783"/>
                <a:ext cx="107" cy="153"/>
              </a:xfrm>
              <a:custGeom>
                <a:avLst/>
                <a:gdLst>
                  <a:gd name="T0" fmla="*/ 107 w 107"/>
                  <a:gd name="T1" fmla="*/ 153 h 153"/>
                  <a:gd name="T2" fmla="*/ 105 w 107"/>
                  <a:gd name="T3" fmla="*/ 125 h 153"/>
                  <a:gd name="T4" fmla="*/ 101 w 107"/>
                  <a:gd name="T5" fmla="*/ 101 h 153"/>
                  <a:gd name="T6" fmla="*/ 91 w 107"/>
                  <a:gd name="T7" fmla="*/ 78 h 153"/>
                  <a:gd name="T8" fmla="*/ 78 w 107"/>
                  <a:gd name="T9" fmla="*/ 58 h 153"/>
                  <a:gd name="T10" fmla="*/ 61 w 107"/>
                  <a:gd name="T11" fmla="*/ 39 h 153"/>
                  <a:gd name="T12" fmla="*/ 42 w 107"/>
                  <a:gd name="T13" fmla="*/ 23 h 153"/>
                  <a:gd name="T14" fmla="*/ 22 w 107"/>
                  <a:gd name="T15" fmla="*/ 10 h 153"/>
                  <a:gd name="T16" fmla="*/ 2 w 107"/>
                  <a:gd name="T17" fmla="*/ 0 h 153"/>
                  <a:gd name="T18" fmla="*/ 0 w 107"/>
                  <a:gd name="T19" fmla="*/ 26 h 153"/>
                  <a:gd name="T20" fmla="*/ 6 w 107"/>
                  <a:gd name="T21" fmla="*/ 50 h 153"/>
                  <a:gd name="T22" fmla="*/ 15 w 107"/>
                  <a:gd name="T23" fmla="*/ 72 h 153"/>
                  <a:gd name="T24" fmla="*/ 29 w 107"/>
                  <a:gd name="T25" fmla="*/ 94 h 153"/>
                  <a:gd name="T26" fmla="*/ 45 w 107"/>
                  <a:gd name="T27" fmla="*/ 111 h 153"/>
                  <a:gd name="T28" fmla="*/ 64 w 107"/>
                  <a:gd name="T29" fmla="*/ 127 h 153"/>
                  <a:gd name="T30" fmla="*/ 85 w 107"/>
                  <a:gd name="T31" fmla="*/ 140 h 153"/>
                  <a:gd name="T32" fmla="*/ 107 w 107"/>
                  <a:gd name="T33" fmla="*/ 153 h 1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"/>
                  <a:gd name="T52" fmla="*/ 0 h 153"/>
                  <a:gd name="T53" fmla="*/ 107 w 107"/>
                  <a:gd name="T54" fmla="*/ 153 h 1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" h="153">
                    <a:moveTo>
                      <a:pt x="107" y="153"/>
                    </a:moveTo>
                    <a:lnTo>
                      <a:pt x="105" y="125"/>
                    </a:lnTo>
                    <a:lnTo>
                      <a:pt x="101" y="101"/>
                    </a:lnTo>
                    <a:lnTo>
                      <a:pt x="91" y="78"/>
                    </a:lnTo>
                    <a:lnTo>
                      <a:pt x="78" y="58"/>
                    </a:lnTo>
                    <a:lnTo>
                      <a:pt x="61" y="39"/>
                    </a:lnTo>
                    <a:lnTo>
                      <a:pt x="42" y="23"/>
                    </a:lnTo>
                    <a:lnTo>
                      <a:pt x="22" y="10"/>
                    </a:lnTo>
                    <a:lnTo>
                      <a:pt x="2" y="0"/>
                    </a:lnTo>
                    <a:lnTo>
                      <a:pt x="0" y="26"/>
                    </a:lnTo>
                    <a:lnTo>
                      <a:pt x="6" y="50"/>
                    </a:lnTo>
                    <a:lnTo>
                      <a:pt x="15" y="72"/>
                    </a:lnTo>
                    <a:lnTo>
                      <a:pt x="29" y="94"/>
                    </a:lnTo>
                    <a:lnTo>
                      <a:pt x="45" y="111"/>
                    </a:lnTo>
                    <a:lnTo>
                      <a:pt x="64" y="127"/>
                    </a:lnTo>
                    <a:lnTo>
                      <a:pt x="85" y="140"/>
                    </a:lnTo>
                    <a:lnTo>
                      <a:pt x="107" y="15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5" name="Freeform 349">
                <a:extLst>
                  <a:ext uri="{FF2B5EF4-FFF2-40B4-BE49-F238E27FC236}">
                    <a16:creationId xmlns:a16="http://schemas.microsoft.com/office/drawing/2014/main" id="{1A9B7B08-89E2-4D0D-A167-417878DC6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3753"/>
                <a:ext cx="143" cy="96"/>
              </a:xfrm>
              <a:custGeom>
                <a:avLst/>
                <a:gdLst>
                  <a:gd name="T0" fmla="*/ 143 w 143"/>
                  <a:gd name="T1" fmla="*/ 93 h 96"/>
                  <a:gd name="T2" fmla="*/ 132 w 143"/>
                  <a:gd name="T3" fmla="*/ 65 h 96"/>
                  <a:gd name="T4" fmla="*/ 119 w 143"/>
                  <a:gd name="T5" fmla="*/ 43 h 96"/>
                  <a:gd name="T6" fmla="*/ 101 w 143"/>
                  <a:gd name="T7" fmla="*/ 26 h 96"/>
                  <a:gd name="T8" fmla="*/ 84 w 143"/>
                  <a:gd name="T9" fmla="*/ 13 h 96"/>
                  <a:gd name="T10" fmla="*/ 62 w 143"/>
                  <a:gd name="T11" fmla="*/ 4 h 96"/>
                  <a:gd name="T12" fmla="*/ 41 w 143"/>
                  <a:gd name="T13" fmla="*/ 0 h 96"/>
                  <a:gd name="T14" fmla="*/ 19 w 143"/>
                  <a:gd name="T15" fmla="*/ 0 h 96"/>
                  <a:gd name="T16" fmla="*/ 0 w 143"/>
                  <a:gd name="T17" fmla="*/ 4 h 96"/>
                  <a:gd name="T18" fmla="*/ 9 w 143"/>
                  <a:gd name="T19" fmla="*/ 30 h 96"/>
                  <a:gd name="T20" fmla="*/ 22 w 143"/>
                  <a:gd name="T21" fmla="*/ 52 h 96"/>
                  <a:gd name="T22" fmla="*/ 38 w 143"/>
                  <a:gd name="T23" fmla="*/ 69 h 96"/>
                  <a:gd name="T24" fmla="*/ 58 w 143"/>
                  <a:gd name="T25" fmla="*/ 83 h 96"/>
                  <a:gd name="T26" fmla="*/ 78 w 143"/>
                  <a:gd name="T27" fmla="*/ 92 h 96"/>
                  <a:gd name="T28" fmla="*/ 100 w 143"/>
                  <a:gd name="T29" fmla="*/ 96 h 96"/>
                  <a:gd name="T30" fmla="*/ 121 w 143"/>
                  <a:gd name="T31" fmla="*/ 96 h 96"/>
                  <a:gd name="T32" fmla="*/ 143 w 143"/>
                  <a:gd name="T33" fmla="*/ 93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96"/>
                  <a:gd name="T53" fmla="*/ 143 w 143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96">
                    <a:moveTo>
                      <a:pt x="143" y="93"/>
                    </a:moveTo>
                    <a:lnTo>
                      <a:pt x="132" y="65"/>
                    </a:lnTo>
                    <a:lnTo>
                      <a:pt x="119" y="43"/>
                    </a:lnTo>
                    <a:lnTo>
                      <a:pt x="101" y="26"/>
                    </a:lnTo>
                    <a:lnTo>
                      <a:pt x="84" y="13"/>
                    </a:lnTo>
                    <a:lnTo>
                      <a:pt x="62" y="4"/>
                    </a:lnTo>
                    <a:lnTo>
                      <a:pt x="41" y="0"/>
                    </a:lnTo>
                    <a:lnTo>
                      <a:pt x="19" y="0"/>
                    </a:lnTo>
                    <a:lnTo>
                      <a:pt x="0" y="4"/>
                    </a:lnTo>
                    <a:lnTo>
                      <a:pt x="9" y="30"/>
                    </a:lnTo>
                    <a:lnTo>
                      <a:pt x="22" y="52"/>
                    </a:lnTo>
                    <a:lnTo>
                      <a:pt x="38" y="69"/>
                    </a:lnTo>
                    <a:lnTo>
                      <a:pt x="58" y="83"/>
                    </a:lnTo>
                    <a:lnTo>
                      <a:pt x="78" y="92"/>
                    </a:lnTo>
                    <a:lnTo>
                      <a:pt x="100" y="96"/>
                    </a:lnTo>
                    <a:lnTo>
                      <a:pt x="121" y="96"/>
                    </a:lnTo>
                    <a:lnTo>
                      <a:pt x="143" y="9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6" name="Freeform 350">
                <a:extLst>
                  <a:ext uri="{FF2B5EF4-FFF2-40B4-BE49-F238E27FC236}">
                    <a16:creationId xmlns:a16="http://schemas.microsoft.com/office/drawing/2014/main" id="{958F5FD5-A828-4ED3-93AF-B2D6071D2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685"/>
                <a:ext cx="145" cy="75"/>
              </a:xfrm>
              <a:custGeom>
                <a:avLst/>
                <a:gdLst>
                  <a:gd name="T0" fmla="*/ 145 w 145"/>
                  <a:gd name="T1" fmla="*/ 52 h 75"/>
                  <a:gd name="T2" fmla="*/ 127 w 145"/>
                  <a:gd name="T3" fmla="*/ 30 h 75"/>
                  <a:gd name="T4" fmla="*/ 108 w 145"/>
                  <a:gd name="T5" fmla="*/ 15 h 75"/>
                  <a:gd name="T6" fmla="*/ 88 w 145"/>
                  <a:gd name="T7" fmla="*/ 4 h 75"/>
                  <a:gd name="T8" fmla="*/ 69 w 145"/>
                  <a:gd name="T9" fmla="*/ 0 h 75"/>
                  <a:gd name="T10" fmla="*/ 49 w 145"/>
                  <a:gd name="T11" fmla="*/ 0 h 75"/>
                  <a:gd name="T12" fmla="*/ 30 w 145"/>
                  <a:gd name="T13" fmla="*/ 6 h 75"/>
                  <a:gd name="T14" fmla="*/ 13 w 145"/>
                  <a:gd name="T15" fmla="*/ 17 h 75"/>
                  <a:gd name="T16" fmla="*/ 0 w 145"/>
                  <a:gd name="T17" fmla="*/ 35 h 75"/>
                  <a:gd name="T18" fmla="*/ 16 w 145"/>
                  <a:gd name="T19" fmla="*/ 52 h 75"/>
                  <a:gd name="T20" fmla="*/ 34 w 145"/>
                  <a:gd name="T21" fmla="*/ 65 h 75"/>
                  <a:gd name="T22" fmla="*/ 55 w 145"/>
                  <a:gd name="T23" fmla="*/ 72 h 75"/>
                  <a:gd name="T24" fmla="*/ 75 w 145"/>
                  <a:gd name="T25" fmla="*/ 75 h 75"/>
                  <a:gd name="T26" fmla="*/ 93 w 145"/>
                  <a:gd name="T27" fmla="*/ 72 h 75"/>
                  <a:gd name="T28" fmla="*/ 112 w 145"/>
                  <a:gd name="T29" fmla="*/ 68 h 75"/>
                  <a:gd name="T30" fmla="*/ 129 w 145"/>
                  <a:gd name="T31" fmla="*/ 59 h 75"/>
                  <a:gd name="T32" fmla="*/ 145 w 145"/>
                  <a:gd name="T33" fmla="*/ 52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5"/>
                  <a:gd name="T52" fmla="*/ 0 h 75"/>
                  <a:gd name="T53" fmla="*/ 145 w 14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5" h="75">
                    <a:moveTo>
                      <a:pt x="145" y="52"/>
                    </a:moveTo>
                    <a:lnTo>
                      <a:pt x="127" y="30"/>
                    </a:lnTo>
                    <a:lnTo>
                      <a:pt x="108" y="15"/>
                    </a:lnTo>
                    <a:lnTo>
                      <a:pt x="88" y="4"/>
                    </a:lnTo>
                    <a:lnTo>
                      <a:pt x="69" y="0"/>
                    </a:lnTo>
                    <a:lnTo>
                      <a:pt x="49" y="0"/>
                    </a:lnTo>
                    <a:lnTo>
                      <a:pt x="30" y="6"/>
                    </a:lnTo>
                    <a:lnTo>
                      <a:pt x="13" y="17"/>
                    </a:lnTo>
                    <a:lnTo>
                      <a:pt x="0" y="35"/>
                    </a:lnTo>
                    <a:lnTo>
                      <a:pt x="16" y="52"/>
                    </a:lnTo>
                    <a:lnTo>
                      <a:pt x="34" y="65"/>
                    </a:lnTo>
                    <a:lnTo>
                      <a:pt x="55" y="72"/>
                    </a:lnTo>
                    <a:lnTo>
                      <a:pt x="75" y="75"/>
                    </a:lnTo>
                    <a:lnTo>
                      <a:pt x="93" y="72"/>
                    </a:lnTo>
                    <a:lnTo>
                      <a:pt x="112" y="68"/>
                    </a:lnTo>
                    <a:lnTo>
                      <a:pt x="129" y="59"/>
                    </a:lnTo>
                    <a:lnTo>
                      <a:pt x="145" y="5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7" name="Freeform 351">
                <a:extLst>
                  <a:ext uri="{FF2B5EF4-FFF2-40B4-BE49-F238E27FC236}">
                    <a16:creationId xmlns:a16="http://schemas.microsoft.com/office/drawing/2014/main" id="{68C216D4-4282-4E72-B395-B18224D04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3584"/>
                <a:ext cx="120" cy="104"/>
              </a:xfrm>
              <a:custGeom>
                <a:avLst/>
                <a:gdLst>
                  <a:gd name="T0" fmla="*/ 120 w 120"/>
                  <a:gd name="T1" fmla="*/ 9 h 104"/>
                  <a:gd name="T2" fmla="*/ 98 w 120"/>
                  <a:gd name="T3" fmla="*/ 0 h 104"/>
                  <a:gd name="T4" fmla="*/ 77 w 120"/>
                  <a:gd name="T5" fmla="*/ 0 h 104"/>
                  <a:gd name="T6" fmla="*/ 56 w 120"/>
                  <a:gd name="T7" fmla="*/ 5 h 104"/>
                  <a:gd name="T8" fmla="*/ 41 w 120"/>
                  <a:gd name="T9" fmla="*/ 15 h 104"/>
                  <a:gd name="T10" fmla="*/ 25 w 120"/>
                  <a:gd name="T11" fmla="*/ 28 h 104"/>
                  <a:gd name="T12" fmla="*/ 13 w 120"/>
                  <a:gd name="T13" fmla="*/ 46 h 104"/>
                  <a:gd name="T14" fmla="*/ 5 w 120"/>
                  <a:gd name="T15" fmla="*/ 69 h 104"/>
                  <a:gd name="T16" fmla="*/ 0 w 120"/>
                  <a:gd name="T17" fmla="*/ 97 h 104"/>
                  <a:gd name="T18" fmla="*/ 20 w 120"/>
                  <a:gd name="T19" fmla="*/ 103 h 104"/>
                  <a:gd name="T20" fmla="*/ 41 w 120"/>
                  <a:gd name="T21" fmla="*/ 104 h 104"/>
                  <a:gd name="T22" fmla="*/ 59 w 120"/>
                  <a:gd name="T23" fmla="*/ 98 h 104"/>
                  <a:gd name="T24" fmla="*/ 78 w 120"/>
                  <a:gd name="T25" fmla="*/ 90 h 104"/>
                  <a:gd name="T26" fmla="*/ 92 w 120"/>
                  <a:gd name="T27" fmla="*/ 75 h 104"/>
                  <a:gd name="T28" fmla="*/ 105 w 120"/>
                  <a:gd name="T29" fmla="*/ 57 h 104"/>
                  <a:gd name="T30" fmla="*/ 114 w 120"/>
                  <a:gd name="T31" fmla="*/ 35 h 104"/>
                  <a:gd name="T32" fmla="*/ 120 w 120"/>
                  <a:gd name="T33" fmla="*/ 9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104"/>
                  <a:gd name="T53" fmla="*/ 120 w 120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104">
                    <a:moveTo>
                      <a:pt x="120" y="9"/>
                    </a:moveTo>
                    <a:lnTo>
                      <a:pt x="98" y="0"/>
                    </a:lnTo>
                    <a:lnTo>
                      <a:pt x="77" y="0"/>
                    </a:lnTo>
                    <a:lnTo>
                      <a:pt x="56" y="5"/>
                    </a:lnTo>
                    <a:lnTo>
                      <a:pt x="41" y="15"/>
                    </a:lnTo>
                    <a:lnTo>
                      <a:pt x="25" y="28"/>
                    </a:lnTo>
                    <a:lnTo>
                      <a:pt x="13" y="46"/>
                    </a:lnTo>
                    <a:lnTo>
                      <a:pt x="5" y="69"/>
                    </a:lnTo>
                    <a:lnTo>
                      <a:pt x="0" y="97"/>
                    </a:lnTo>
                    <a:lnTo>
                      <a:pt x="20" y="103"/>
                    </a:lnTo>
                    <a:lnTo>
                      <a:pt x="41" y="104"/>
                    </a:lnTo>
                    <a:lnTo>
                      <a:pt x="59" y="98"/>
                    </a:lnTo>
                    <a:lnTo>
                      <a:pt x="78" y="90"/>
                    </a:lnTo>
                    <a:lnTo>
                      <a:pt x="92" y="75"/>
                    </a:lnTo>
                    <a:lnTo>
                      <a:pt x="105" y="57"/>
                    </a:lnTo>
                    <a:lnTo>
                      <a:pt x="114" y="35"/>
                    </a:lnTo>
                    <a:lnTo>
                      <a:pt x="120" y="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8" name="Freeform 352">
                <a:extLst>
                  <a:ext uri="{FF2B5EF4-FFF2-40B4-BE49-F238E27FC236}">
                    <a16:creationId xmlns:a16="http://schemas.microsoft.com/office/drawing/2014/main" id="{F5D2371E-01EE-4FCE-ABB0-157018252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484"/>
                <a:ext cx="73" cy="167"/>
              </a:xfrm>
              <a:custGeom>
                <a:avLst/>
                <a:gdLst>
                  <a:gd name="T0" fmla="*/ 68 w 73"/>
                  <a:gd name="T1" fmla="*/ 0 h 167"/>
                  <a:gd name="T2" fmla="*/ 48 w 73"/>
                  <a:gd name="T3" fmla="*/ 7 h 167"/>
                  <a:gd name="T4" fmla="*/ 32 w 73"/>
                  <a:gd name="T5" fmla="*/ 20 h 167"/>
                  <a:gd name="T6" fmla="*/ 19 w 73"/>
                  <a:gd name="T7" fmla="*/ 37 h 167"/>
                  <a:gd name="T8" fmla="*/ 10 w 73"/>
                  <a:gd name="T9" fmla="*/ 59 h 167"/>
                  <a:gd name="T10" fmla="*/ 3 w 73"/>
                  <a:gd name="T11" fmla="*/ 82 h 167"/>
                  <a:gd name="T12" fmla="*/ 0 w 73"/>
                  <a:gd name="T13" fmla="*/ 109 h 167"/>
                  <a:gd name="T14" fmla="*/ 1 w 73"/>
                  <a:gd name="T15" fmla="*/ 136 h 167"/>
                  <a:gd name="T16" fmla="*/ 9 w 73"/>
                  <a:gd name="T17" fmla="*/ 167 h 167"/>
                  <a:gd name="T18" fmla="*/ 26 w 73"/>
                  <a:gd name="T19" fmla="*/ 158 h 167"/>
                  <a:gd name="T20" fmla="*/ 42 w 73"/>
                  <a:gd name="T21" fmla="*/ 145 h 167"/>
                  <a:gd name="T22" fmla="*/ 55 w 73"/>
                  <a:gd name="T23" fmla="*/ 126 h 167"/>
                  <a:gd name="T24" fmla="*/ 66 w 73"/>
                  <a:gd name="T25" fmla="*/ 106 h 167"/>
                  <a:gd name="T26" fmla="*/ 71 w 73"/>
                  <a:gd name="T27" fmla="*/ 80 h 167"/>
                  <a:gd name="T28" fmla="*/ 73 w 73"/>
                  <a:gd name="T29" fmla="*/ 56 h 167"/>
                  <a:gd name="T30" fmla="*/ 72 w 73"/>
                  <a:gd name="T31" fmla="*/ 27 h 167"/>
                  <a:gd name="T32" fmla="*/ 68 w 73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67"/>
                  <a:gd name="T53" fmla="*/ 73 w 73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67">
                    <a:moveTo>
                      <a:pt x="68" y="0"/>
                    </a:moveTo>
                    <a:lnTo>
                      <a:pt x="48" y="7"/>
                    </a:lnTo>
                    <a:lnTo>
                      <a:pt x="32" y="20"/>
                    </a:lnTo>
                    <a:lnTo>
                      <a:pt x="19" y="37"/>
                    </a:lnTo>
                    <a:lnTo>
                      <a:pt x="10" y="59"/>
                    </a:lnTo>
                    <a:lnTo>
                      <a:pt x="3" y="82"/>
                    </a:lnTo>
                    <a:lnTo>
                      <a:pt x="0" y="109"/>
                    </a:lnTo>
                    <a:lnTo>
                      <a:pt x="1" y="136"/>
                    </a:lnTo>
                    <a:lnTo>
                      <a:pt x="9" y="167"/>
                    </a:lnTo>
                    <a:lnTo>
                      <a:pt x="26" y="158"/>
                    </a:lnTo>
                    <a:lnTo>
                      <a:pt x="42" y="145"/>
                    </a:lnTo>
                    <a:lnTo>
                      <a:pt x="55" y="126"/>
                    </a:lnTo>
                    <a:lnTo>
                      <a:pt x="66" y="106"/>
                    </a:lnTo>
                    <a:lnTo>
                      <a:pt x="71" y="80"/>
                    </a:lnTo>
                    <a:lnTo>
                      <a:pt x="73" y="56"/>
                    </a:lnTo>
                    <a:lnTo>
                      <a:pt x="72" y="2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9" name="Freeform 353">
                <a:extLst>
                  <a:ext uri="{FF2B5EF4-FFF2-40B4-BE49-F238E27FC236}">
                    <a16:creationId xmlns:a16="http://schemas.microsoft.com/office/drawing/2014/main" id="{D1BC9BF5-B30D-44B4-AAC0-EE203FBA3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3452"/>
                <a:ext cx="68" cy="186"/>
              </a:xfrm>
              <a:custGeom>
                <a:avLst/>
                <a:gdLst>
                  <a:gd name="T0" fmla="*/ 21 w 68"/>
                  <a:gd name="T1" fmla="*/ 0 h 186"/>
                  <a:gd name="T2" fmla="*/ 8 w 68"/>
                  <a:gd name="T3" fmla="*/ 19 h 186"/>
                  <a:gd name="T4" fmla="*/ 2 w 68"/>
                  <a:gd name="T5" fmla="*/ 42 h 186"/>
                  <a:gd name="T6" fmla="*/ 0 w 68"/>
                  <a:gd name="T7" fmla="*/ 63 h 186"/>
                  <a:gd name="T8" fmla="*/ 5 w 68"/>
                  <a:gd name="T9" fmla="*/ 89 h 186"/>
                  <a:gd name="T10" fmla="*/ 11 w 68"/>
                  <a:gd name="T11" fmla="*/ 112 h 186"/>
                  <a:gd name="T12" fmla="*/ 21 w 68"/>
                  <a:gd name="T13" fmla="*/ 137 h 186"/>
                  <a:gd name="T14" fmla="*/ 34 w 68"/>
                  <a:gd name="T15" fmla="*/ 161 h 186"/>
                  <a:gd name="T16" fmla="*/ 51 w 68"/>
                  <a:gd name="T17" fmla="*/ 186 h 186"/>
                  <a:gd name="T18" fmla="*/ 61 w 68"/>
                  <a:gd name="T19" fmla="*/ 164 h 186"/>
                  <a:gd name="T20" fmla="*/ 67 w 68"/>
                  <a:gd name="T21" fmla="*/ 142 h 186"/>
                  <a:gd name="T22" fmla="*/ 68 w 68"/>
                  <a:gd name="T23" fmla="*/ 118 h 186"/>
                  <a:gd name="T24" fmla="*/ 65 w 68"/>
                  <a:gd name="T25" fmla="*/ 95 h 186"/>
                  <a:gd name="T26" fmla="*/ 58 w 68"/>
                  <a:gd name="T27" fmla="*/ 70 h 186"/>
                  <a:gd name="T28" fmla="*/ 48 w 68"/>
                  <a:gd name="T29" fmla="*/ 46 h 186"/>
                  <a:gd name="T30" fmla="*/ 35 w 68"/>
                  <a:gd name="T31" fmla="*/ 22 h 186"/>
                  <a:gd name="T32" fmla="*/ 21 w 68"/>
                  <a:gd name="T33" fmla="*/ 0 h 1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86"/>
                  <a:gd name="T53" fmla="*/ 68 w 68"/>
                  <a:gd name="T54" fmla="*/ 186 h 1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86">
                    <a:moveTo>
                      <a:pt x="21" y="0"/>
                    </a:moveTo>
                    <a:lnTo>
                      <a:pt x="8" y="19"/>
                    </a:lnTo>
                    <a:lnTo>
                      <a:pt x="2" y="42"/>
                    </a:lnTo>
                    <a:lnTo>
                      <a:pt x="0" y="63"/>
                    </a:lnTo>
                    <a:lnTo>
                      <a:pt x="5" y="89"/>
                    </a:lnTo>
                    <a:lnTo>
                      <a:pt x="11" y="112"/>
                    </a:lnTo>
                    <a:lnTo>
                      <a:pt x="21" y="137"/>
                    </a:lnTo>
                    <a:lnTo>
                      <a:pt x="34" y="161"/>
                    </a:lnTo>
                    <a:lnTo>
                      <a:pt x="51" y="186"/>
                    </a:lnTo>
                    <a:lnTo>
                      <a:pt x="61" y="164"/>
                    </a:lnTo>
                    <a:lnTo>
                      <a:pt x="67" y="142"/>
                    </a:lnTo>
                    <a:lnTo>
                      <a:pt x="68" y="118"/>
                    </a:lnTo>
                    <a:lnTo>
                      <a:pt x="65" y="95"/>
                    </a:lnTo>
                    <a:lnTo>
                      <a:pt x="58" y="70"/>
                    </a:lnTo>
                    <a:lnTo>
                      <a:pt x="48" y="46"/>
                    </a:lnTo>
                    <a:lnTo>
                      <a:pt x="35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0" name="Freeform 354">
                <a:extLst>
                  <a:ext uri="{FF2B5EF4-FFF2-40B4-BE49-F238E27FC236}">
                    <a16:creationId xmlns:a16="http://schemas.microsoft.com/office/drawing/2014/main" id="{56D7AAB9-B27B-418D-9F4D-B4B30A610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3606"/>
                <a:ext cx="156" cy="212"/>
              </a:xfrm>
              <a:custGeom>
                <a:avLst/>
                <a:gdLst>
                  <a:gd name="T0" fmla="*/ 107 w 156"/>
                  <a:gd name="T1" fmla="*/ 212 h 212"/>
                  <a:gd name="T2" fmla="*/ 120 w 156"/>
                  <a:gd name="T3" fmla="*/ 204 h 212"/>
                  <a:gd name="T4" fmla="*/ 131 w 156"/>
                  <a:gd name="T5" fmla="*/ 196 h 212"/>
                  <a:gd name="T6" fmla="*/ 140 w 156"/>
                  <a:gd name="T7" fmla="*/ 181 h 212"/>
                  <a:gd name="T8" fmla="*/ 149 w 156"/>
                  <a:gd name="T9" fmla="*/ 167 h 212"/>
                  <a:gd name="T10" fmla="*/ 153 w 156"/>
                  <a:gd name="T11" fmla="*/ 148 h 212"/>
                  <a:gd name="T12" fmla="*/ 156 w 156"/>
                  <a:gd name="T13" fmla="*/ 130 h 212"/>
                  <a:gd name="T14" fmla="*/ 155 w 156"/>
                  <a:gd name="T15" fmla="*/ 108 h 212"/>
                  <a:gd name="T16" fmla="*/ 152 w 156"/>
                  <a:gd name="T17" fmla="*/ 88 h 212"/>
                  <a:gd name="T18" fmla="*/ 143 w 156"/>
                  <a:gd name="T19" fmla="*/ 66 h 212"/>
                  <a:gd name="T20" fmla="*/ 133 w 156"/>
                  <a:gd name="T21" fmla="*/ 47 h 212"/>
                  <a:gd name="T22" fmla="*/ 121 w 156"/>
                  <a:gd name="T23" fmla="*/ 30 h 212"/>
                  <a:gd name="T24" fmla="*/ 110 w 156"/>
                  <a:gd name="T25" fmla="*/ 19 h 212"/>
                  <a:gd name="T26" fmla="*/ 94 w 156"/>
                  <a:gd name="T27" fmla="*/ 7 h 212"/>
                  <a:gd name="T28" fmla="*/ 80 w 156"/>
                  <a:gd name="T29" fmla="*/ 1 h 212"/>
                  <a:gd name="T30" fmla="*/ 64 w 156"/>
                  <a:gd name="T31" fmla="*/ 0 h 212"/>
                  <a:gd name="T32" fmla="*/ 51 w 156"/>
                  <a:gd name="T33" fmla="*/ 3 h 212"/>
                  <a:gd name="T34" fmla="*/ 36 w 156"/>
                  <a:gd name="T35" fmla="*/ 7 h 212"/>
                  <a:gd name="T36" fmla="*/ 25 w 156"/>
                  <a:gd name="T37" fmla="*/ 17 h 212"/>
                  <a:gd name="T38" fmla="*/ 15 w 156"/>
                  <a:gd name="T39" fmla="*/ 29 h 212"/>
                  <a:gd name="T40" fmla="*/ 8 w 156"/>
                  <a:gd name="T41" fmla="*/ 46 h 212"/>
                  <a:gd name="T42" fmla="*/ 2 w 156"/>
                  <a:gd name="T43" fmla="*/ 62 h 212"/>
                  <a:gd name="T44" fmla="*/ 0 w 156"/>
                  <a:gd name="T45" fmla="*/ 82 h 212"/>
                  <a:gd name="T46" fmla="*/ 2 w 156"/>
                  <a:gd name="T47" fmla="*/ 104 h 212"/>
                  <a:gd name="T48" fmla="*/ 8 w 156"/>
                  <a:gd name="T49" fmla="*/ 127 h 212"/>
                  <a:gd name="T50" fmla="*/ 13 w 156"/>
                  <a:gd name="T51" fmla="*/ 145 h 212"/>
                  <a:gd name="T52" fmla="*/ 23 w 156"/>
                  <a:gd name="T53" fmla="*/ 164 h 212"/>
                  <a:gd name="T54" fmla="*/ 35 w 156"/>
                  <a:gd name="T55" fmla="*/ 180 h 212"/>
                  <a:gd name="T56" fmla="*/ 48 w 156"/>
                  <a:gd name="T57" fmla="*/ 193 h 212"/>
                  <a:gd name="T58" fmla="*/ 61 w 156"/>
                  <a:gd name="T59" fmla="*/ 202 h 212"/>
                  <a:gd name="T60" fmla="*/ 77 w 156"/>
                  <a:gd name="T61" fmla="*/ 209 h 212"/>
                  <a:gd name="T62" fmla="*/ 91 w 156"/>
                  <a:gd name="T63" fmla="*/ 212 h 212"/>
                  <a:gd name="T64" fmla="*/ 107 w 156"/>
                  <a:gd name="T65" fmla="*/ 212 h 2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212"/>
                  <a:gd name="T101" fmla="*/ 156 w 156"/>
                  <a:gd name="T102" fmla="*/ 212 h 2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212">
                    <a:moveTo>
                      <a:pt x="107" y="212"/>
                    </a:moveTo>
                    <a:lnTo>
                      <a:pt x="120" y="204"/>
                    </a:lnTo>
                    <a:lnTo>
                      <a:pt x="131" y="196"/>
                    </a:lnTo>
                    <a:lnTo>
                      <a:pt x="140" y="181"/>
                    </a:lnTo>
                    <a:lnTo>
                      <a:pt x="149" y="167"/>
                    </a:lnTo>
                    <a:lnTo>
                      <a:pt x="153" y="148"/>
                    </a:lnTo>
                    <a:lnTo>
                      <a:pt x="156" y="130"/>
                    </a:lnTo>
                    <a:lnTo>
                      <a:pt x="155" y="108"/>
                    </a:lnTo>
                    <a:lnTo>
                      <a:pt x="152" y="88"/>
                    </a:lnTo>
                    <a:lnTo>
                      <a:pt x="143" y="66"/>
                    </a:lnTo>
                    <a:lnTo>
                      <a:pt x="133" y="47"/>
                    </a:lnTo>
                    <a:lnTo>
                      <a:pt x="121" y="30"/>
                    </a:lnTo>
                    <a:lnTo>
                      <a:pt x="110" y="19"/>
                    </a:lnTo>
                    <a:lnTo>
                      <a:pt x="94" y="7"/>
                    </a:lnTo>
                    <a:lnTo>
                      <a:pt x="80" y="1"/>
                    </a:lnTo>
                    <a:lnTo>
                      <a:pt x="64" y="0"/>
                    </a:lnTo>
                    <a:lnTo>
                      <a:pt x="51" y="3"/>
                    </a:lnTo>
                    <a:lnTo>
                      <a:pt x="36" y="7"/>
                    </a:lnTo>
                    <a:lnTo>
                      <a:pt x="25" y="17"/>
                    </a:lnTo>
                    <a:lnTo>
                      <a:pt x="15" y="29"/>
                    </a:lnTo>
                    <a:lnTo>
                      <a:pt x="8" y="46"/>
                    </a:lnTo>
                    <a:lnTo>
                      <a:pt x="2" y="62"/>
                    </a:lnTo>
                    <a:lnTo>
                      <a:pt x="0" y="82"/>
                    </a:lnTo>
                    <a:lnTo>
                      <a:pt x="2" y="104"/>
                    </a:lnTo>
                    <a:lnTo>
                      <a:pt x="8" y="127"/>
                    </a:lnTo>
                    <a:lnTo>
                      <a:pt x="13" y="145"/>
                    </a:lnTo>
                    <a:lnTo>
                      <a:pt x="23" y="164"/>
                    </a:lnTo>
                    <a:lnTo>
                      <a:pt x="35" y="180"/>
                    </a:lnTo>
                    <a:lnTo>
                      <a:pt x="48" y="193"/>
                    </a:lnTo>
                    <a:lnTo>
                      <a:pt x="61" y="202"/>
                    </a:lnTo>
                    <a:lnTo>
                      <a:pt x="77" y="209"/>
                    </a:lnTo>
                    <a:lnTo>
                      <a:pt x="91" y="212"/>
                    </a:lnTo>
                    <a:lnTo>
                      <a:pt x="107" y="212"/>
                    </a:lnTo>
                    <a:close/>
                  </a:path>
                </a:pathLst>
              </a:custGeom>
              <a:solidFill>
                <a:srgbClr val="802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1" name="Freeform 355">
                <a:extLst>
                  <a:ext uri="{FF2B5EF4-FFF2-40B4-BE49-F238E27FC236}">
                    <a16:creationId xmlns:a16="http://schemas.microsoft.com/office/drawing/2014/main" id="{7DF73AB3-6D4D-4B1A-89AD-655A78153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3623"/>
                <a:ext cx="125" cy="172"/>
              </a:xfrm>
              <a:custGeom>
                <a:avLst/>
                <a:gdLst>
                  <a:gd name="T0" fmla="*/ 80 w 125"/>
                  <a:gd name="T1" fmla="*/ 12 h 172"/>
                  <a:gd name="T2" fmla="*/ 86 w 125"/>
                  <a:gd name="T3" fmla="*/ 16 h 172"/>
                  <a:gd name="T4" fmla="*/ 96 w 125"/>
                  <a:gd name="T5" fmla="*/ 29 h 172"/>
                  <a:gd name="T6" fmla="*/ 106 w 125"/>
                  <a:gd name="T7" fmla="*/ 43 h 172"/>
                  <a:gd name="T8" fmla="*/ 118 w 125"/>
                  <a:gd name="T9" fmla="*/ 64 h 172"/>
                  <a:gd name="T10" fmla="*/ 124 w 125"/>
                  <a:gd name="T11" fmla="*/ 84 h 172"/>
                  <a:gd name="T12" fmla="*/ 125 w 125"/>
                  <a:gd name="T13" fmla="*/ 108 h 172"/>
                  <a:gd name="T14" fmla="*/ 119 w 125"/>
                  <a:gd name="T15" fmla="*/ 133 h 172"/>
                  <a:gd name="T16" fmla="*/ 105 w 125"/>
                  <a:gd name="T17" fmla="*/ 157 h 172"/>
                  <a:gd name="T18" fmla="*/ 89 w 125"/>
                  <a:gd name="T19" fmla="*/ 167 h 172"/>
                  <a:gd name="T20" fmla="*/ 73 w 125"/>
                  <a:gd name="T21" fmla="*/ 172 h 172"/>
                  <a:gd name="T22" fmla="*/ 56 w 125"/>
                  <a:gd name="T23" fmla="*/ 167 h 172"/>
                  <a:gd name="T24" fmla="*/ 42 w 125"/>
                  <a:gd name="T25" fmla="*/ 159 h 172"/>
                  <a:gd name="T26" fmla="*/ 26 w 125"/>
                  <a:gd name="T27" fmla="*/ 144 h 172"/>
                  <a:gd name="T28" fmla="*/ 16 w 125"/>
                  <a:gd name="T29" fmla="*/ 128 h 172"/>
                  <a:gd name="T30" fmla="*/ 7 w 125"/>
                  <a:gd name="T31" fmla="*/ 113 h 172"/>
                  <a:gd name="T32" fmla="*/ 3 w 125"/>
                  <a:gd name="T33" fmla="*/ 98 h 172"/>
                  <a:gd name="T34" fmla="*/ 0 w 125"/>
                  <a:gd name="T35" fmla="*/ 81 h 172"/>
                  <a:gd name="T36" fmla="*/ 1 w 125"/>
                  <a:gd name="T37" fmla="*/ 62 h 172"/>
                  <a:gd name="T38" fmla="*/ 4 w 125"/>
                  <a:gd name="T39" fmla="*/ 42 h 172"/>
                  <a:gd name="T40" fmla="*/ 11 w 125"/>
                  <a:gd name="T41" fmla="*/ 25 h 172"/>
                  <a:gd name="T42" fmla="*/ 21 w 125"/>
                  <a:gd name="T43" fmla="*/ 9 h 172"/>
                  <a:gd name="T44" fmla="*/ 36 w 125"/>
                  <a:gd name="T45" fmla="*/ 2 h 172"/>
                  <a:gd name="T46" fmla="*/ 55 w 125"/>
                  <a:gd name="T47" fmla="*/ 0 h 172"/>
                  <a:gd name="T48" fmla="*/ 80 w 125"/>
                  <a:gd name="T49" fmla="*/ 12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72"/>
                  <a:gd name="T77" fmla="*/ 125 w 125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72">
                    <a:moveTo>
                      <a:pt x="80" y="12"/>
                    </a:moveTo>
                    <a:lnTo>
                      <a:pt x="86" y="16"/>
                    </a:lnTo>
                    <a:lnTo>
                      <a:pt x="96" y="29"/>
                    </a:lnTo>
                    <a:lnTo>
                      <a:pt x="106" y="43"/>
                    </a:lnTo>
                    <a:lnTo>
                      <a:pt x="118" y="64"/>
                    </a:lnTo>
                    <a:lnTo>
                      <a:pt x="124" y="84"/>
                    </a:lnTo>
                    <a:lnTo>
                      <a:pt x="125" y="108"/>
                    </a:lnTo>
                    <a:lnTo>
                      <a:pt x="119" y="133"/>
                    </a:lnTo>
                    <a:lnTo>
                      <a:pt x="105" y="157"/>
                    </a:lnTo>
                    <a:lnTo>
                      <a:pt x="89" y="167"/>
                    </a:lnTo>
                    <a:lnTo>
                      <a:pt x="73" y="172"/>
                    </a:lnTo>
                    <a:lnTo>
                      <a:pt x="56" y="167"/>
                    </a:lnTo>
                    <a:lnTo>
                      <a:pt x="42" y="159"/>
                    </a:lnTo>
                    <a:lnTo>
                      <a:pt x="26" y="144"/>
                    </a:lnTo>
                    <a:lnTo>
                      <a:pt x="16" y="128"/>
                    </a:lnTo>
                    <a:lnTo>
                      <a:pt x="7" y="113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1" y="62"/>
                    </a:lnTo>
                    <a:lnTo>
                      <a:pt x="4" y="42"/>
                    </a:lnTo>
                    <a:lnTo>
                      <a:pt x="11" y="25"/>
                    </a:lnTo>
                    <a:lnTo>
                      <a:pt x="21" y="9"/>
                    </a:lnTo>
                    <a:lnTo>
                      <a:pt x="36" y="2"/>
                    </a:lnTo>
                    <a:lnTo>
                      <a:pt x="55" y="0"/>
                    </a:lnTo>
                    <a:lnTo>
                      <a:pt x="80" y="12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2" name="Freeform 356">
                <a:extLst>
                  <a:ext uri="{FF2B5EF4-FFF2-40B4-BE49-F238E27FC236}">
                    <a16:creationId xmlns:a16="http://schemas.microsoft.com/office/drawing/2014/main" id="{C1D588F5-3FF1-4F88-A345-C0348356E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3615"/>
                <a:ext cx="134" cy="152"/>
              </a:xfrm>
              <a:custGeom>
                <a:avLst/>
                <a:gdLst>
                  <a:gd name="T0" fmla="*/ 133 w 134"/>
                  <a:gd name="T1" fmla="*/ 125 h 152"/>
                  <a:gd name="T2" fmla="*/ 130 w 134"/>
                  <a:gd name="T3" fmla="*/ 79 h 152"/>
                  <a:gd name="T4" fmla="*/ 111 w 134"/>
                  <a:gd name="T5" fmla="*/ 33 h 152"/>
                  <a:gd name="T6" fmla="*/ 77 w 134"/>
                  <a:gd name="T7" fmla="*/ 2 h 152"/>
                  <a:gd name="T8" fmla="*/ 35 w 134"/>
                  <a:gd name="T9" fmla="*/ 2 h 152"/>
                  <a:gd name="T10" fmla="*/ 12 w 134"/>
                  <a:gd name="T11" fmla="*/ 30 h 152"/>
                  <a:gd name="T12" fmla="*/ 0 w 134"/>
                  <a:gd name="T13" fmla="*/ 70 h 152"/>
                  <a:gd name="T14" fmla="*/ 2 w 134"/>
                  <a:gd name="T15" fmla="*/ 106 h 152"/>
                  <a:gd name="T16" fmla="*/ 5 w 134"/>
                  <a:gd name="T17" fmla="*/ 109 h 152"/>
                  <a:gd name="T18" fmla="*/ 5 w 134"/>
                  <a:gd name="T19" fmla="*/ 80 h 152"/>
                  <a:gd name="T20" fmla="*/ 13 w 134"/>
                  <a:gd name="T21" fmla="*/ 49 h 152"/>
                  <a:gd name="T22" fmla="*/ 31 w 134"/>
                  <a:gd name="T23" fmla="*/ 23 h 152"/>
                  <a:gd name="T24" fmla="*/ 39 w 134"/>
                  <a:gd name="T25" fmla="*/ 20 h 152"/>
                  <a:gd name="T26" fmla="*/ 29 w 134"/>
                  <a:gd name="T27" fmla="*/ 34 h 152"/>
                  <a:gd name="T28" fmla="*/ 22 w 134"/>
                  <a:gd name="T29" fmla="*/ 54 h 152"/>
                  <a:gd name="T30" fmla="*/ 22 w 134"/>
                  <a:gd name="T31" fmla="*/ 79 h 152"/>
                  <a:gd name="T32" fmla="*/ 25 w 134"/>
                  <a:gd name="T33" fmla="*/ 76 h 152"/>
                  <a:gd name="T34" fmla="*/ 31 w 134"/>
                  <a:gd name="T35" fmla="*/ 54 h 152"/>
                  <a:gd name="T36" fmla="*/ 41 w 134"/>
                  <a:gd name="T37" fmla="*/ 41 h 152"/>
                  <a:gd name="T38" fmla="*/ 57 w 134"/>
                  <a:gd name="T39" fmla="*/ 37 h 152"/>
                  <a:gd name="T40" fmla="*/ 72 w 134"/>
                  <a:gd name="T41" fmla="*/ 38 h 152"/>
                  <a:gd name="T42" fmla="*/ 87 w 134"/>
                  <a:gd name="T43" fmla="*/ 54 h 152"/>
                  <a:gd name="T44" fmla="*/ 97 w 134"/>
                  <a:gd name="T45" fmla="*/ 79 h 152"/>
                  <a:gd name="T46" fmla="*/ 100 w 134"/>
                  <a:gd name="T47" fmla="*/ 102 h 152"/>
                  <a:gd name="T48" fmla="*/ 101 w 134"/>
                  <a:gd name="T49" fmla="*/ 108 h 152"/>
                  <a:gd name="T50" fmla="*/ 104 w 134"/>
                  <a:gd name="T51" fmla="*/ 92 h 152"/>
                  <a:gd name="T52" fmla="*/ 104 w 134"/>
                  <a:gd name="T53" fmla="*/ 72 h 152"/>
                  <a:gd name="T54" fmla="*/ 98 w 134"/>
                  <a:gd name="T55" fmla="*/ 53 h 152"/>
                  <a:gd name="T56" fmla="*/ 100 w 134"/>
                  <a:gd name="T57" fmla="*/ 49 h 152"/>
                  <a:gd name="T58" fmla="*/ 108 w 134"/>
                  <a:gd name="T59" fmla="*/ 70 h 152"/>
                  <a:gd name="T60" fmla="*/ 113 w 134"/>
                  <a:gd name="T61" fmla="*/ 103 h 152"/>
                  <a:gd name="T62" fmla="*/ 107 w 134"/>
                  <a:gd name="T63" fmla="*/ 136 h 152"/>
                  <a:gd name="T64" fmla="*/ 104 w 134"/>
                  <a:gd name="T65" fmla="*/ 145 h 152"/>
                  <a:gd name="T66" fmla="*/ 116 w 134"/>
                  <a:gd name="T67" fmla="*/ 125 h 152"/>
                  <a:gd name="T68" fmla="*/ 120 w 134"/>
                  <a:gd name="T69" fmla="*/ 108 h 152"/>
                  <a:gd name="T70" fmla="*/ 123 w 134"/>
                  <a:gd name="T71" fmla="*/ 106 h 152"/>
                  <a:gd name="T72" fmla="*/ 127 w 134"/>
                  <a:gd name="T73" fmla="*/ 132 h 1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4"/>
                  <a:gd name="T112" fmla="*/ 0 h 152"/>
                  <a:gd name="T113" fmla="*/ 134 w 134"/>
                  <a:gd name="T114" fmla="*/ 152 h 1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4" h="152">
                    <a:moveTo>
                      <a:pt x="129" y="142"/>
                    </a:moveTo>
                    <a:lnTo>
                      <a:pt x="133" y="125"/>
                    </a:lnTo>
                    <a:lnTo>
                      <a:pt x="134" y="103"/>
                    </a:lnTo>
                    <a:lnTo>
                      <a:pt x="130" y="79"/>
                    </a:lnTo>
                    <a:lnTo>
                      <a:pt x="124" y="56"/>
                    </a:lnTo>
                    <a:lnTo>
                      <a:pt x="111" y="33"/>
                    </a:lnTo>
                    <a:lnTo>
                      <a:pt x="97" y="15"/>
                    </a:lnTo>
                    <a:lnTo>
                      <a:pt x="77" y="2"/>
                    </a:lnTo>
                    <a:lnTo>
                      <a:pt x="55" y="0"/>
                    </a:lnTo>
                    <a:lnTo>
                      <a:pt x="35" y="2"/>
                    </a:lnTo>
                    <a:lnTo>
                      <a:pt x="22" y="14"/>
                    </a:lnTo>
                    <a:lnTo>
                      <a:pt x="12" y="30"/>
                    </a:lnTo>
                    <a:lnTo>
                      <a:pt x="6" y="50"/>
                    </a:lnTo>
                    <a:lnTo>
                      <a:pt x="0" y="70"/>
                    </a:lnTo>
                    <a:lnTo>
                      <a:pt x="0" y="90"/>
                    </a:lnTo>
                    <a:lnTo>
                      <a:pt x="2" y="106"/>
                    </a:lnTo>
                    <a:lnTo>
                      <a:pt x="5" y="118"/>
                    </a:lnTo>
                    <a:lnTo>
                      <a:pt x="5" y="109"/>
                    </a:lnTo>
                    <a:lnTo>
                      <a:pt x="5" y="96"/>
                    </a:lnTo>
                    <a:lnTo>
                      <a:pt x="5" y="80"/>
                    </a:lnTo>
                    <a:lnTo>
                      <a:pt x="9" y="66"/>
                    </a:lnTo>
                    <a:lnTo>
                      <a:pt x="13" y="49"/>
                    </a:lnTo>
                    <a:lnTo>
                      <a:pt x="21" y="34"/>
                    </a:lnTo>
                    <a:lnTo>
                      <a:pt x="31" y="23"/>
                    </a:lnTo>
                    <a:lnTo>
                      <a:pt x="45" y="17"/>
                    </a:lnTo>
                    <a:lnTo>
                      <a:pt x="39" y="20"/>
                    </a:lnTo>
                    <a:lnTo>
                      <a:pt x="35" y="27"/>
                    </a:lnTo>
                    <a:lnTo>
                      <a:pt x="29" y="34"/>
                    </a:lnTo>
                    <a:lnTo>
                      <a:pt x="26" y="44"/>
                    </a:lnTo>
                    <a:lnTo>
                      <a:pt x="22" y="54"/>
                    </a:lnTo>
                    <a:lnTo>
                      <a:pt x="22" y="66"/>
                    </a:lnTo>
                    <a:lnTo>
                      <a:pt x="22" y="79"/>
                    </a:lnTo>
                    <a:lnTo>
                      <a:pt x="26" y="92"/>
                    </a:lnTo>
                    <a:lnTo>
                      <a:pt x="25" y="76"/>
                    </a:lnTo>
                    <a:lnTo>
                      <a:pt x="28" y="64"/>
                    </a:lnTo>
                    <a:lnTo>
                      <a:pt x="31" y="54"/>
                    </a:lnTo>
                    <a:lnTo>
                      <a:pt x="36" y="47"/>
                    </a:lnTo>
                    <a:lnTo>
                      <a:pt x="41" y="41"/>
                    </a:lnTo>
                    <a:lnTo>
                      <a:pt x="48" y="38"/>
                    </a:lnTo>
                    <a:lnTo>
                      <a:pt x="57" y="37"/>
                    </a:lnTo>
                    <a:lnTo>
                      <a:pt x="65" y="37"/>
                    </a:lnTo>
                    <a:lnTo>
                      <a:pt x="72" y="38"/>
                    </a:lnTo>
                    <a:lnTo>
                      <a:pt x="80" y="46"/>
                    </a:lnTo>
                    <a:lnTo>
                      <a:pt x="87" y="54"/>
                    </a:lnTo>
                    <a:lnTo>
                      <a:pt x="94" y="67"/>
                    </a:lnTo>
                    <a:lnTo>
                      <a:pt x="97" y="79"/>
                    </a:lnTo>
                    <a:lnTo>
                      <a:pt x="100" y="92"/>
                    </a:lnTo>
                    <a:lnTo>
                      <a:pt x="100" y="102"/>
                    </a:lnTo>
                    <a:lnTo>
                      <a:pt x="98" y="113"/>
                    </a:lnTo>
                    <a:lnTo>
                      <a:pt x="101" y="108"/>
                    </a:lnTo>
                    <a:lnTo>
                      <a:pt x="104" y="102"/>
                    </a:lnTo>
                    <a:lnTo>
                      <a:pt x="104" y="92"/>
                    </a:lnTo>
                    <a:lnTo>
                      <a:pt x="106" y="83"/>
                    </a:lnTo>
                    <a:lnTo>
                      <a:pt x="104" y="72"/>
                    </a:lnTo>
                    <a:lnTo>
                      <a:pt x="103" y="63"/>
                    </a:lnTo>
                    <a:lnTo>
                      <a:pt x="98" y="53"/>
                    </a:lnTo>
                    <a:lnTo>
                      <a:pt x="96" y="44"/>
                    </a:lnTo>
                    <a:lnTo>
                      <a:pt x="100" y="49"/>
                    </a:lnTo>
                    <a:lnTo>
                      <a:pt x="104" y="59"/>
                    </a:lnTo>
                    <a:lnTo>
                      <a:pt x="108" y="70"/>
                    </a:lnTo>
                    <a:lnTo>
                      <a:pt x="113" y="87"/>
                    </a:lnTo>
                    <a:lnTo>
                      <a:pt x="113" y="103"/>
                    </a:lnTo>
                    <a:lnTo>
                      <a:pt x="113" y="121"/>
                    </a:lnTo>
                    <a:lnTo>
                      <a:pt x="107" y="136"/>
                    </a:lnTo>
                    <a:lnTo>
                      <a:pt x="97" y="152"/>
                    </a:lnTo>
                    <a:lnTo>
                      <a:pt x="104" y="145"/>
                    </a:lnTo>
                    <a:lnTo>
                      <a:pt x="113" y="134"/>
                    </a:lnTo>
                    <a:lnTo>
                      <a:pt x="116" y="125"/>
                    </a:lnTo>
                    <a:lnTo>
                      <a:pt x="119" y="116"/>
                    </a:lnTo>
                    <a:lnTo>
                      <a:pt x="120" y="108"/>
                    </a:lnTo>
                    <a:lnTo>
                      <a:pt x="121" y="99"/>
                    </a:lnTo>
                    <a:lnTo>
                      <a:pt x="123" y="106"/>
                    </a:lnTo>
                    <a:lnTo>
                      <a:pt x="126" y="119"/>
                    </a:lnTo>
                    <a:lnTo>
                      <a:pt x="127" y="132"/>
                    </a:lnTo>
                    <a:lnTo>
                      <a:pt x="129" y="142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3" name="Freeform 357">
                <a:extLst>
                  <a:ext uri="{FF2B5EF4-FFF2-40B4-BE49-F238E27FC236}">
                    <a16:creationId xmlns:a16="http://schemas.microsoft.com/office/drawing/2014/main" id="{6BDF6026-F6EF-4CC8-B856-BE4C9376C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172"/>
                <a:ext cx="89" cy="183"/>
              </a:xfrm>
              <a:custGeom>
                <a:avLst/>
                <a:gdLst>
                  <a:gd name="T0" fmla="*/ 1 w 89"/>
                  <a:gd name="T1" fmla="*/ 0 h 183"/>
                  <a:gd name="T2" fmla="*/ 0 w 89"/>
                  <a:gd name="T3" fmla="*/ 27 h 183"/>
                  <a:gd name="T4" fmla="*/ 3 w 89"/>
                  <a:gd name="T5" fmla="*/ 56 h 183"/>
                  <a:gd name="T6" fmla="*/ 9 w 89"/>
                  <a:gd name="T7" fmla="*/ 82 h 183"/>
                  <a:gd name="T8" fmla="*/ 20 w 89"/>
                  <a:gd name="T9" fmla="*/ 109 h 183"/>
                  <a:gd name="T10" fmla="*/ 32 w 89"/>
                  <a:gd name="T11" fmla="*/ 132 h 183"/>
                  <a:gd name="T12" fmla="*/ 49 w 89"/>
                  <a:gd name="T13" fmla="*/ 152 h 183"/>
                  <a:gd name="T14" fmla="*/ 68 w 89"/>
                  <a:gd name="T15" fmla="*/ 170 h 183"/>
                  <a:gd name="T16" fmla="*/ 89 w 89"/>
                  <a:gd name="T17" fmla="*/ 183 h 183"/>
                  <a:gd name="T18" fmla="*/ 89 w 89"/>
                  <a:gd name="T19" fmla="*/ 154 h 183"/>
                  <a:gd name="T20" fmla="*/ 86 w 89"/>
                  <a:gd name="T21" fmla="*/ 125 h 183"/>
                  <a:gd name="T22" fmla="*/ 78 w 89"/>
                  <a:gd name="T23" fmla="*/ 96 h 183"/>
                  <a:gd name="T24" fmla="*/ 69 w 89"/>
                  <a:gd name="T25" fmla="*/ 72 h 183"/>
                  <a:gd name="T26" fmla="*/ 55 w 89"/>
                  <a:gd name="T27" fmla="*/ 47 h 183"/>
                  <a:gd name="T28" fmla="*/ 39 w 89"/>
                  <a:gd name="T29" fmla="*/ 27 h 183"/>
                  <a:gd name="T30" fmla="*/ 22 w 89"/>
                  <a:gd name="T31" fmla="*/ 11 h 183"/>
                  <a:gd name="T32" fmla="*/ 1 w 89"/>
                  <a:gd name="T33" fmla="*/ 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183"/>
                  <a:gd name="T53" fmla="*/ 89 w 89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183">
                    <a:moveTo>
                      <a:pt x="1" y="0"/>
                    </a:moveTo>
                    <a:lnTo>
                      <a:pt x="0" y="27"/>
                    </a:lnTo>
                    <a:lnTo>
                      <a:pt x="3" y="56"/>
                    </a:lnTo>
                    <a:lnTo>
                      <a:pt x="9" y="82"/>
                    </a:lnTo>
                    <a:lnTo>
                      <a:pt x="20" y="109"/>
                    </a:lnTo>
                    <a:lnTo>
                      <a:pt x="32" y="132"/>
                    </a:lnTo>
                    <a:lnTo>
                      <a:pt x="49" y="152"/>
                    </a:lnTo>
                    <a:lnTo>
                      <a:pt x="68" y="170"/>
                    </a:lnTo>
                    <a:lnTo>
                      <a:pt x="89" y="183"/>
                    </a:lnTo>
                    <a:lnTo>
                      <a:pt x="89" y="154"/>
                    </a:lnTo>
                    <a:lnTo>
                      <a:pt x="86" y="125"/>
                    </a:lnTo>
                    <a:lnTo>
                      <a:pt x="78" y="96"/>
                    </a:lnTo>
                    <a:lnTo>
                      <a:pt x="69" y="72"/>
                    </a:lnTo>
                    <a:lnTo>
                      <a:pt x="55" y="47"/>
                    </a:lnTo>
                    <a:lnTo>
                      <a:pt x="39" y="27"/>
                    </a:lnTo>
                    <a:lnTo>
                      <a:pt x="22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4" name="Freeform 358">
                <a:extLst>
                  <a:ext uri="{FF2B5EF4-FFF2-40B4-BE49-F238E27FC236}">
                    <a16:creationId xmlns:a16="http://schemas.microsoft.com/office/drawing/2014/main" id="{0F37E5F3-E0A9-4F54-B348-6B7DFE387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" y="2270"/>
                <a:ext cx="157" cy="112"/>
              </a:xfrm>
              <a:custGeom>
                <a:avLst/>
                <a:gdLst>
                  <a:gd name="T0" fmla="*/ 0 w 157"/>
                  <a:gd name="T1" fmla="*/ 10 h 112"/>
                  <a:gd name="T2" fmla="*/ 16 w 157"/>
                  <a:gd name="T3" fmla="*/ 34 h 112"/>
                  <a:gd name="T4" fmla="*/ 35 w 157"/>
                  <a:gd name="T5" fmla="*/ 56 h 112"/>
                  <a:gd name="T6" fmla="*/ 53 w 157"/>
                  <a:gd name="T7" fmla="*/ 75 h 112"/>
                  <a:gd name="T8" fmla="*/ 75 w 157"/>
                  <a:gd name="T9" fmla="*/ 90 h 112"/>
                  <a:gd name="T10" fmla="*/ 95 w 157"/>
                  <a:gd name="T11" fmla="*/ 102 h 112"/>
                  <a:gd name="T12" fmla="*/ 115 w 157"/>
                  <a:gd name="T13" fmla="*/ 109 h 112"/>
                  <a:gd name="T14" fmla="*/ 135 w 157"/>
                  <a:gd name="T15" fmla="*/ 112 h 112"/>
                  <a:gd name="T16" fmla="*/ 157 w 157"/>
                  <a:gd name="T17" fmla="*/ 111 h 112"/>
                  <a:gd name="T18" fmla="*/ 146 w 157"/>
                  <a:gd name="T19" fmla="*/ 80 h 112"/>
                  <a:gd name="T20" fmla="*/ 133 w 157"/>
                  <a:gd name="T21" fmla="*/ 56 h 112"/>
                  <a:gd name="T22" fmla="*/ 115 w 157"/>
                  <a:gd name="T23" fmla="*/ 34 h 112"/>
                  <a:gd name="T24" fmla="*/ 97 w 157"/>
                  <a:gd name="T25" fmla="*/ 17 h 112"/>
                  <a:gd name="T26" fmla="*/ 74 w 157"/>
                  <a:gd name="T27" fmla="*/ 4 h 112"/>
                  <a:gd name="T28" fmla="*/ 50 w 157"/>
                  <a:gd name="T29" fmla="*/ 0 h 112"/>
                  <a:gd name="T30" fmla="*/ 25 w 157"/>
                  <a:gd name="T31" fmla="*/ 0 h 112"/>
                  <a:gd name="T32" fmla="*/ 0 w 157"/>
                  <a:gd name="T33" fmla="*/ 10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7"/>
                  <a:gd name="T52" fmla="*/ 0 h 112"/>
                  <a:gd name="T53" fmla="*/ 157 w 157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7" h="112">
                    <a:moveTo>
                      <a:pt x="0" y="10"/>
                    </a:moveTo>
                    <a:lnTo>
                      <a:pt x="16" y="34"/>
                    </a:lnTo>
                    <a:lnTo>
                      <a:pt x="35" y="56"/>
                    </a:lnTo>
                    <a:lnTo>
                      <a:pt x="53" y="75"/>
                    </a:lnTo>
                    <a:lnTo>
                      <a:pt x="75" y="90"/>
                    </a:lnTo>
                    <a:lnTo>
                      <a:pt x="95" y="102"/>
                    </a:lnTo>
                    <a:lnTo>
                      <a:pt x="115" y="109"/>
                    </a:lnTo>
                    <a:lnTo>
                      <a:pt x="135" y="112"/>
                    </a:lnTo>
                    <a:lnTo>
                      <a:pt x="157" y="111"/>
                    </a:lnTo>
                    <a:lnTo>
                      <a:pt x="146" y="80"/>
                    </a:lnTo>
                    <a:lnTo>
                      <a:pt x="133" y="56"/>
                    </a:lnTo>
                    <a:lnTo>
                      <a:pt x="115" y="34"/>
                    </a:lnTo>
                    <a:lnTo>
                      <a:pt x="97" y="17"/>
                    </a:lnTo>
                    <a:lnTo>
                      <a:pt x="74" y="4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5" name="Freeform 359">
                <a:extLst>
                  <a:ext uri="{FF2B5EF4-FFF2-40B4-BE49-F238E27FC236}">
                    <a16:creationId xmlns:a16="http://schemas.microsoft.com/office/drawing/2014/main" id="{5FC56CB0-102E-4E12-B191-A07C056F3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2368"/>
                <a:ext cx="145" cy="73"/>
              </a:xfrm>
              <a:custGeom>
                <a:avLst/>
                <a:gdLst>
                  <a:gd name="T0" fmla="*/ 0 w 145"/>
                  <a:gd name="T1" fmla="*/ 34 h 73"/>
                  <a:gd name="T2" fmla="*/ 20 w 145"/>
                  <a:gd name="T3" fmla="*/ 44 h 73"/>
                  <a:gd name="T4" fmla="*/ 42 w 145"/>
                  <a:gd name="T5" fmla="*/ 56 h 73"/>
                  <a:gd name="T6" fmla="*/ 62 w 145"/>
                  <a:gd name="T7" fmla="*/ 64 h 73"/>
                  <a:gd name="T8" fmla="*/ 80 w 145"/>
                  <a:gd name="T9" fmla="*/ 72 h 73"/>
                  <a:gd name="T10" fmla="*/ 98 w 145"/>
                  <a:gd name="T11" fmla="*/ 73 h 73"/>
                  <a:gd name="T12" fmla="*/ 115 w 145"/>
                  <a:gd name="T13" fmla="*/ 72 h 73"/>
                  <a:gd name="T14" fmla="*/ 129 w 145"/>
                  <a:gd name="T15" fmla="*/ 63 h 73"/>
                  <a:gd name="T16" fmla="*/ 145 w 145"/>
                  <a:gd name="T17" fmla="*/ 50 h 73"/>
                  <a:gd name="T18" fmla="*/ 127 w 145"/>
                  <a:gd name="T19" fmla="*/ 28 h 73"/>
                  <a:gd name="T20" fmla="*/ 108 w 145"/>
                  <a:gd name="T21" fmla="*/ 14 h 73"/>
                  <a:gd name="T22" fmla="*/ 88 w 145"/>
                  <a:gd name="T23" fmla="*/ 4 h 73"/>
                  <a:gd name="T24" fmla="*/ 69 w 145"/>
                  <a:gd name="T25" fmla="*/ 0 h 73"/>
                  <a:gd name="T26" fmla="*/ 49 w 145"/>
                  <a:gd name="T27" fmla="*/ 0 h 73"/>
                  <a:gd name="T28" fmla="*/ 30 w 145"/>
                  <a:gd name="T29" fmla="*/ 5 h 73"/>
                  <a:gd name="T30" fmla="*/ 13 w 145"/>
                  <a:gd name="T31" fmla="*/ 17 h 73"/>
                  <a:gd name="T32" fmla="*/ 0 w 145"/>
                  <a:gd name="T33" fmla="*/ 34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5"/>
                  <a:gd name="T52" fmla="*/ 0 h 73"/>
                  <a:gd name="T53" fmla="*/ 145 w 145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5" h="73">
                    <a:moveTo>
                      <a:pt x="0" y="34"/>
                    </a:moveTo>
                    <a:lnTo>
                      <a:pt x="20" y="44"/>
                    </a:lnTo>
                    <a:lnTo>
                      <a:pt x="42" y="56"/>
                    </a:lnTo>
                    <a:lnTo>
                      <a:pt x="62" y="64"/>
                    </a:lnTo>
                    <a:lnTo>
                      <a:pt x="80" y="72"/>
                    </a:lnTo>
                    <a:lnTo>
                      <a:pt x="98" y="73"/>
                    </a:lnTo>
                    <a:lnTo>
                      <a:pt x="115" y="72"/>
                    </a:lnTo>
                    <a:lnTo>
                      <a:pt x="129" y="63"/>
                    </a:lnTo>
                    <a:lnTo>
                      <a:pt x="145" y="50"/>
                    </a:lnTo>
                    <a:lnTo>
                      <a:pt x="127" y="28"/>
                    </a:lnTo>
                    <a:lnTo>
                      <a:pt x="108" y="14"/>
                    </a:lnTo>
                    <a:lnTo>
                      <a:pt x="88" y="4"/>
                    </a:lnTo>
                    <a:lnTo>
                      <a:pt x="69" y="0"/>
                    </a:lnTo>
                    <a:lnTo>
                      <a:pt x="49" y="0"/>
                    </a:lnTo>
                    <a:lnTo>
                      <a:pt x="30" y="5"/>
                    </a:lnTo>
                    <a:lnTo>
                      <a:pt x="13" y="1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6" name="Freeform 360">
                <a:extLst>
                  <a:ext uri="{FF2B5EF4-FFF2-40B4-BE49-F238E27FC236}">
                    <a16:creationId xmlns:a16="http://schemas.microsoft.com/office/drawing/2014/main" id="{C8784D84-CA66-43B3-90E2-79EDD4C90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" y="2444"/>
                <a:ext cx="120" cy="99"/>
              </a:xfrm>
              <a:custGeom>
                <a:avLst/>
                <a:gdLst>
                  <a:gd name="T0" fmla="*/ 0 w 120"/>
                  <a:gd name="T1" fmla="*/ 99 h 99"/>
                  <a:gd name="T2" fmla="*/ 18 w 120"/>
                  <a:gd name="T3" fmla="*/ 95 h 99"/>
                  <a:gd name="T4" fmla="*/ 36 w 120"/>
                  <a:gd name="T5" fmla="*/ 91 h 99"/>
                  <a:gd name="T6" fmla="*/ 55 w 120"/>
                  <a:gd name="T7" fmla="*/ 85 h 99"/>
                  <a:gd name="T8" fmla="*/ 74 w 120"/>
                  <a:gd name="T9" fmla="*/ 79 h 99"/>
                  <a:gd name="T10" fmla="*/ 90 w 120"/>
                  <a:gd name="T11" fmla="*/ 68 h 99"/>
                  <a:gd name="T12" fmla="*/ 103 w 120"/>
                  <a:gd name="T13" fmla="*/ 55 h 99"/>
                  <a:gd name="T14" fmla="*/ 113 w 120"/>
                  <a:gd name="T15" fmla="*/ 36 h 99"/>
                  <a:gd name="T16" fmla="*/ 120 w 120"/>
                  <a:gd name="T17" fmla="*/ 13 h 99"/>
                  <a:gd name="T18" fmla="*/ 98 w 120"/>
                  <a:gd name="T19" fmla="*/ 4 h 99"/>
                  <a:gd name="T20" fmla="*/ 77 w 120"/>
                  <a:gd name="T21" fmla="*/ 0 h 99"/>
                  <a:gd name="T22" fmla="*/ 56 w 120"/>
                  <a:gd name="T23" fmla="*/ 0 h 99"/>
                  <a:gd name="T24" fmla="*/ 41 w 120"/>
                  <a:gd name="T25" fmla="*/ 9 h 99"/>
                  <a:gd name="T26" fmla="*/ 25 w 120"/>
                  <a:gd name="T27" fmla="*/ 20 h 99"/>
                  <a:gd name="T28" fmla="*/ 13 w 120"/>
                  <a:gd name="T29" fmla="*/ 39 h 99"/>
                  <a:gd name="T30" fmla="*/ 5 w 120"/>
                  <a:gd name="T31" fmla="*/ 65 h 99"/>
                  <a:gd name="T32" fmla="*/ 0 w 120"/>
                  <a:gd name="T33" fmla="*/ 99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99"/>
                  <a:gd name="T53" fmla="*/ 120 w 120"/>
                  <a:gd name="T54" fmla="*/ 99 h 9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99">
                    <a:moveTo>
                      <a:pt x="0" y="99"/>
                    </a:moveTo>
                    <a:lnTo>
                      <a:pt x="18" y="95"/>
                    </a:lnTo>
                    <a:lnTo>
                      <a:pt x="36" y="91"/>
                    </a:lnTo>
                    <a:lnTo>
                      <a:pt x="55" y="85"/>
                    </a:lnTo>
                    <a:lnTo>
                      <a:pt x="74" y="79"/>
                    </a:lnTo>
                    <a:lnTo>
                      <a:pt x="90" y="68"/>
                    </a:lnTo>
                    <a:lnTo>
                      <a:pt x="103" y="55"/>
                    </a:lnTo>
                    <a:lnTo>
                      <a:pt x="113" y="36"/>
                    </a:lnTo>
                    <a:lnTo>
                      <a:pt x="120" y="13"/>
                    </a:lnTo>
                    <a:lnTo>
                      <a:pt x="98" y="4"/>
                    </a:lnTo>
                    <a:lnTo>
                      <a:pt x="77" y="0"/>
                    </a:lnTo>
                    <a:lnTo>
                      <a:pt x="56" y="0"/>
                    </a:lnTo>
                    <a:lnTo>
                      <a:pt x="41" y="9"/>
                    </a:lnTo>
                    <a:lnTo>
                      <a:pt x="25" y="20"/>
                    </a:lnTo>
                    <a:lnTo>
                      <a:pt x="13" y="39"/>
                    </a:lnTo>
                    <a:lnTo>
                      <a:pt x="5" y="65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7" name="Freeform 361">
                <a:extLst>
                  <a:ext uri="{FF2B5EF4-FFF2-40B4-BE49-F238E27FC236}">
                    <a16:creationId xmlns:a16="http://schemas.microsoft.com/office/drawing/2014/main" id="{A307A895-1678-43AB-BE93-CAF0D66FF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" y="2487"/>
                <a:ext cx="80" cy="167"/>
              </a:xfrm>
              <a:custGeom>
                <a:avLst/>
                <a:gdLst>
                  <a:gd name="T0" fmla="*/ 17 w 80"/>
                  <a:gd name="T1" fmla="*/ 167 h 167"/>
                  <a:gd name="T2" fmla="*/ 34 w 80"/>
                  <a:gd name="T3" fmla="*/ 159 h 167"/>
                  <a:gd name="T4" fmla="*/ 50 w 80"/>
                  <a:gd name="T5" fmla="*/ 146 h 167"/>
                  <a:gd name="T6" fmla="*/ 61 w 80"/>
                  <a:gd name="T7" fmla="*/ 127 h 167"/>
                  <a:gd name="T8" fmla="*/ 73 w 80"/>
                  <a:gd name="T9" fmla="*/ 107 h 167"/>
                  <a:gd name="T10" fmla="*/ 77 w 80"/>
                  <a:gd name="T11" fmla="*/ 81 h 167"/>
                  <a:gd name="T12" fmla="*/ 80 w 80"/>
                  <a:gd name="T13" fmla="*/ 56 h 167"/>
                  <a:gd name="T14" fmla="*/ 79 w 80"/>
                  <a:gd name="T15" fmla="*/ 28 h 167"/>
                  <a:gd name="T16" fmla="*/ 74 w 80"/>
                  <a:gd name="T17" fmla="*/ 0 h 167"/>
                  <a:gd name="T18" fmla="*/ 53 w 80"/>
                  <a:gd name="T19" fmla="*/ 6 h 167"/>
                  <a:gd name="T20" fmla="*/ 36 w 80"/>
                  <a:gd name="T21" fmla="*/ 16 h 167"/>
                  <a:gd name="T22" fmla="*/ 20 w 80"/>
                  <a:gd name="T23" fmla="*/ 29 h 167"/>
                  <a:gd name="T24" fmla="*/ 10 w 80"/>
                  <a:gd name="T25" fmla="*/ 48 h 167"/>
                  <a:gd name="T26" fmla="*/ 1 w 80"/>
                  <a:gd name="T27" fmla="*/ 69 h 167"/>
                  <a:gd name="T28" fmla="*/ 0 w 80"/>
                  <a:gd name="T29" fmla="*/ 97 h 167"/>
                  <a:gd name="T30" fmla="*/ 4 w 80"/>
                  <a:gd name="T31" fmla="*/ 128 h 167"/>
                  <a:gd name="T32" fmla="*/ 17 w 80"/>
                  <a:gd name="T33" fmla="*/ 16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167"/>
                  <a:gd name="T53" fmla="*/ 80 w 80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167">
                    <a:moveTo>
                      <a:pt x="17" y="167"/>
                    </a:moveTo>
                    <a:lnTo>
                      <a:pt x="34" y="159"/>
                    </a:lnTo>
                    <a:lnTo>
                      <a:pt x="50" y="146"/>
                    </a:lnTo>
                    <a:lnTo>
                      <a:pt x="61" y="127"/>
                    </a:lnTo>
                    <a:lnTo>
                      <a:pt x="73" y="107"/>
                    </a:lnTo>
                    <a:lnTo>
                      <a:pt x="77" y="81"/>
                    </a:lnTo>
                    <a:lnTo>
                      <a:pt x="80" y="56"/>
                    </a:lnTo>
                    <a:lnTo>
                      <a:pt x="79" y="28"/>
                    </a:lnTo>
                    <a:lnTo>
                      <a:pt x="74" y="0"/>
                    </a:lnTo>
                    <a:lnTo>
                      <a:pt x="53" y="6"/>
                    </a:lnTo>
                    <a:lnTo>
                      <a:pt x="36" y="16"/>
                    </a:lnTo>
                    <a:lnTo>
                      <a:pt x="20" y="29"/>
                    </a:lnTo>
                    <a:lnTo>
                      <a:pt x="10" y="48"/>
                    </a:lnTo>
                    <a:lnTo>
                      <a:pt x="1" y="69"/>
                    </a:lnTo>
                    <a:lnTo>
                      <a:pt x="0" y="97"/>
                    </a:lnTo>
                    <a:lnTo>
                      <a:pt x="4" y="128"/>
                    </a:lnTo>
                    <a:lnTo>
                      <a:pt x="17" y="167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8" name="Freeform 362">
                <a:extLst>
                  <a:ext uri="{FF2B5EF4-FFF2-40B4-BE49-F238E27FC236}">
                    <a16:creationId xmlns:a16="http://schemas.microsoft.com/office/drawing/2014/main" id="{9C45F1F7-DC2D-49A0-9873-67B0AB607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2500"/>
                <a:ext cx="63" cy="173"/>
              </a:xfrm>
              <a:custGeom>
                <a:avLst/>
                <a:gdLst>
                  <a:gd name="T0" fmla="*/ 47 w 63"/>
                  <a:gd name="T1" fmla="*/ 173 h 173"/>
                  <a:gd name="T2" fmla="*/ 57 w 63"/>
                  <a:gd name="T3" fmla="*/ 151 h 173"/>
                  <a:gd name="T4" fmla="*/ 63 w 63"/>
                  <a:gd name="T5" fmla="*/ 131 h 173"/>
                  <a:gd name="T6" fmla="*/ 63 w 63"/>
                  <a:gd name="T7" fmla="*/ 110 h 173"/>
                  <a:gd name="T8" fmla="*/ 61 w 63"/>
                  <a:gd name="T9" fmla="*/ 89 h 173"/>
                  <a:gd name="T10" fmla="*/ 54 w 63"/>
                  <a:gd name="T11" fmla="*/ 66 h 173"/>
                  <a:gd name="T12" fmla="*/ 46 w 63"/>
                  <a:gd name="T13" fmla="*/ 45 h 173"/>
                  <a:gd name="T14" fmla="*/ 33 w 63"/>
                  <a:gd name="T15" fmla="*/ 22 h 173"/>
                  <a:gd name="T16" fmla="*/ 18 w 63"/>
                  <a:gd name="T17" fmla="*/ 0 h 173"/>
                  <a:gd name="T18" fmla="*/ 7 w 63"/>
                  <a:gd name="T19" fmla="*/ 19 h 173"/>
                  <a:gd name="T20" fmla="*/ 1 w 63"/>
                  <a:gd name="T21" fmla="*/ 39 h 173"/>
                  <a:gd name="T22" fmla="*/ 0 w 63"/>
                  <a:gd name="T23" fmla="*/ 61 h 173"/>
                  <a:gd name="T24" fmla="*/ 2 w 63"/>
                  <a:gd name="T25" fmla="*/ 82 h 173"/>
                  <a:gd name="T26" fmla="*/ 8 w 63"/>
                  <a:gd name="T27" fmla="*/ 104 h 173"/>
                  <a:gd name="T28" fmla="*/ 18 w 63"/>
                  <a:gd name="T29" fmla="*/ 127 h 173"/>
                  <a:gd name="T30" fmla="*/ 30 w 63"/>
                  <a:gd name="T31" fmla="*/ 150 h 173"/>
                  <a:gd name="T32" fmla="*/ 47 w 63"/>
                  <a:gd name="T33" fmla="*/ 173 h 1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73"/>
                  <a:gd name="T53" fmla="*/ 63 w 63"/>
                  <a:gd name="T54" fmla="*/ 173 h 1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73">
                    <a:moveTo>
                      <a:pt x="47" y="173"/>
                    </a:moveTo>
                    <a:lnTo>
                      <a:pt x="57" y="151"/>
                    </a:lnTo>
                    <a:lnTo>
                      <a:pt x="63" y="131"/>
                    </a:lnTo>
                    <a:lnTo>
                      <a:pt x="63" y="110"/>
                    </a:lnTo>
                    <a:lnTo>
                      <a:pt x="61" y="89"/>
                    </a:lnTo>
                    <a:lnTo>
                      <a:pt x="54" y="66"/>
                    </a:lnTo>
                    <a:lnTo>
                      <a:pt x="46" y="45"/>
                    </a:lnTo>
                    <a:lnTo>
                      <a:pt x="33" y="22"/>
                    </a:lnTo>
                    <a:lnTo>
                      <a:pt x="18" y="0"/>
                    </a:lnTo>
                    <a:lnTo>
                      <a:pt x="7" y="19"/>
                    </a:lnTo>
                    <a:lnTo>
                      <a:pt x="1" y="39"/>
                    </a:lnTo>
                    <a:lnTo>
                      <a:pt x="0" y="61"/>
                    </a:lnTo>
                    <a:lnTo>
                      <a:pt x="2" y="82"/>
                    </a:lnTo>
                    <a:lnTo>
                      <a:pt x="8" y="104"/>
                    </a:lnTo>
                    <a:lnTo>
                      <a:pt x="18" y="127"/>
                    </a:lnTo>
                    <a:lnTo>
                      <a:pt x="30" y="150"/>
                    </a:lnTo>
                    <a:lnTo>
                      <a:pt x="47" y="17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9" name="Freeform 363">
                <a:extLst>
                  <a:ext uri="{FF2B5EF4-FFF2-40B4-BE49-F238E27FC236}">
                    <a16:creationId xmlns:a16="http://schemas.microsoft.com/office/drawing/2014/main" id="{B08683F1-281C-4188-8EB9-2C4BDDA04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2493"/>
                <a:ext cx="107" cy="153"/>
              </a:xfrm>
              <a:custGeom>
                <a:avLst/>
                <a:gdLst>
                  <a:gd name="T0" fmla="*/ 107 w 107"/>
                  <a:gd name="T1" fmla="*/ 153 h 153"/>
                  <a:gd name="T2" fmla="*/ 105 w 107"/>
                  <a:gd name="T3" fmla="*/ 125 h 153"/>
                  <a:gd name="T4" fmla="*/ 101 w 107"/>
                  <a:gd name="T5" fmla="*/ 101 h 153"/>
                  <a:gd name="T6" fmla="*/ 91 w 107"/>
                  <a:gd name="T7" fmla="*/ 78 h 153"/>
                  <a:gd name="T8" fmla="*/ 78 w 107"/>
                  <a:gd name="T9" fmla="*/ 58 h 153"/>
                  <a:gd name="T10" fmla="*/ 61 w 107"/>
                  <a:gd name="T11" fmla="*/ 39 h 153"/>
                  <a:gd name="T12" fmla="*/ 42 w 107"/>
                  <a:gd name="T13" fmla="*/ 24 h 153"/>
                  <a:gd name="T14" fmla="*/ 22 w 107"/>
                  <a:gd name="T15" fmla="*/ 10 h 153"/>
                  <a:gd name="T16" fmla="*/ 2 w 107"/>
                  <a:gd name="T17" fmla="*/ 0 h 153"/>
                  <a:gd name="T18" fmla="*/ 0 w 107"/>
                  <a:gd name="T19" fmla="*/ 26 h 153"/>
                  <a:gd name="T20" fmla="*/ 6 w 107"/>
                  <a:gd name="T21" fmla="*/ 50 h 153"/>
                  <a:gd name="T22" fmla="*/ 15 w 107"/>
                  <a:gd name="T23" fmla="*/ 72 h 153"/>
                  <a:gd name="T24" fmla="*/ 29 w 107"/>
                  <a:gd name="T25" fmla="*/ 94 h 153"/>
                  <a:gd name="T26" fmla="*/ 45 w 107"/>
                  <a:gd name="T27" fmla="*/ 111 h 153"/>
                  <a:gd name="T28" fmla="*/ 64 w 107"/>
                  <a:gd name="T29" fmla="*/ 127 h 153"/>
                  <a:gd name="T30" fmla="*/ 85 w 107"/>
                  <a:gd name="T31" fmla="*/ 140 h 153"/>
                  <a:gd name="T32" fmla="*/ 107 w 107"/>
                  <a:gd name="T33" fmla="*/ 153 h 1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"/>
                  <a:gd name="T52" fmla="*/ 0 h 153"/>
                  <a:gd name="T53" fmla="*/ 107 w 107"/>
                  <a:gd name="T54" fmla="*/ 153 h 1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" h="153">
                    <a:moveTo>
                      <a:pt x="107" y="153"/>
                    </a:moveTo>
                    <a:lnTo>
                      <a:pt x="105" y="125"/>
                    </a:lnTo>
                    <a:lnTo>
                      <a:pt x="101" y="101"/>
                    </a:lnTo>
                    <a:lnTo>
                      <a:pt x="91" y="78"/>
                    </a:lnTo>
                    <a:lnTo>
                      <a:pt x="78" y="58"/>
                    </a:lnTo>
                    <a:lnTo>
                      <a:pt x="61" y="39"/>
                    </a:lnTo>
                    <a:lnTo>
                      <a:pt x="42" y="24"/>
                    </a:lnTo>
                    <a:lnTo>
                      <a:pt x="22" y="10"/>
                    </a:lnTo>
                    <a:lnTo>
                      <a:pt x="2" y="0"/>
                    </a:lnTo>
                    <a:lnTo>
                      <a:pt x="0" y="26"/>
                    </a:lnTo>
                    <a:lnTo>
                      <a:pt x="6" y="50"/>
                    </a:lnTo>
                    <a:lnTo>
                      <a:pt x="15" y="72"/>
                    </a:lnTo>
                    <a:lnTo>
                      <a:pt x="29" y="94"/>
                    </a:lnTo>
                    <a:lnTo>
                      <a:pt x="45" y="111"/>
                    </a:lnTo>
                    <a:lnTo>
                      <a:pt x="64" y="127"/>
                    </a:lnTo>
                    <a:lnTo>
                      <a:pt x="85" y="140"/>
                    </a:lnTo>
                    <a:lnTo>
                      <a:pt x="107" y="15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0" name="Freeform 364">
                <a:extLst>
                  <a:ext uri="{FF2B5EF4-FFF2-40B4-BE49-F238E27FC236}">
                    <a16:creationId xmlns:a16="http://schemas.microsoft.com/office/drawing/2014/main" id="{B4E1A74B-65FC-43F1-927F-F6C19B685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2464"/>
                <a:ext cx="143" cy="95"/>
              </a:xfrm>
              <a:custGeom>
                <a:avLst/>
                <a:gdLst>
                  <a:gd name="T0" fmla="*/ 143 w 143"/>
                  <a:gd name="T1" fmla="*/ 92 h 95"/>
                  <a:gd name="T2" fmla="*/ 131 w 143"/>
                  <a:gd name="T3" fmla="*/ 65 h 95"/>
                  <a:gd name="T4" fmla="*/ 118 w 143"/>
                  <a:gd name="T5" fmla="*/ 43 h 95"/>
                  <a:gd name="T6" fmla="*/ 101 w 143"/>
                  <a:gd name="T7" fmla="*/ 26 h 95"/>
                  <a:gd name="T8" fmla="*/ 83 w 143"/>
                  <a:gd name="T9" fmla="*/ 13 h 95"/>
                  <a:gd name="T10" fmla="*/ 62 w 143"/>
                  <a:gd name="T11" fmla="*/ 4 h 95"/>
                  <a:gd name="T12" fmla="*/ 40 w 143"/>
                  <a:gd name="T13" fmla="*/ 0 h 95"/>
                  <a:gd name="T14" fmla="*/ 19 w 143"/>
                  <a:gd name="T15" fmla="*/ 0 h 95"/>
                  <a:gd name="T16" fmla="*/ 0 w 143"/>
                  <a:gd name="T17" fmla="*/ 4 h 95"/>
                  <a:gd name="T18" fmla="*/ 9 w 143"/>
                  <a:gd name="T19" fmla="*/ 30 h 95"/>
                  <a:gd name="T20" fmla="*/ 23 w 143"/>
                  <a:gd name="T21" fmla="*/ 52 h 95"/>
                  <a:gd name="T22" fmla="*/ 39 w 143"/>
                  <a:gd name="T23" fmla="*/ 69 h 95"/>
                  <a:gd name="T24" fmla="*/ 59 w 143"/>
                  <a:gd name="T25" fmla="*/ 82 h 95"/>
                  <a:gd name="T26" fmla="*/ 78 w 143"/>
                  <a:gd name="T27" fmla="*/ 91 h 95"/>
                  <a:gd name="T28" fmla="*/ 99 w 143"/>
                  <a:gd name="T29" fmla="*/ 95 h 95"/>
                  <a:gd name="T30" fmla="*/ 121 w 143"/>
                  <a:gd name="T31" fmla="*/ 95 h 95"/>
                  <a:gd name="T32" fmla="*/ 143 w 143"/>
                  <a:gd name="T33" fmla="*/ 92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95"/>
                  <a:gd name="T53" fmla="*/ 143 w 143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95">
                    <a:moveTo>
                      <a:pt x="143" y="92"/>
                    </a:moveTo>
                    <a:lnTo>
                      <a:pt x="131" y="65"/>
                    </a:lnTo>
                    <a:lnTo>
                      <a:pt x="118" y="43"/>
                    </a:lnTo>
                    <a:lnTo>
                      <a:pt x="101" y="26"/>
                    </a:lnTo>
                    <a:lnTo>
                      <a:pt x="83" y="13"/>
                    </a:lnTo>
                    <a:lnTo>
                      <a:pt x="62" y="4"/>
                    </a:lnTo>
                    <a:lnTo>
                      <a:pt x="40" y="0"/>
                    </a:lnTo>
                    <a:lnTo>
                      <a:pt x="19" y="0"/>
                    </a:lnTo>
                    <a:lnTo>
                      <a:pt x="0" y="4"/>
                    </a:lnTo>
                    <a:lnTo>
                      <a:pt x="9" y="30"/>
                    </a:lnTo>
                    <a:lnTo>
                      <a:pt x="23" y="52"/>
                    </a:lnTo>
                    <a:lnTo>
                      <a:pt x="39" y="69"/>
                    </a:lnTo>
                    <a:lnTo>
                      <a:pt x="59" y="82"/>
                    </a:lnTo>
                    <a:lnTo>
                      <a:pt x="78" y="91"/>
                    </a:lnTo>
                    <a:lnTo>
                      <a:pt x="99" y="95"/>
                    </a:lnTo>
                    <a:lnTo>
                      <a:pt x="121" y="95"/>
                    </a:lnTo>
                    <a:lnTo>
                      <a:pt x="143" y="9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1" name="Freeform 365">
                <a:extLst>
                  <a:ext uri="{FF2B5EF4-FFF2-40B4-BE49-F238E27FC236}">
                    <a16:creationId xmlns:a16="http://schemas.microsoft.com/office/drawing/2014/main" id="{720BE642-7268-421B-9BAA-76DAC5028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2395"/>
                <a:ext cx="145" cy="75"/>
              </a:xfrm>
              <a:custGeom>
                <a:avLst/>
                <a:gdLst>
                  <a:gd name="T0" fmla="*/ 145 w 145"/>
                  <a:gd name="T1" fmla="*/ 52 h 75"/>
                  <a:gd name="T2" fmla="*/ 126 w 145"/>
                  <a:gd name="T3" fmla="*/ 30 h 75"/>
                  <a:gd name="T4" fmla="*/ 108 w 145"/>
                  <a:gd name="T5" fmla="*/ 14 h 75"/>
                  <a:gd name="T6" fmla="*/ 88 w 145"/>
                  <a:gd name="T7" fmla="*/ 4 h 75"/>
                  <a:gd name="T8" fmla="*/ 67 w 145"/>
                  <a:gd name="T9" fmla="*/ 0 h 75"/>
                  <a:gd name="T10" fmla="*/ 47 w 145"/>
                  <a:gd name="T11" fmla="*/ 0 h 75"/>
                  <a:gd name="T12" fmla="*/ 30 w 145"/>
                  <a:gd name="T13" fmla="*/ 6 h 75"/>
                  <a:gd name="T14" fmla="*/ 13 w 145"/>
                  <a:gd name="T15" fmla="*/ 17 h 75"/>
                  <a:gd name="T16" fmla="*/ 0 w 145"/>
                  <a:gd name="T17" fmla="*/ 35 h 75"/>
                  <a:gd name="T18" fmla="*/ 16 w 145"/>
                  <a:gd name="T19" fmla="*/ 52 h 75"/>
                  <a:gd name="T20" fmla="*/ 34 w 145"/>
                  <a:gd name="T21" fmla="*/ 65 h 75"/>
                  <a:gd name="T22" fmla="*/ 53 w 145"/>
                  <a:gd name="T23" fmla="*/ 72 h 75"/>
                  <a:gd name="T24" fmla="*/ 75 w 145"/>
                  <a:gd name="T25" fmla="*/ 75 h 75"/>
                  <a:gd name="T26" fmla="*/ 93 w 145"/>
                  <a:gd name="T27" fmla="*/ 72 h 75"/>
                  <a:gd name="T28" fmla="*/ 112 w 145"/>
                  <a:gd name="T29" fmla="*/ 68 h 75"/>
                  <a:gd name="T30" fmla="*/ 128 w 145"/>
                  <a:gd name="T31" fmla="*/ 59 h 75"/>
                  <a:gd name="T32" fmla="*/ 145 w 145"/>
                  <a:gd name="T33" fmla="*/ 52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5"/>
                  <a:gd name="T52" fmla="*/ 0 h 75"/>
                  <a:gd name="T53" fmla="*/ 145 w 14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5" h="75">
                    <a:moveTo>
                      <a:pt x="145" y="52"/>
                    </a:moveTo>
                    <a:lnTo>
                      <a:pt x="126" y="30"/>
                    </a:lnTo>
                    <a:lnTo>
                      <a:pt x="108" y="14"/>
                    </a:lnTo>
                    <a:lnTo>
                      <a:pt x="88" y="4"/>
                    </a:lnTo>
                    <a:lnTo>
                      <a:pt x="67" y="0"/>
                    </a:lnTo>
                    <a:lnTo>
                      <a:pt x="47" y="0"/>
                    </a:lnTo>
                    <a:lnTo>
                      <a:pt x="30" y="6"/>
                    </a:lnTo>
                    <a:lnTo>
                      <a:pt x="13" y="17"/>
                    </a:lnTo>
                    <a:lnTo>
                      <a:pt x="0" y="35"/>
                    </a:lnTo>
                    <a:lnTo>
                      <a:pt x="16" y="52"/>
                    </a:lnTo>
                    <a:lnTo>
                      <a:pt x="34" y="65"/>
                    </a:lnTo>
                    <a:lnTo>
                      <a:pt x="53" y="72"/>
                    </a:lnTo>
                    <a:lnTo>
                      <a:pt x="75" y="75"/>
                    </a:lnTo>
                    <a:lnTo>
                      <a:pt x="93" y="72"/>
                    </a:lnTo>
                    <a:lnTo>
                      <a:pt x="112" y="68"/>
                    </a:lnTo>
                    <a:lnTo>
                      <a:pt x="128" y="59"/>
                    </a:lnTo>
                    <a:lnTo>
                      <a:pt x="145" y="5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2" name="Freeform 366">
                <a:extLst>
                  <a:ext uri="{FF2B5EF4-FFF2-40B4-BE49-F238E27FC236}">
                    <a16:creationId xmlns:a16="http://schemas.microsoft.com/office/drawing/2014/main" id="{97912840-93C4-4026-9B84-599683548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2296"/>
                <a:ext cx="118" cy="102"/>
              </a:xfrm>
              <a:custGeom>
                <a:avLst/>
                <a:gdLst>
                  <a:gd name="T0" fmla="*/ 118 w 118"/>
                  <a:gd name="T1" fmla="*/ 8 h 102"/>
                  <a:gd name="T2" fmla="*/ 97 w 118"/>
                  <a:gd name="T3" fmla="*/ 0 h 102"/>
                  <a:gd name="T4" fmla="*/ 76 w 118"/>
                  <a:gd name="T5" fmla="*/ 0 h 102"/>
                  <a:gd name="T6" fmla="*/ 56 w 118"/>
                  <a:gd name="T7" fmla="*/ 4 h 102"/>
                  <a:gd name="T8" fmla="*/ 40 w 118"/>
                  <a:gd name="T9" fmla="*/ 14 h 102"/>
                  <a:gd name="T10" fmla="*/ 25 w 118"/>
                  <a:gd name="T11" fmla="*/ 27 h 102"/>
                  <a:gd name="T12" fmla="*/ 13 w 118"/>
                  <a:gd name="T13" fmla="*/ 46 h 102"/>
                  <a:gd name="T14" fmla="*/ 4 w 118"/>
                  <a:gd name="T15" fmla="*/ 67 h 102"/>
                  <a:gd name="T16" fmla="*/ 0 w 118"/>
                  <a:gd name="T17" fmla="*/ 95 h 102"/>
                  <a:gd name="T18" fmla="*/ 20 w 118"/>
                  <a:gd name="T19" fmla="*/ 100 h 102"/>
                  <a:gd name="T20" fmla="*/ 40 w 118"/>
                  <a:gd name="T21" fmla="*/ 102 h 102"/>
                  <a:gd name="T22" fmla="*/ 58 w 118"/>
                  <a:gd name="T23" fmla="*/ 98 h 102"/>
                  <a:gd name="T24" fmla="*/ 76 w 118"/>
                  <a:gd name="T25" fmla="*/ 89 h 102"/>
                  <a:gd name="T26" fmla="*/ 91 w 118"/>
                  <a:gd name="T27" fmla="*/ 75 h 102"/>
                  <a:gd name="T28" fmla="*/ 104 w 118"/>
                  <a:gd name="T29" fmla="*/ 56 h 102"/>
                  <a:gd name="T30" fmla="*/ 112 w 118"/>
                  <a:gd name="T31" fmla="*/ 34 h 102"/>
                  <a:gd name="T32" fmla="*/ 118 w 118"/>
                  <a:gd name="T33" fmla="*/ 8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102"/>
                  <a:gd name="T53" fmla="*/ 118 w 118"/>
                  <a:gd name="T54" fmla="*/ 102 h 1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102">
                    <a:moveTo>
                      <a:pt x="118" y="8"/>
                    </a:moveTo>
                    <a:lnTo>
                      <a:pt x="97" y="0"/>
                    </a:lnTo>
                    <a:lnTo>
                      <a:pt x="76" y="0"/>
                    </a:lnTo>
                    <a:lnTo>
                      <a:pt x="56" y="4"/>
                    </a:lnTo>
                    <a:lnTo>
                      <a:pt x="40" y="14"/>
                    </a:lnTo>
                    <a:lnTo>
                      <a:pt x="25" y="27"/>
                    </a:lnTo>
                    <a:lnTo>
                      <a:pt x="13" y="46"/>
                    </a:lnTo>
                    <a:lnTo>
                      <a:pt x="4" y="67"/>
                    </a:lnTo>
                    <a:lnTo>
                      <a:pt x="0" y="95"/>
                    </a:lnTo>
                    <a:lnTo>
                      <a:pt x="20" y="100"/>
                    </a:lnTo>
                    <a:lnTo>
                      <a:pt x="40" y="102"/>
                    </a:lnTo>
                    <a:lnTo>
                      <a:pt x="58" y="98"/>
                    </a:lnTo>
                    <a:lnTo>
                      <a:pt x="76" y="89"/>
                    </a:lnTo>
                    <a:lnTo>
                      <a:pt x="91" y="75"/>
                    </a:lnTo>
                    <a:lnTo>
                      <a:pt x="104" y="56"/>
                    </a:lnTo>
                    <a:lnTo>
                      <a:pt x="112" y="34"/>
                    </a:lnTo>
                    <a:lnTo>
                      <a:pt x="118" y="8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3" name="Freeform 367">
                <a:extLst>
                  <a:ext uri="{FF2B5EF4-FFF2-40B4-BE49-F238E27FC236}">
                    <a16:creationId xmlns:a16="http://schemas.microsoft.com/office/drawing/2014/main" id="{C43BDDA7-293E-4360-BCA2-A34F5FA7D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2195"/>
                <a:ext cx="72" cy="167"/>
              </a:xfrm>
              <a:custGeom>
                <a:avLst/>
                <a:gdLst>
                  <a:gd name="T0" fmla="*/ 66 w 72"/>
                  <a:gd name="T1" fmla="*/ 0 h 167"/>
                  <a:gd name="T2" fmla="*/ 46 w 72"/>
                  <a:gd name="T3" fmla="*/ 6 h 167"/>
                  <a:gd name="T4" fmla="*/ 30 w 72"/>
                  <a:gd name="T5" fmla="*/ 19 h 167"/>
                  <a:gd name="T6" fmla="*/ 17 w 72"/>
                  <a:gd name="T7" fmla="*/ 36 h 167"/>
                  <a:gd name="T8" fmla="*/ 9 w 72"/>
                  <a:gd name="T9" fmla="*/ 57 h 167"/>
                  <a:gd name="T10" fmla="*/ 1 w 72"/>
                  <a:gd name="T11" fmla="*/ 81 h 167"/>
                  <a:gd name="T12" fmla="*/ 0 w 72"/>
                  <a:gd name="T13" fmla="*/ 108 h 167"/>
                  <a:gd name="T14" fmla="*/ 1 w 72"/>
                  <a:gd name="T15" fmla="*/ 137 h 167"/>
                  <a:gd name="T16" fmla="*/ 9 w 72"/>
                  <a:gd name="T17" fmla="*/ 167 h 167"/>
                  <a:gd name="T18" fmla="*/ 26 w 72"/>
                  <a:gd name="T19" fmla="*/ 157 h 167"/>
                  <a:gd name="T20" fmla="*/ 42 w 72"/>
                  <a:gd name="T21" fmla="*/ 144 h 167"/>
                  <a:gd name="T22" fmla="*/ 55 w 72"/>
                  <a:gd name="T23" fmla="*/ 125 h 167"/>
                  <a:gd name="T24" fmla="*/ 65 w 72"/>
                  <a:gd name="T25" fmla="*/ 105 h 167"/>
                  <a:gd name="T26" fmla="*/ 69 w 72"/>
                  <a:gd name="T27" fmla="*/ 79 h 167"/>
                  <a:gd name="T28" fmla="*/ 72 w 72"/>
                  <a:gd name="T29" fmla="*/ 55 h 167"/>
                  <a:gd name="T30" fmla="*/ 70 w 72"/>
                  <a:gd name="T31" fmla="*/ 27 h 167"/>
                  <a:gd name="T32" fmla="*/ 66 w 72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67"/>
                  <a:gd name="T53" fmla="*/ 72 w 72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67">
                    <a:moveTo>
                      <a:pt x="66" y="0"/>
                    </a:moveTo>
                    <a:lnTo>
                      <a:pt x="46" y="6"/>
                    </a:lnTo>
                    <a:lnTo>
                      <a:pt x="30" y="19"/>
                    </a:lnTo>
                    <a:lnTo>
                      <a:pt x="17" y="36"/>
                    </a:lnTo>
                    <a:lnTo>
                      <a:pt x="9" y="57"/>
                    </a:lnTo>
                    <a:lnTo>
                      <a:pt x="1" y="81"/>
                    </a:lnTo>
                    <a:lnTo>
                      <a:pt x="0" y="108"/>
                    </a:lnTo>
                    <a:lnTo>
                      <a:pt x="1" y="137"/>
                    </a:lnTo>
                    <a:lnTo>
                      <a:pt x="9" y="167"/>
                    </a:lnTo>
                    <a:lnTo>
                      <a:pt x="26" y="157"/>
                    </a:lnTo>
                    <a:lnTo>
                      <a:pt x="42" y="144"/>
                    </a:lnTo>
                    <a:lnTo>
                      <a:pt x="55" y="125"/>
                    </a:lnTo>
                    <a:lnTo>
                      <a:pt x="65" y="105"/>
                    </a:lnTo>
                    <a:lnTo>
                      <a:pt x="69" y="79"/>
                    </a:lnTo>
                    <a:lnTo>
                      <a:pt x="72" y="55"/>
                    </a:lnTo>
                    <a:lnTo>
                      <a:pt x="70" y="2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4" name="Freeform 368">
                <a:extLst>
                  <a:ext uri="{FF2B5EF4-FFF2-40B4-BE49-F238E27FC236}">
                    <a16:creationId xmlns:a16="http://schemas.microsoft.com/office/drawing/2014/main" id="{5691B9BB-972F-49EF-AFF9-E972ED682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" y="2162"/>
                <a:ext cx="67" cy="186"/>
              </a:xfrm>
              <a:custGeom>
                <a:avLst/>
                <a:gdLst>
                  <a:gd name="T0" fmla="*/ 19 w 67"/>
                  <a:gd name="T1" fmla="*/ 0 h 186"/>
                  <a:gd name="T2" fmla="*/ 6 w 67"/>
                  <a:gd name="T3" fmla="*/ 18 h 186"/>
                  <a:gd name="T4" fmla="*/ 2 w 67"/>
                  <a:gd name="T5" fmla="*/ 42 h 186"/>
                  <a:gd name="T6" fmla="*/ 0 w 67"/>
                  <a:gd name="T7" fmla="*/ 63 h 186"/>
                  <a:gd name="T8" fmla="*/ 3 w 67"/>
                  <a:gd name="T9" fmla="*/ 89 h 186"/>
                  <a:gd name="T10" fmla="*/ 9 w 67"/>
                  <a:gd name="T11" fmla="*/ 112 h 186"/>
                  <a:gd name="T12" fmla="*/ 20 w 67"/>
                  <a:gd name="T13" fmla="*/ 137 h 186"/>
                  <a:gd name="T14" fmla="*/ 32 w 67"/>
                  <a:gd name="T15" fmla="*/ 161 h 186"/>
                  <a:gd name="T16" fmla="*/ 49 w 67"/>
                  <a:gd name="T17" fmla="*/ 186 h 186"/>
                  <a:gd name="T18" fmla="*/ 59 w 67"/>
                  <a:gd name="T19" fmla="*/ 164 h 186"/>
                  <a:gd name="T20" fmla="*/ 65 w 67"/>
                  <a:gd name="T21" fmla="*/ 142 h 186"/>
                  <a:gd name="T22" fmla="*/ 67 w 67"/>
                  <a:gd name="T23" fmla="*/ 119 h 186"/>
                  <a:gd name="T24" fmla="*/ 64 w 67"/>
                  <a:gd name="T25" fmla="*/ 96 h 186"/>
                  <a:gd name="T26" fmla="*/ 56 w 67"/>
                  <a:gd name="T27" fmla="*/ 70 h 186"/>
                  <a:gd name="T28" fmla="*/ 46 w 67"/>
                  <a:gd name="T29" fmla="*/ 46 h 186"/>
                  <a:gd name="T30" fmla="*/ 33 w 67"/>
                  <a:gd name="T31" fmla="*/ 21 h 186"/>
                  <a:gd name="T32" fmla="*/ 19 w 67"/>
                  <a:gd name="T33" fmla="*/ 0 h 1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86"/>
                  <a:gd name="T53" fmla="*/ 67 w 67"/>
                  <a:gd name="T54" fmla="*/ 186 h 1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86">
                    <a:moveTo>
                      <a:pt x="19" y="0"/>
                    </a:moveTo>
                    <a:lnTo>
                      <a:pt x="6" y="18"/>
                    </a:lnTo>
                    <a:lnTo>
                      <a:pt x="2" y="42"/>
                    </a:lnTo>
                    <a:lnTo>
                      <a:pt x="0" y="63"/>
                    </a:lnTo>
                    <a:lnTo>
                      <a:pt x="3" y="89"/>
                    </a:lnTo>
                    <a:lnTo>
                      <a:pt x="9" y="112"/>
                    </a:lnTo>
                    <a:lnTo>
                      <a:pt x="20" y="137"/>
                    </a:lnTo>
                    <a:lnTo>
                      <a:pt x="32" y="161"/>
                    </a:lnTo>
                    <a:lnTo>
                      <a:pt x="49" y="186"/>
                    </a:lnTo>
                    <a:lnTo>
                      <a:pt x="59" y="164"/>
                    </a:lnTo>
                    <a:lnTo>
                      <a:pt x="65" y="142"/>
                    </a:lnTo>
                    <a:lnTo>
                      <a:pt x="67" y="119"/>
                    </a:lnTo>
                    <a:lnTo>
                      <a:pt x="64" y="96"/>
                    </a:lnTo>
                    <a:lnTo>
                      <a:pt x="56" y="70"/>
                    </a:lnTo>
                    <a:lnTo>
                      <a:pt x="46" y="46"/>
                    </a:lnTo>
                    <a:lnTo>
                      <a:pt x="33" y="2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5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5" name="Freeform 369">
                <a:extLst>
                  <a:ext uri="{FF2B5EF4-FFF2-40B4-BE49-F238E27FC236}">
                    <a16:creationId xmlns:a16="http://schemas.microsoft.com/office/drawing/2014/main" id="{0C027CBE-53F0-4EEF-BE19-030C16B37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2316"/>
                <a:ext cx="155" cy="213"/>
              </a:xfrm>
              <a:custGeom>
                <a:avLst/>
                <a:gdLst>
                  <a:gd name="T0" fmla="*/ 106 w 155"/>
                  <a:gd name="T1" fmla="*/ 211 h 213"/>
                  <a:gd name="T2" fmla="*/ 119 w 155"/>
                  <a:gd name="T3" fmla="*/ 204 h 213"/>
                  <a:gd name="T4" fmla="*/ 132 w 155"/>
                  <a:gd name="T5" fmla="*/ 196 h 213"/>
                  <a:gd name="T6" fmla="*/ 141 w 155"/>
                  <a:gd name="T7" fmla="*/ 181 h 213"/>
                  <a:gd name="T8" fmla="*/ 150 w 155"/>
                  <a:gd name="T9" fmla="*/ 167 h 213"/>
                  <a:gd name="T10" fmla="*/ 153 w 155"/>
                  <a:gd name="T11" fmla="*/ 148 h 213"/>
                  <a:gd name="T12" fmla="*/ 155 w 155"/>
                  <a:gd name="T13" fmla="*/ 129 h 213"/>
                  <a:gd name="T14" fmla="*/ 154 w 155"/>
                  <a:gd name="T15" fmla="*/ 108 h 213"/>
                  <a:gd name="T16" fmla="*/ 151 w 155"/>
                  <a:gd name="T17" fmla="*/ 88 h 213"/>
                  <a:gd name="T18" fmla="*/ 142 w 155"/>
                  <a:gd name="T19" fmla="*/ 66 h 213"/>
                  <a:gd name="T20" fmla="*/ 134 w 155"/>
                  <a:gd name="T21" fmla="*/ 47 h 213"/>
                  <a:gd name="T22" fmla="*/ 121 w 155"/>
                  <a:gd name="T23" fmla="*/ 30 h 213"/>
                  <a:gd name="T24" fmla="*/ 109 w 155"/>
                  <a:gd name="T25" fmla="*/ 19 h 213"/>
                  <a:gd name="T26" fmla="*/ 95 w 155"/>
                  <a:gd name="T27" fmla="*/ 8 h 213"/>
                  <a:gd name="T28" fmla="*/ 80 w 155"/>
                  <a:gd name="T29" fmla="*/ 3 h 213"/>
                  <a:gd name="T30" fmla="*/ 65 w 155"/>
                  <a:gd name="T31" fmla="*/ 0 h 213"/>
                  <a:gd name="T32" fmla="*/ 52 w 155"/>
                  <a:gd name="T33" fmla="*/ 3 h 213"/>
                  <a:gd name="T34" fmla="*/ 36 w 155"/>
                  <a:gd name="T35" fmla="*/ 7 h 213"/>
                  <a:gd name="T36" fmla="*/ 24 w 155"/>
                  <a:gd name="T37" fmla="*/ 17 h 213"/>
                  <a:gd name="T38" fmla="*/ 14 w 155"/>
                  <a:gd name="T39" fmla="*/ 29 h 213"/>
                  <a:gd name="T40" fmla="*/ 7 w 155"/>
                  <a:gd name="T41" fmla="*/ 46 h 213"/>
                  <a:gd name="T42" fmla="*/ 1 w 155"/>
                  <a:gd name="T43" fmla="*/ 63 h 213"/>
                  <a:gd name="T44" fmla="*/ 0 w 155"/>
                  <a:gd name="T45" fmla="*/ 83 h 213"/>
                  <a:gd name="T46" fmla="*/ 1 w 155"/>
                  <a:gd name="T47" fmla="*/ 105 h 213"/>
                  <a:gd name="T48" fmla="*/ 7 w 155"/>
                  <a:gd name="T49" fmla="*/ 127 h 213"/>
                  <a:gd name="T50" fmla="*/ 13 w 155"/>
                  <a:gd name="T51" fmla="*/ 147 h 213"/>
                  <a:gd name="T52" fmla="*/ 23 w 155"/>
                  <a:gd name="T53" fmla="*/ 164 h 213"/>
                  <a:gd name="T54" fmla="*/ 34 w 155"/>
                  <a:gd name="T55" fmla="*/ 180 h 213"/>
                  <a:gd name="T56" fmla="*/ 47 w 155"/>
                  <a:gd name="T57" fmla="*/ 194 h 213"/>
                  <a:gd name="T58" fmla="*/ 60 w 155"/>
                  <a:gd name="T59" fmla="*/ 203 h 213"/>
                  <a:gd name="T60" fmla="*/ 76 w 155"/>
                  <a:gd name="T61" fmla="*/ 210 h 213"/>
                  <a:gd name="T62" fmla="*/ 91 w 155"/>
                  <a:gd name="T63" fmla="*/ 213 h 213"/>
                  <a:gd name="T64" fmla="*/ 106 w 155"/>
                  <a:gd name="T65" fmla="*/ 211 h 2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213"/>
                  <a:gd name="T101" fmla="*/ 155 w 155"/>
                  <a:gd name="T102" fmla="*/ 213 h 2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213">
                    <a:moveTo>
                      <a:pt x="106" y="211"/>
                    </a:moveTo>
                    <a:lnTo>
                      <a:pt x="119" y="204"/>
                    </a:lnTo>
                    <a:lnTo>
                      <a:pt x="132" y="196"/>
                    </a:lnTo>
                    <a:lnTo>
                      <a:pt x="141" y="181"/>
                    </a:lnTo>
                    <a:lnTo>
                      <a:pt x="150" y="167"/>
                    </a:lnTo>
                    <a:lnTo>
                      <a:pt x="153" y="148"/>
                    </a:lnTo>
                    <a:lnTo>
                      <a:pt x="155" y="129"/>
                    </a:lnTo>
                    <a:lnTo>
                      <a:pt x="154" y="108"/>
                    </a:lnTo>
                    <a:lnTo>
                      <a:pt x="151" y="88"/>
                    </a:lnTo>
                    <a:lnTo>
                      <a:pt x="142" y="66"/>
                    </a:lnTo>
                    <a:lnTo>
                      <a:pt x="134" y="47"/>
                    </a:lnTo>
                    <a:lnTo>
                      <a:pt x="121" y="30"/>
                    </a:lnTo>
                    <a:lnTo>
                      <a:pt x="109" y="19"/>
                    </a:lnTo>
                    <a:lnTo>
                      <a:pt x="95" y="8"/>
                    </a:lnTo>
                    <a:lnTo>
                      <a:pt x="80" y="3"/>
                    </a:lnTo>
                    <a:lnTo>
                      <a:pt x="65" y="0"/>
                    </a:lnTo>
                    <a:lnTo>
                      <a:pt x="52" y="3"/>
                    </a:lnTo>
                    <a:lnTo>
                      <a:pt x="36" y="7"/>
                    </a:lnTo>
                    <a:lnTo>
                      <a:pt x="24" y="17"/>
                    </a:lnTo>
                    <a:lnTo>
                      <a:pt x="14" y="29"/>
                    </a:lnTo>
                    <a:lnTo>
                      <a:pt x="7" y="46"/>
                    </a:lnTo>
                    <a:lnTo>
                      <a:pt x="1" y="63"/>
                    </a:lnTo>
                    <a:lnTo>
                      <a:pt x="0" y="83"/>
                    </a:lnTo>
                    <a:lnTo>
                      <a:pt x="1" y="105"/>
                    </a:lnTo>
                    <a:lnTo>
                      <a:pt x="7" y="127"/>
                    </a:lnTo>
                    <a:lnTo>
                      <a:pt x="13" y="147"/>
                    </a:lnTo>
                    <a:lnTo>
                      <a:pt x="23" y="164"/>
                    </a:lnTo>
                    <a:lnTo>
                      <a:pt x="34" y="180"/>
                    </a:lnTo>
                    <a:lnTo>
                      <a:pt x="47" y="194"/>
                    </a:lnTo>
                    <a:lnTo>
                      <a:pt x="60" y="203"/>
                    </a:lnTo>
                    <a:lnTo>
                      <a:pt x="76" y="210"/>
                    </a:lnTo>
                    <a:lnTo>
                      <a:pt x="91" y="213"/>
                    </a:lnTo>
                    <a:lnTo>
                      <a:pt x="106" y="211"/>
                    </a:lnTo>
                    <a:close/>
                  </a:path>
                </a:pathLst>
              </a:custGeom>
              <a:solidFill>
                <a:srgbClr val="802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6" name="Freeform 370">
                <a:extLst>
                  <a:ext uri="{FF2B5EF4-FFF2-40B4-BE49-F238E27FC236}">
                    <a16:creationId xmlns:a16="http://schemas.microsoft.com/office/drawing/2014/main" id="{EBAA010F-BC57-45AA-AE57-5CD32DA83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" y="2335"/>
                <a:ext cx="124" cy="169"/>
              </a:xfrm>
              <a:custGeom>
                <a:avLst/>
                <a:gdLst>
                  <a:gd name="T0" fmla="*/ 79 w 124"/>
                  <a:gd name="T1" fmla="*/ 11 h 169"/>
                  <a:gd name="T2" fmla="*/ 85 w 124"/>
                  <a:gd name="T3" fmla="*/ 15 h 169"/>
                  <a:gd name="T4" fmla="*/ 96 w 124"/>
                  <a:gd name="T5" fmla="*/ 27 h 169"/>
                  <a:gd name="T6" fmla="*/ 106 w 124"/>
                  <a:gd name="T7" fmla="*/ 41 h 169"/>
                  <a:gd name="T8" fmla="*/ 116 w 124"/>
                  <a:gd name="T9" fmla="*/ 61 h 169"/>
                  <a:gd name="T10" fmla="*/ 122 w 124"/>
                  <a:gd name="T11" fmla="*/ 82 h 169"/>
                  <a:gd name="T12" fmla="*/ 124 w 124"/>
                  <a:gd name="T13" fmla="*/ 106 h 169"/>
                  <a:gd name="T14" fmla="*/ 118 w 124"/>
                  <a:gd name="T15" fmla="*/ 131 h 169"/>
                  <a:gd name="T16" fmla="*/ 103 w 124"/>
                  <a:gd name="T17" fmla="*/ 156 h 169"/>
                  <a:gd name="T18" fmla="*/ 88 w 124"/>
                  <a:gd name="T19" fmla="*/ 167 h 169"/>
                  <a:gd name="T20" fmla="*/ 72 w 124"/>
                  <a:gd name="T21" fmla="*/ 169 h 169"/>
                  <a:gd name="T22" fmla="*/ 54 w 124"/>
                  <a:gd name="T23" fmla="*/ 165 h 169"/>
                  <a:gd name="T24" fmla="*/ 40 w 124"/>
                  <a:gd name="T25" fmla="*/ 156 h 169"/>
                  <a:gd name="T26" fmla="*/ 26 w 124"/>
                  <a:gd name="T27" fmla="*/ 142 h 169"/>
                  <a:gd name="T28" fmla="*/ 14 w 124"/>
                  <a:gd name="T29" fmla="*/ 128 h 169"/>
                  <a:gd name="T30" fmla="*/ 5 w 124"/>
                  <a:gd name="T31" fmla="*/ 112 h 169"/>
                  <a:gd name="T32" fmla="*/ 3 w 124"/>
                  <a:gd name="T33" fmla="*/ 97 h 169"/>
                  <a:gd name="T34" fmla="*/ 0 w 124"/>
                  <a:gd name="T35" fmla="*/ 80 h 169"/>
                  <a:gd name="T36" fmla="*/ 0 w 124"/>
                  <a:gd name="T37" fmla="*/ 61 h 169"/>
                  <a:gd name="T38" fmla="*/ 3 w 124"/>
                  <a:gd name="T39" fmla="*/ 41 h 169"/>
                  <a:gd name="T40" fmla="*/ 10 w 124"/>
                  <a:gd name="T41" fmla="*/ 24 h 169"/>
                  <a:gd name="T42" fmla="*/ 20 w 124"/>
                  <a:gd name="T43" fmla="*/ 8 h 169"/>
                  <a:gd name="T44" fmla="*/ 34 w 124"/>
                  <a:gd name="T45" fmla="*/ 0 h 169"/>
                  <a:gd name="T46" fmla="*/ 53 w 124"/>
                  <a:gd name="T47" fmla="*/ 0 h 169"/>
                  <a:gd name="T48" fmla="*/ 79 w 124"/>
                  <a:gd name="T49" fmla="*/ 11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169"/>
                  <a:gd name="T77" fmla="*/ 124 w 124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169">
                    <a:moveTo>
                      <a:pt x="79" y="11"/>
                    </a:moveTo>
                    <a:lnTo>
                      <a:pt x="85" y="15"/>
                    </a:lnTo>
                    <a:lnTo>
                      <a:pt x="96" y="27"/>
                    </a:lnTo>
                    <a:lnTo>
                      <a:pt x="106" y="41"/>
                    </a:lnTo>
                    <a:lnTo>
                      <a:pt x="116" y="61"/>
                    </a:lnTo>
                    <a:lnTo>
                      <a:pt x="122" y="82"/>
                    </a:lnTo>
                    <a:lnTo>
                      <a:pt x="124" y="106"/>
                    </a:lnTo>
                    <a:lnTo>
                      <a:pt x="118" y="131"/>
                    </a:lnTo>
                    <a:lnTo>
                      <a:pt x="103" y="156"/>
                    </a:lnTo>
                    <a:lnTo>
                      <a:pt x="88" y="167"/>
                    </a:lnTo>
                    <a:lnTo>
                      <a:pt x="72" y="169"/>
                    </a:lnTo>
                    <a:lnTo>
                      <a:pt x="54" y="165"/>
                    </a:lnTo>
                    <a:lnTo>
                      <a:pt x="40" y="156"/>
                    </a:lnTo>
                    <a:lnTo>
                      <a:pt x="26" y="142"/>
                    </a:lnTo>
                    <a:lnTo>
                      <a:pt x="14" y="128"/>
                    </a:lnTo>
                    <a:lnTo>
                      <a:pt x="5" y="112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1"/>
                    </a:lnTo>
                    <a:lnTo>
                      <a:pt x="3" y="41"/>
                    </a:lnTo>
                    <a:lnTo>
                      <a:pt x="10" y="24"/>
                    </a:lnTo>
                    <a:lnTo>
                      <a:pt x="20" y="8"/>
                    </a:lnTo>
                    <a:lnTo>
                      <a:pt x="34" y="0"/>
                    </a:lnTo>
                    <a:lnTo>
                      <a:pt x="53" y="0"/>
                    </a:lnTo>
                    <a:lnTo>
                      <a:pt x="79" y="1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7" name="Freeform 371">
                <a:extLst>
                  <a:ext uri="{FF2B5EF4-FFF2-40B4-BE49-F238E27FC236}">
                    <a16:creationId xmlns:a16="http://schemas.microsoft.com/office/drawing/2014/main" id="{FD25D924-4F1B-4C20-85E2-41DEEC75B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324"/>
                <a:ext cx="131" cy="155"/>
              </a:xfrm>
              <a:custGeom>
                <a:avLst/>
                <a:gdLst>
                  <a:gd name="T0" fmla="*/ 131 w 131"/>
                  <a:gd name="T1" fmla="*/ 127 h 155"/>
                  <a:gd name="T2" fmla="*/ 129 w 131"/>
                  <a:gd name="T3" fmla="*/ 81 h 155"/>
                  <a:gd name="T4" fmla="*/ 110 w 131"/>
                  <a:gd name="T5" fmla="*/ 35 h 155"/>
                  <a:gd name="T6" fmla="*/ 75 w 131"/>
                  <a:gd name="T7" fmla="*/ 3 h 155"/>
                  <a:gd name="T8" fmla="*/ 32 w 131"/>
                  <a:gd name="T9" fmla="*/ 3 h 155"/>
                  <a:gd name="T10" fmla="*/ 9 w 131"/>
                  <a:gd name="T11" fmla="*/ 31 h 155"/>
                  <a:gd name="T12" fmla="*/ 0 w 131"/>
                  <a:gd name="T13" fmla="*/ 71 h 155"/>
                  <a:gd name="T14" fmla="*/ 2 w 131"/>
                  <a:gd name="T15" fmla="*/ 107 h 155"/>
                  <a:gd name="T16" fmla="*/ 5 w 131"/>
                  <a:gd name="T17" fmla="*/ 110 h 155"/>
                  <a:gd name="T18" fmla="*/ 5 w 131"/>
                  <a:gd name="T19" fmla="*/ 83 h 155"/>
                  <a:gd name="T20" fmla="*/ 12 w 131"/>
                  <a:gd name="T21" fmla="*/ 51 h 155"/>
                  <a:gd name="T22" fmla="*/ 29 w 131"/>
                  <a:gd name="T23" fmla="*/ 25 h 155"/>
                  <a:gd name="T24" fmla="*/ 38 w 131"/>
                  <a:gd name="T25" fmla="*/ 21 h 155"/>
                  <a:gd name="T26" fmla="*/ 28 w 131"/>
                  <a:gd name="T27" fmla="*/ 35 h 155"/>
                  <a:gd name="T28" fmla="*/ 21 w 131"/>
                  <a:gd name="T29" fmla="*/ 55 h 155"/>
                  <a:gd name="T30" fmla="*/ 21 w 131"/>
                  <a:gd name="T31" fmla="*/ 80 h 155"/>
                  <a:gd name="T32" fmla="*/ 23 w 131"/>
                  <a:gd name="T33" fmla="*/ 77 h 155"/>
                  <a:gd name="T34" fmla="*/ 29 w 131"/>
                  <a:gd name="T35" fmla="*/ 55 h 155"/>
                  <a:gd name="T36" fmla="*/ 39 w 131"/>
                  <a:gd name="T37" fmla="*/ 44 h 155"/>
                  <a:gd name="T38" fmla="*/ 55 w 131"/>
                  <a:gd name="T39" fmla="*/ 38 h 155"/>
                  <a:gd name="T40" fmla="*/ 71 w 131"/>
                  <a:gd name="T41" fmla="*/ 41 h 155"/>
                  <a:gd name="T42" fmla="*/ 85 w 131"/>
                  <a:gd name="T43" fmla="*/ 55 h 155"/>
                  <a:gd name="T44" fmla="*/ 95 w 131"/>
                  <a:gd name="T45" fmla="*/ 80 h 155"/>
                  <a:gd name="T46" fmla="*/ 98 w 131"/>
                  <a:gd name="T47" fmla="*/ 103 h 155"/>
                  <a:gd name="T48" fmla="*/ 100 w 131"/>
                  <a:gd name="T49" fmla="*/ 108 h 155"/>
                  <a:gd name="T50" fmla="*/ 103 w 131"/>
                  <a:gd name="T51" fmla="*/ 93 h 155"/>
                  <a:gd name="T52" fmla="*/ 103 w 131"/>
                  <a:gd name="T53" fmla="*/ 72 h 155"/>
                  <a:gd name="T54" fmla="*/ 97 w 131"/>
                  <a:gd name="T55" fmla="*/ 54 h 155"/>
                  <a:gd name="T56" fmla="*/ 98 w 131"/>
                  <a:gd name="T57" fmla="*/ 49 h 155"/>
                  <a:gd name="T58" fmla="*/ 107 w 131"/>
                  <a:gd name="T59" fmla="*/ 71 h 155"/>
                  <a:gd name="T60" fmla="*/ 111 w 131"/>
                  <a:gd name="T61" fmla="*/ 106 h 155"/>
                  <a:gd name="T62" fmla="*/ 104 w 131"/>
                  <a:gd name="T63" fmla="*/ 139 h 155"/>
                  <a:gd name="T64" fmla="*/ 103 w 131"/>
                  <a:gd name="T65" fmla="*/ 147 h 155"/>
                  <a:gd name="T66" fmla="*/ 114 w 131"/>
                  <a:gd name="T67" fmla="*/ 127 h 155"/>
                  <a:gd name="T68" fmla="*/ 118 w 131"/>
                  <a:gd name="T69" fmla="*/ 108 h 155"/>
                  <a:gd name="T70" fmla="*/ 123 w 131"/>
                  <a:gd name="T71" fmla="*/ 107 h 155"/>
                  <a:gd name="T72" fmla="*/ 126 w 131"/>
                  <a:gd name="T73" fmla="*/ 133 h 1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55"/>
                  <a:gd name="T113" fmla="*/ 131 w 131"/>
                  <a:gd name="T114" fmla="*/ 155 h 1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55">
                    <a:moveTo>
                      <a:pt x="127" y="144"/>
                    </a:moveTo>
                    <a:lnTo>
                      <a:pt x="131" y="127"/>
                    </a:lnTo>
                    <a:lnTo>
                      <a:pt x="131" y="106"/>
                    </a:lnTo>
                    <a:lnTo>
                      <a:pt x="129" y="81"/>
                    </a:lnTo>
                    <a:lnTo>
                      <a:pt x="121" y="58"/>
                    </a:lnTo>
                    <a:lnTo>
                      <a:pt x="110" y="35"/>
                    </a:lnTo>
                    <a:lnTo>
                      <a:pt x="95" y="16"/>
                    </a:lnTo>
                    <a:lnTo>
                      <a:pt x="75" y="3"/>
                    </a:lnTo>
                    <a:lnTo>
                      <a:pt x="52" y="0"/>
                    </a:lnTo>
                    <a:lnTo>
                      <a:pt x="32" y="3"/>
                    </a:lnTo>
                    <a:lnTo>
                      <a:pt x="19" y="15"/>
                    </a:lnTo>
                    <a:lnTo>
                      <a:pt x="9" y="31"/>
                    </a:lnTo>
                    <a:lnTo>
                      <a:pt x="5" y="51"/>
                    </a:lnTo>
                    <a:lnTo>
                      <a:pt x="0" y="71"/>
                    </a:lnTo>
                    <a:lnTo>
                      <a:pt x="0" y="91"/>
                    </a:lnTo>
                    <a:lnTo>
                      <a:pt x="2" y="107"/>
                    </a:lnTo>
                    <a:lnTo>
                      <a:pt x="5" y="119"/>
                    </a:lnTo>
                    <a:lnTo>
                      <a:pt x="5" y="110"/>
                    </a:lnTo>
                    <a:lnTo>
                      <a:pt x="5" y="98"/>
                    </a:lnTo>
                    <a:lnTo>
                      <a:pt x="5" y="83"/>
                    </a:lnTo>
                    <a:lnTo>
                      <a:pt x="9" y="68"/>
                    </a:lnTo>
                    <a:lnTo>
                      <a:pt x="12" y="51"/>
                    </a:lnTo>
                    <a:lnTo>
                      <a:pt x="19" y="36"/>
                    </a:lnTo>
                    <a:lnTo>
                      <a:pt x="29" y="25"/>
                    </a:lnTo>
                    <a:lnTo>
                      <a:pt x="44" y="18"/>
                    </a:lnTo>
                    <a:lnTo>
                      <a:pt x="38" y="21"/>
                    </a:lnTo>
                    <a:lnTo>
                      <a:pt x="33" y="28"/>
                    </a:lnTo>
                    <a:lnTo>
                      <a:pt x="28" y="35"/>
                    </a:lnTo>
                    <a:lnTo>
                      <a:pt x="25" y="45"/>
                    </a:lnTo>
                    <a:lnTo>
                      <a:pt x="21" y="55"/>
                    </a:lnTo>
                    <a:lnTo>
                      <a:pt x="21" y="67"/>
                    </a:lnTo>
                    <a:lnTo>
                      <a:pt x="21" y="80"/>
                    </a:lnTo>
                    <a:lnTo>
                      <a:pt x="25" y="93"/>
                    </a:lnTo>
                    <a:lnTo>
                      <a:pt x="23" y="77"/>
                    </a:lnTo>
                    <a:lnTo>
                      <a:pt x="26" y="65"/>
                    </a:lnTo>
                    <a:lnTo>
                      <a:pt x="29" y="55"/>
                    </a:lnTo>
                    <a:lnTo>
                      <a:pt x="35" y="49"/>
                    </a:lnTo>
                    <a:lnTo>
                      <a:pt x="39" y="44"/>
                    </a:lnTo>
                    <a:lnTo>
                      <a:pt x="46" y="39"/>
                    </a:lnTo>
                    <a:lnTo>
                      <a:pt x="55" y="38"/>
                    </a:lnTo>
                    <a:lnTo>
                      <a:pt x="64" y="39"/>
                    </a:lnTo>
                    <a:lnTo>
                      <a:pt x="71" y="41"/>
                    </a:lnTo>
                    <a:lnTo>
                      <a:pt x="78" y="47"/>
                    </a:lnTo>
                    <a:lnTo>
                      <a:pt x="85" y="55"/>
                    </a:lnTo>
                    <a:lnTo>
                      <a:pt x="93" y="68"/>
                    </a:lnTo>
                    <a:lnTo>
                      <a:pt x="95" y="80"/>
                    </a:lnTo>
                    <a:lnTo>
                      <a:pt x="98" y="93"/>
                    </a:lnTo>
                    <a:lnTo>
                      <a:pt x="98" y="103"/>
                    </a:lnTo>
                    <a:lnTo>
                      <a:pt x="97" y="114"/>
                    </a:lnTo>
                    <a:lnTo>
                      <a:pt x="100" y="108"/>
                    </a:lnTo>
                    <a:lnTo>
                      <a:pt x="103" y="103"/>
                    </a:lnTo>
                    <a:lnTo>
                      <a:pt x="103" y="93"/>
                    </a:lnTo>
                    <a:lnTo>
                      <a:pt x="104" y="84"/>
                    </a:lnTo>
                    <a:lnTo>
                      <a:pt x="103" y="72"/>
                    </a:lnTo>
                    <a:lnTo>
                      <a:pt x="101" y="64"/>
                    </a:lnTo>
                    <a:lnTo>
                      <a:pt x="97" y="54"/>
                    </a:lnTo>
                    <a:lnTo>
                      <a:pt x="94" y="45"/>
                    </a:lnTo>
                    <a:lnTo>
                      <a:pt x="98" y="49"/>
                    </a:lnTo>
                    <a:lnTo>
                      <a:pt x="103" y="60"/>
                    </a:lnTo>
                    <a:lnTo>
                      <a:pt x="107" y="71"/>
                    </a:lnTo>
                    <a:lnTo>
                      <a:pt x="111" y="88"/>
                    </a:lnTo>
                    <a:lnTo>
                      <a:pt x="111" y="106"/>
                    </a:lnTo>
                    <a:lnTo>
                      <a:pt x="110" y="123"/>
                    </a:lnTo>
                    <a:lnTo>
                      <a:pt x="104" y="139"/>
                    </a:lnTo>
                    <a:lnTo>
                      <a:pt x="95" y="155"/>
                    </a:lnTo>
                    <a:lnTo>
                      <a:pt x="103" y="147"/>
                    </a:lnTo>
                    <a:lnTo>
                      <a:pt x="111" y="136"/>
                    </a:lnTo>
                    <a:lnTo>
                      <a:pt x="114" y="127"/>
                    </a:lnTo>
                    <a:lnTo>
                      <a:pt x="117" y="119"/>
                    </a:lnTo>
                    <a:lnTo>
                      <a:pt x="118" y="108"/>
                    </a:lnTo>
                    <a:lnTo>
                      <a:pt x="120" y="100"/>
                    </a:lnTo>
                    <a:lnTo>
                      <a:pt x="123" y="107"/>
                    </a:lnTo>
                    <a:lnTo>
                      <a:pt x="126" y="120"/>
                    </a:lnTo>
                    <a:lnTo>
                      <a:pt x="126" y="133"/>
                    </a:lnTo>
                    <a:lnTo>
                      <a:pt x="127" y="144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8" name="Freeform 372">
                <a:extLst>
                  <a:ext uri="{FF2B5EF4-FFF2-40B4-BE49-F238E27FC236}">
                    <a16:creationId xmlns:a16="http://schemas.microsoft.com/office/drawing/2014/main" id="{4E7896FB-B823-4EAD-B153-71A313F8F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" y="2512"/>
                <a:ext cx="1186" cy="1131"/>
              </a:xfrm>
              <a:custGeom>
                <a:avLst/>
                <a:gdLst>
                  <a:gd name="T0" fmla="*/ 139 w 1186"/>
                  <a:gd name="T1" fmla="*/ 276 h 1131"/>
                  <a:gd name="T2" fmla="*/ 78 w 1186"/>
                  <a:gd name="T3" fmla="*/ 338 h 1131"/>
                  <a:gd name="T4" fmla="*/ 35 w 1186"/>
                  <a:gd name="T5" fmla="*/ 416 h 1131"/>
                  <a:gd name="T6" fmla="*/ 21 w 1186"/>
                  <a:gd name="T7" fmla="*/ 502 h 1131"/>
                  <a:gd name="T8" fmla="*/ 13 w 1186"/>
                  <a:gd name="T9" fmla="*/ 566 h 1131"/>
                  <a:gd name="T10" fmla="*/ 0 w 1186"/>
                  <a:gd name="T11" fmla="*/ 627 h 1131"/>
                  <a:gd name="T12" fmla="*/ 6 w 1186"/>
                  <a:gd name="T13" fmla="*/ 698 h 1131"/>
                  <a:gd name="T14" fmla="*/ 32 w 1186"/>
                  <a:gd name="T15" fmla="*/ 751 h 1131"/>
                  <a:gd name="T16" fmla="*/ 49 w 1186"/>
                  <a:gd name="T17" fmla="*/ 832 h 1131"/>
                  <a:gd name="T18" fmla="*/ 59 w 1186"/>
                  <a:gd name="T19" fmla="*/ 936 h 1131"/>
                  <a:gd name="T20" fmla="*/ 101 w 1186"/>
                  <a:gd name="T21" fmla="*/ 1005 h 1131"/>
                  <a:gd name="T22" fmla="*/ 188 w 1186"/>
                  <a:gd name="T23" fmla="*/ 1044 h 1131"/>
                  <a:gd name="T24" fmla="*/ 265 w 1186"/>
                  <a:gd name="T25" fmla="*/ 1080 h 1131"/>
                  <a:gd name="T26" fmla="*/ 327 w 1186"/>
                  <a:gd name="T27" fmla="*/ 1116 h 1131"/>
                  <a:gd name="T28" fmla="*/ 407 w 1186"/>
                  <a:gd name="T29" fmla="*/ 1131 h 1131"/>
                  <a:gd name="T30" fmla="*/ 482 w 1186"/>
                  <a:gd name="T31" fmla="*/ 1120 h 1131"/>
                  <a:gd name="T32" fmla="*/ 552 w 1186"/>
                  <a:gd name="T33" fmla="*/ 1116 h 1131"/>
                  <a:gd name="T34" fmla="*/ 708 w 1186"/>
                  <a:gd name="T35" fmla="*/ 1114 h 1131"/>
                  <a:gd name="T36" fmla="*/ 892 w 1186"/>
                  <a:gd name="T37" fmla="*/ 1071 h 1131"/>
                  <a:gd name="T38" fmla="*/ 1032 w 1186"/>
                  <a:gd name="T39" fmla="*/ 983 h 1131"/>
                  <a:gd name="T40" fmla="*/ 1082 w 1186"/>
                  <a:gd name="T41" fmla="*/ 910 h 1131"/>
                  <a:gd name="T42" fmla="*/ 1131 w 1186"/>
                  <a:gd name="T43" fmla="*/ 848 h 1131"/>
                  <a:gd name="T44" fmla="*/ 1169 w 1186"/>
                  <a:gd name="T45" fmla="*/ 760 h 1131"/>
                  <a:gd name="T46" fmla="*/ 1160 w 1186"/>
                  <a:gd name="T47" fmla="*/ 671 h 1131"/>
                  <a:gd name="T48" fmla="*/ 1146 w 1186"/>
                  <a:gd name="T49" fmla="*/ 603 h 1131"/>
                  <a:gd name="T50" fmla="*/ 1177 w 1186"/>
                  <a:gd name="T51" fmla="*/ 517 h 1131"/>
                  <a:gd name="T52" fmla="*/ 1186 w 1186"/>
                  <a:gd name="T53" fmla="*/ 419 h 1131"/>
                  <a:gd name="T54" fmla="*/ 1154 w 1186"/>
                  <a:gd name="T55" fmla="*/ 338 h 1131"/>
                  <a:gd name="T56" fmla="*/ 1120 w 1186"/>
                  <a:gd name="T57" fmla="*/ 260 h 1131"/>
                  <a:gd name="T58" fmla="*/ 1091 w 1186"/>
                  <a:gd name="T59" fmla="*/ 161 h 1131"/>
                  <a:gd name="T60" fmla="*/ 1023 w 1186"/>
                  <a:gd name="T61" fmla="*/ 80 h 1131"/>
                  <a:gd name="T62" fmla="*/ 922 w 1186"/>
                  <a:gd name="T63" fmla="*/ 37 h 1131"/>
                  <a:gd name="T64" fmla="*/ 827 w 1186"/>
                  <a:gd name="T65" fmla="*/ 8 h 1131"/>
                  <a:gd name="T66" fmla="*/ 738 w 1186"/>
                  <a:gd name="T67" fmla="*/ 1 h 1131"/>
                  <a:gd name="T68" fmla="*/ 646 w 1186"/>
                  <a:gd name="T69" fmla="*/ 39 h 1131"/>
                  <a:gd name="T70" fmla="*/ 578 w 1186"/>
                  <a:gd name="T71" fmla="*/ 99 h 1131"/>
                  <a:gd name="T72" fmla="*/ 526 w 1186"/>
                  <a:gd name="T73" fmla="*/ 111 h 1131"/>
                  <a:gd name="T74" fmla="*/ 446 w 1186"/>
                  <a:gd name="T75" fmla="*/ 89 h 1131"/>
                  <a:gd name="T76" fmla="*/ 371 w 1186"/>
                  <a:gd name="T77" fmla="*/ 93 h 1131"/>
                  <a:gd name="T78" fmla="*/ 325 w 1186"/>
                  <a:gd name="T79" fmla="*/ 122 h 1131"/>
                  <a:gd name="T80" fmla="*/ 278 w 1186"/>
                  <a:gd name="T81" fmla="*/ 134 h 1131"/>
                  <a:gd name="T82" fmla="*/ 219 w 1186"/>
                  <a:gd name="T83" fmla="*/ 142 h 1131"/>
                  <a:gd name="T84" fmla="*/ 183 w 1186"/>
                  <a:gd name="T85" fmla="*/ 180 h 1131"/>
                  <a:gd name="T86" fmla="*/ 170 w 1186"/>
                  <a:gd name="T87" fmla="*/ 230 h 11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86"/>
                  <a:gd name="T133" fmla="*/ 0 h 1131"/>
                  <a:gd name="T134" fmla="*/ 1186 w 1186"/>
                  <a:gd name="T135" fmla="*/ 1131 h 11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86" h="1131">
                    <a:moveTo>
                      <a:pt x="173" y="257"/>
                    </a:moveTo>
                    <a:lnTo>
                      <a:pt x="139" y="276"/>
                    </a:lnTo>
                    <a:lnTo>
                      <a:pt x="107" y="305"/>
                    </a:lnTo>
                    <a:lnTo>
                      <a:pt x="78" y="338"/>
                    </a:lnTo>
                    <a:lnTo>
                      <a:pt x="55" y="375"/>
                    </a:lnTo>
                    <a:lnTo>
                      <a:pt x="35" y="416"/>
                    </a:lnTo>
                    <a:lnTo>
                      <a:pt x="25" y="459"/>
                    </a:lnTo>
                    <a:lnTo>
                      <a:pt x="21" y="502"/>
                    </a:lnTo>
                    <a:lnTo>
                      <a:pt x="29" y="545"/>
                    </a:lnTo>
                    <a:lnTo>
                      <a:pt x="13" y="566"/>
                    </a:lnTo>
                    <a:lnTo>
                      <a:pt x="5" y="594"/>
                    </a:lnTo>
                    <a:lnTo>
                      <a:pt x="0" y="627"/>
                    </a:lnTo>
                    <a:lnTo>
                      <a:pt x="2" y="665"/>
                    </a:lnTo>
                    <a:lnTo>
                      <a:pt x="6" y="698"/>
                    </a:lnTo>
                    <a:lnTo>
                      <a:pt x="18" y="728"/>
                    </a:lnTo>
                    <a:lnTo>
                      <a:pt x="32" y="751"/>
                    </a:lnTo>
                    <a:lnTo>
                      <a:pt x="52" y="767"/>
                    </a:lnTo>
                    <a:lnTo>
                      <a:pt x="49" y="832"/>
                    </a:lnTo>
                    <a:lnTo>
                      <a:pt x="51" y="888"/>
                    </a:lnTo>
                    <a:lnTo>
                      <a:pt x="59" y="936"/>
                    </a:lnTo>
                    <a:lnTo>
                      <a:pt x="77" y="974"/>
                    </a:lnTo>
                    <a:lnTo>
                      <a:pt x="101" y="1005"/>
                    </a:lnTo>
                    <a:lnTo>
                      <a:pt x="139" y="1028"/>
                    </a:lnTo>
                    <a:lnTo>
                      <a:pt x="188" y="1044"/>
                    </a:lnTo>
                    <a:lnTo>
                      <a:pt x="252" y="1057"/>
                    </a:lnTo>
                    <a:lnTo>
                      <a:pt x="265" y="1080"/>
                    </a:lnTo>
                    <a:lnTo>
                      <a:pt x="293" y="1100"/>
                    </a:lnTo>
                    <a:lnTo>
                      <a:pt x="327" y="1116"/>
                    </a:lnTo>
                    <a:lnTo>
                      <a:pt x="368" y="1129"/>
                    </a:lnTo>
                    <a:lnTo>
                      <a:pt x="407" y="1131"/>
                    </a:lnTo>
                    <a:lnTo>
                      <a:pt x="447" y="1130"/>
                    </a:lnTo>
                    <a:lnTo>
                      <a:pt x="482" y="1120"/>
                    </a:lnTo>
                    <a:lnTo>
                      <a:pt x="509" y="1101"/>
                    </a:lnTo>
                    <a:lnTo>
                      <a:pt x="552" y="1116"/>
                    </a:lnTo>
                    <a:lnTo>
                      <a:pt x="623" y="1121"/>
                    </a:lnTo>
                    <a:lnTo>
                      <a:pt x="708" y="1114"/>
                    </a:lnTo>
                    <a:lnTo>
                      <a:pt x="801" y="1098"/>
                    </a:lnTo>
                    <a:lnTo>
                      <a:pt x="892" y="1071"/>
                    </a:lnTo>
                    <a:lnTo>
                      <a:pt x="973" y="1032"/>
                    </a:lnTo>
                    <a:lnTo>
                      <a:pt x="1032" y="983"/>
                    </a:lnTo>
                    <a:lnTo>
                      <a:pt x="1063" y="923"/>
                    </a:lnTo>
                    <a:lnTo>
                      <a:pt x="1082" y="910"/>
                    </a:lnTo>
                    <a:lnTo>
                      <a:pt x="1107" y="884"/>
                    </a:lnTo>
                    <a:lnTo>
                      <a:pt x="1131" y="848"/>
                    </a:lnTo>
                    <a:lnTo>
                      <a:pt x="1154" y="806"/>
                    </a:lnTo>
                    <a:lnTo>
                      <a:pt x="1169" y="760"/>
                    </a:lnTo>
                    <a:lnTo>
                      <a:pt x="1172" y="714"/>
                    </a:lnTo>
                    <a:lnTo>
                      <a:pt x="1160" y="671"/>
                    </a:lnTo>
                    <a:lnTo>
                      <a:pt x="1130" y="635"/>
                    </a:lnTo>
                    <a:lnTo>
                      <a:pt x="1146" y="603"/>
                    </a:lnTo>
                    <a:lnTo>
                      <a:pt x="1163" y="563"/>
                    </a:lnTo>
                    <a:lnTo>
                      <a:pt x="1177" y="517"/>
                    </a:lnTo>
                    <a:lnTo>
                      <a:pt x="1186" y="468"/>
                    </a:lnTo>
                    <a:lnTo>
                      <a:pt x="1186" y="419"/>
                    </a:lnTo>
                    <a:lnTo>
                      <a:pt x="1177" y="375"/>
                    </a:lnTo>
                    <a:lnTo>
                      <a:pt x="1154" y="338"/>
                    </a:lnTo>
                    <a:lnTo>
                      <a:pt x="1118" y="312"/>
                    </a:lnTo>
                    <a:lnTo>
                      <a:pt x="1120" y="260"/>
                    </a:lnTo>
                    <a:lnTo>
                      <a:pt x="1111" y="210"/>
                    </a:lnTo>
                    <a:lnTo>
                      <a:pt x="1091" y="161"/>
                    </a:lnTo>
                    <a:lnTo>
                      <a:pt x="1062" y="118"/>
                    </a:lnTo>
                    <a:lnTo>
                      <a:pt x="1023" y="80"/>
                    </a:lnTo>
                    <a:lnTo>
                      <a:pt x="976" y="53"/>
                    </a:lnTo>
                    <a:lnTo>
                      <a:pt x="922" y="37"/>
                    </a:lnTo>
                    <a:lnTo>
                      <a:pt x="863" y="34"/>
                    </a:lnTo>
                    <a:lnTo>
                      <a:pt x="827" y="8"/>
                    </a:lnTo>
                    <a:lnTo>
                      <a:pt x="785" y="0"/>
                    </a:lnTo>
                    <a:lnTo>
                      <a:pt x="738" y="1"/>
                    </a:lnTo>
                    <a:lnTo>
                      <a:pt x="692" y="17"/>
                    </a:lnTo>
                    <a:lnTo>
                      <a:pt x="646" y="39"/>
                    </a:lnTo>
                    <a:lnTo>
                      <a:pt x="608" y="67"/>
                    </a:lnTo>
                    <a:lnTo>
                      <a:pt x="578" y="99"/>
                    </a:lnTo>
                    <a:lnTo>
                      <a:pt x="564" y="134"/>
                    </a:lnTo>
                    <a:lnTo>
                      <a:pt x="526" y="111"/>
                    </a:lnTo>
                    <a:lnTo>
                      <a:pt x="487" y="98"/>
                    </a:lnTo>
                    <a:lnTo>
                      <a:pt x="446" y="89"/>
                    </a:lnTo>
                    <a:lnTo>
                      <a:pt x="407" y="89"/>
                    </a:lnTo>
                    <a:lnTo>
                      <a:pt x="371" y="93"/>
                    </a:lnTo>
                    <a:lnTo>
                      <a:pt x="343" y="105"/>
                    </a:lnTo>
                    <a:lnTo>
                      <a:pt x="325" y="122"/>
                    </a:lnTo>
                    <a:lnTo>
                      <a:pt x="319" y="145"/>
                    </a:lnTo>
                    <a:lnTo>
                      <a:pt x="278" y="134"/>
                    </a:lnTo>
                    <a:lnTo>
                      <a:pt x="247" y="134"/>
                    </a:lnTo>
                    <a:lnTo>
                      <a:pt x="219" y="142"/>
                    </a:lnTo>
                    <a:lnTo>
                      <a:pt x="201" y="159"/>
                    </a:lnTo>
                    <a:lnTo>
                      <a:pt x="183" y="180"/>
                    </a:lnTo>
                    <a:lnTo>
                      <a:pt x="175" y="204"/>
                    </a:lnTo>
                    <a:lnTo>
                      <a:pt x="170" y="230"/>
                    </a:lnTo>
                    <a:lnTo>
                      <a:pt x="173" y="257"/>
                    </a:lnTo>
                    <a:close/>
                  </a:path>
                </a:pathLst>
              </a:custGeom>
              <a:solidFill>
                <a:srgbClr val="FF4040"/>
              </a:solidFill>
              <a:ln w="9525">
                <a:solidFill>
                  <a:srgbClr val="33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9" name="Freeform 373">
                <a:extLst>
                  <a:ext uri="{FF2B5EF4-FFF2-40B4-BE49-F238E27FC236}">
                    <a16:creationId xmlns:a16="http://schemas.microsoft.com/office/drawing/2014/main" id="{CD416813-1886-470A-B19B-FA07D5ADE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3178"/>
                <a:ext cx="637" cy="432"/>
              </a:xfrm>
              <a:custGeom>
                <a:avLst/>
                <a:gdLst>
                  <a:gd name="T0" fmla="*/ 0 w 637"/>
                  <a:gd name="T1" fmla="*/ 422 h 432"/>
                  <a:gd name="T2" fmla="*/ 17 w 637"/>
                  <a:gd name="T3" fmla="*/ 427 h 432"/>
                  <a:gd name="T4" fmla="*/ 55 w 637"/>
                  <a:gd name="T5" fmla="*/ 431 h 432"/>
                  <a:gd name="T6" fmla="*/ 106 w 637"/>
                  <a:gd name="T7" fmla="*/ 432 h 432"/>
                  <a:gd name="T8" fmla="*/ 171 w 637"/>
                  <a:gd name="T9" fmla="*/ 429 h 432"/>
                  <a:gd name="T10" fmla="*/ 242 w 637"/>
                  <a:gd name="T11" fmla="*/ 419 h 432"/>
                  <a:gd name="T12" fmla="*/ 318 w 637"/>
                  <a:gd name="T13" fmla="*/ 403 h 432"/>
                  <a:gd name="T14" fmla="*/ 393 w 637"/>
                  <a:gd name="T15" fmla="*/ 376 h 432"/>
                  <a:gd name="T16" fmla="*/ 468 w 637"/>
                  <a:gd name="T17" fmla="*/ 339 h 432"/>
                  <a:gd name="T18" fmla="*/ 477 w 637"/>
                  <a:gd name="T19" fmla="*/ 330 h 432"/>
                  <a:gd name="T20" fmla="*/ 488 w 637"/>
                  <a:gd name="T21" fmla="*/ 320 h 432"/>
                  <a:gd name="T22" fmla="*/ 498 w 637"/>
                  <a:gd name="T23" fmla="*/ 308 h 432"/>
                  <a:gd name="T24" fmla="*/ 508 w 637"/>
                  <a:gd name="T25" fmla="*/ 297 h 432"/>
                  <a:gd name="T26" fmla="*/ 516 w 637"/>
                  <a:gd name="T27" fmla="*/ 284 h 432"/>
                  <a:gd name="T28" fmla="*/ 523 w 637"/>
                  <a:gd name="T29" fmla="*/ 271 h 432"/>
                  <a:gd name="T30" fmla="*/ 527 w 637"/>
                  <a:gd name="T31" fmla="*/ 258 h 432"/>
                  <a:gd name="T32" fmla="*/ 527 w 637"/>
                  <a:gd name="T33" fmla="*/ 249 h 432"/>
                  <a:gd name="T34" fmla="*/ 547 w 637"/>
                  <a:gd name="T35" fmla="*/ 238 h 432"/>
                  <a:gd name="T36" fmla="*/ 572 w 637"/>
                  <a:gd name="T37" fmla="*/ 213 h 432"/>
                  <a:gd name="T38" fmla="*/ 595 w 637"/>
                  <a:gd name="T39" fmla="*/ 180 h 432"/>
                  <a:gd name="T40" fmla="*/ 618 w 637"/>
                  <a:gd name="T41" fmla="*/ 144 h 432"/>
                  <a:gd name="T42" fmla="*/ 632 w 637"/>
                  <a:gd name="T43" fmla="*/ 104 h 432"/>
                  <a:gd name="T44" fmla="*/ 637 w 637"/>
                  <a:gd name="T45" fmla="*/ 64 h 432"/>
                  <a:gd name="T46" fmla="*/ 626 w 637"/>
                  <a:gd name="T47" fmla="*/ 28 h 432"/>
                  <a:gd name="T48" fmla="*/ 601 w 637"/>
                  <a:gd name="T49" fmla="*/ 0 h 432"/>
                  <a:gd name="T50" fmla="*/ 608 w 637"/>
                  <a:gd name="T51" fmla="*/ 20 h 432"/>
                  <a:gd name="T52" fmla="*/ 616 w 637"/>
                  <a:gd name="T53" fmla="*/ 45 h 432"/>
                  <a:gd name="T54" fmla="*/ 619 w 637"/>
                  <a:gd name="T55" fmla="*/ 72 h 432"/>
                  <a:gd name="T56" fmla="*/ 619 w 637"/>
                  <a:gd name="T57" fmla="*/ 104 h 432"/>
                  <a:gd name="T58" fmla="*/ 609 w 637"/>
                  <a:gd name="T59" fmla="*/ 136 h 432"/>
                  <a:gd name="T60" fmla="*/ 590 w 637"/>
                  <a:gd name="T61" fmla="*/ 169 h 432"/>
                  <a:gd name="T62" fmla="*/ 557 w 637"/>
                  <a:gd name="T63" fmla="*/ 203 h 432"/>
                  <a:gd name="T64" fmla="*/ 511 w 637"/>
                  <a:gd name="T65" fmla="*/ 238 h 432"/>
                  <a:gd name="T66" fmla="*/ 488 w 637"/>
                  <a:gd name="T67" fmla="*/ 280 h 432"/>
                  <a:gd name="T68" fmla="*/ 454 w 637"/>
                  <a:gd name="T69" fmla="*/ 317 h 432"/>
                  <a:gd name="T70" fmla="*/ 405 w 637"/>
                  <a:gd name="T71" fmla="*/ 347 h 432"/>
                  <a:gd name="T72" fmla="*/ 344 w 637"/>
                  <a:gd name="T73" fmla="*/ 373 h 432"/>
                  <a:gd name="T74" fmla="*/ 271 w 637"/>
                  <a:gd name="T75" fmla="*/ 392 h 432"/>
                  <a:gd name="T76" fmla="*/ 190 w 637"/>
                  <a:gd name="T77" fmla="*/ 406 h 432"/>
                  <a:gd name="T78" fmla="*/ 99 w 637"/>
                  <a:gd name="T79" fmla="*/ 415 h 432"/>
                  <a:gd name="T80" fmla="*/ 0 w 637"/>
                  <a:gd name="T81" fmla="*/ 422 h 4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7"/>
                  <a:gd name="T124" fmla="*/ 0 h 432"/>
                  <a:gd name="T125" fmla="*/ 637 w 637"/>
                  <a:gd name="T126" fmla="*/ 432 h 4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7" h="432">
                    <a:moveTo>
                      <a:pt x="0" y="422"/>
                    </a:moveTo>
                    <a:lnTo>
                      <a:pt x="17" y="427"/>
                    </a:lnTo>
                    <a:lnTo>
                      <a:pt x="55" y="431"/>
                    </a:lnTo>
                    <a:lnTo>
                      <a:pt x="106" y="432"/>
                    </a:lnTo>
                    <a:lnTo>
                      <a:pt x="171" y="429"/>
                    </a:lnTo>
                    <a:lnTo>
                      <a:pt x="242" y="419"/>
                    </a:lnTo>
                    <a:lnTo>
                      <a:pt x="318" y="403"/>
                    </a:lnTo>
                    <a:lnTo>
                      <a:pt x="393" y="376"/>
                    </a:lnTo>
                    <a:lnTo>
                      <a:pt x="468" y="339"/>
                    </a:lnTo>
                    <a:lnTo>
                      <a:pt x="477" y="330"/>
                    </a:lnTo>
                    <a:lnTo>
                      <a:pt x="488" y="320"/>
                    </a:lnTo>
                    <a:lnTo>
                      <a:pt x="498" y="308"/>
                    </a:lnTo>
                    <a:lnTo>
                      <a:pt x="508" y="297"/>
                    </a:lnTo>
                    <a:lnTo>
                      <a:pt x="516" y="284"/>
                    </a:lnTo>
                    <a:lnTo>
                      <a:pt x="523" y="271"/>
                    </a:lnTo>
                    <a:lnTo>
                      <a:pt x="527" y="258"/>
                    </a:lnTo>
                    <a:lnTo>
                      <a:pt x="527" y="249"/>
                    </a:lnTo>
                    <a:lnTo>
                      <a:pt x="547" y="238"/>
                    </a:lnTo>
                    <a:lnTo>
                      <a:pt x="572" y="213"/>
                    </a:lnTo>
                    <a:lnTo>
                      <a:pt x="595" y="180"/>
                    </a:lnTo>
                    <a:lnTo>
                      <a:pt x="618" y="144"/>
                    </a:lnTo>
                    <a:lnTo>
                      <a:pt x="632" y="104"/>
                    </a:lnTo>
                    <a:lnTo>
                      <a:pt x="637" y="64"/>
                    </a:lnTo>
                    <a:lnTo>
                      <a:pt x="626" y="28"/>
                    </a:lnTo>
                    <a:lnTo>
                      <a:pt x="601" y="0"/>
                    </a:lnTo>
                    <a:lnTo>
                      <a:pt x="608" y="20"/>
                    </a:lnTo>
                    <a:lnTo>
                      <a:pt x="616" y="45"/>
                    </a:lnTo>
                    <a:lnTo>
                      <a:pt x="619" y="72"/>
                    </a:lnTo>
                    <a:lnTo>
                      <a:pt x="619" y="104"/>
                    </a:lnTo>
                    <a:lnTo>
                      <a:pt x="609" y="136"/>
                    </a:lnTo>
                    <a:lnTo>
                      <a:pt x="590" y="169"/>
                    </a:lnTo>
                    <a:lnTo>
                      <a:pt x="557" y="203"/>
                    </a:lnTo>
                    <a:lnTo>
                      <a:pt x="511" y="238"/>
                    </a:lnTo>
                    <a:lnTo>
                      <a:pt x="488" y="280"/>
                    </a:lnTo>
                    <a:lnTo>
                      <a:pt x="454" y="317"/>
                    </a:lnTo>
                    <a:lnTo>
                      <a:pt x="405" y="347"/>
                    </a:lnTo>
                    <a:lnTo>
                      <a:pt x="344" y="373"/>
                    </a:lnTo>
                    <a:lnTo>
                      <a:pt x="271" y="392"/>
                    </a:lnTo>
                    <a:lnTo>
                      <a:pt x="190" y="406"/>
                    </a:lnTo>
                    <a:lnTo>
                      <a:pt x="99" y="415"/>
                    </a:lnTo>
                    <a:lnTo>
                      <a:pt x="0" y="42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0" name="Freeform 374">
                <a:extLst>
                  <a:ext uri="{FF2B5EF4-FFF2-40B4-BE49-F238E27FC236}">
                    <a16:creationId xmlns:a16="http://schemas.microsoft.com/office/drawing/2014/main" id="{71C963BC-560E-4293-9163-4685921B1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2867"/>
                <a:ext cx="76" cy="280"/>
              </a:xfrm>
              <a:custGeom>
                <a:avLst/>
                <a:gdLst>
                  <a:gd name="T0" fmla="*/ 48 w 76"/>
                  <a:gd name="T1" fmla="*/ 0 h 280"/>
                  <a:gd name="T2" fmla="*/ 61 w 76"/>
                  <a:gd name="T3" fmla="*/ 20 h 280"/>
                  <a:gd name="T4" fmla="*/ 71 w 76"/>
                  <a:gd name="T5" fmla="*/ 51 h 280"/>
                  <a:gd name="T6" fmla="*/ 75 w 76"/>
                  <a:gd name="T7" fmla="*/ 85 h 280"/>
                  <a:gd name="T8" fmla="*/ 76 w 76"/>
                  <a:gd name="T9" fmla="*/ 126 h 280"/>
                  <a:gd name="T10" fmla="*/ 71 w 76"/>
                  <a:gd name="T11" fmla="*/ 166 h 280"/>
                  <a:gd name="T12" fmla="*/ 61 w 76"/>
                  <a:gd name="T13" fmla="*/ 206 h 280"/>
                  <a:gd name="T14" fmla="*/ 45 w 76"/>
                  <a:gd name="T15" fmla="*/ 245 h 280"/>
                  <a:gd name="T16" fmla="*/ 25 w 76"/>
                  <a:gd name="T17" fmla="*/ 280 h 280"/>
                  <a:gd name="T18" fmla="*/ 0 w 76"/>
                  <a:gd name="T19" fmla="*/ 238 h 280"/>
                  <a:gd name="T20" fmla="*/ 9 w 76"/>
                  <a:gd name="T21" fmla="*/ 226 h 280"/>
                  <a:gd name="T22" fmla="*/ 17 w 76"/>
                  <a:gd name="T23" fmla="*/ 211 h 280"/>
                  <a:gd name="T24" fmla="*/ 23 w 76"/>
                  <a:gd name="T25" fmla="*/ 193 h 280"/>
                  <a:gd name="T26" fmla="*/ 27 w 76"/>
                  <a:gd name="T27" fmla="*/ 176 h 280"/>
                  <a:gd name="T28" fmla="*/ 27 w 76"/>
                  <a:gd name="T29" fmla="*/ 156 h 280"/>
                  <a:gd name="T30" fmla="*/ 27 w 76"/>
                  <a:gd name="T31" fmla="*/ 139 h 280"/>
                  <a:gd name="T32" fmla="*/ 23 w 76"/>
                  <a:gd name="T33" fmla="*/ 123 h 280"/>
                  <a:gd name="T34" fmla="*/ 17 w 76"/>
                  <a:gd name="T35" fmla="*/ 111 h 280"/>
                  <a:gd name="T36" fmla="*/ 23 w 76"/>
                  <a:gd name="T37" fmla="*/ 114 h 280"/>
                  <a:gd name="T38" fmla="*/ 30 w 76"/>
                  <a:gd name="T39" fmla="*/ 121 h 280"/>
                  <a:gd name="T40" fmla="*/ 35 w 76"/>
                  <a:gd name="T41" fmla="*/ 130 h 280"/>
                  <a:gd name="T42" fmla="*/ 39 w 76"/>
                  <a:gd name="T43" fmla="*/ 139 h 280"/>
                  <a:gd name="T44" fmla="*/ 40 w 76"/>
                  <a:gd name="T45" fmla="*/ 147 h 280"/>
                  <a:gd name="T46" fmla="*/ 42 w 76"/>
                  <a:gd name="T47" fmla="*/ 157 h 280"/>
                  <a:gd name="T48" fmla="*/ 42 w 76"/>
                  <a:gd name="T49" fmla="*/ 166 h 280"/>
                  <a:gd name="T50" fmla="*/ 42 w 76"/>
                  <a:gd name="T51" fmla="*/ 176 h 280"/>
                  <a:gd name="T52" fmla="*/ 45 w 76"/>
                  <a:gd name="T53" fmla="*/ 166 h 280"/>
                  <a:gd name="T54" fmla="*/ 48 w 76"/>
                  <a:gd name="T55" fmla="*/ 156 h 280"/>
                  <a:gd name="T56" fmla="*/ 48 w 76"/>
                  <a:gd name="T57" fmla="*/ 141 h 280"/>
                  <a:gd name="T58" fmla="*/ 49 w 76"/>
                  <a:gd name="T59" fmla="*/ 128 h 280"/>
                  <a:gd name="T60" fmla="*/ 48 w 76"/>
                  <a:gd name="T61" fmla="*/ 113 h 280"/>
                  <a:gd name="T62" fmla="*/ 45 w 76"/>
                  <a:gd name="T63" fmla="*/ 100 h 280"/>
                  <a:gd name="T64" fmla="*/ 40 w 76"/>
                  <a:gd name="T65" fmla="*/ 87 h 280"/>
                  <a:gd name="T66" fmla="*/ 37 w 76"/>
                  <a:gd name="T67" fmla="*/ 77 h 280"/>
                  <a:gd name="T68" fmla="*/ 48 w 76"/>
                  <a:gd name="T69" fmla="*/ 84 h 280"/>
                  <a:gd name="T70" fmla="*/ 53 w 76"/>
                  <a:gd name="T71" fmla="*/ 95 h 280"/>
                  <a:gd name="T72" fmla="*/ 58 w 76"/>
                  <a:gd name="T73" fmla="*/ 108 h 280"/>
                  <a:gd name="T74" fmla="*/ 61 w 76"/>
                  <a:gd name="T75" fmla="*/ 124 h 280"/>
                  <a:gd name="T76" fmla="*/ 62 w 76"/>
                  <a:gd name="T77" fmla="*/ 110 h 280"/>
                  <a:gd name="T78" fmla="*/ 63 w 76"/>
                  <a:gd name="T79" fmla="*/ 97 h 280"/>
                  <a:gd name="T80" fmla="*/ 61 w 76"/>
                  <a:gd name="T81" fmla="*/ 81 h 280"/>
                  <a:gd name="T82" fmla="*/ 59 w 76"/>
                  <a:gd name="T83" fmla="*/ 67 h 280"/>
                  <a:gd name="T84" fmla="*/ 55 w 76"/>
                  <a:gd name="T85" fmla="*/ 49 h 280"/>
                  <a:gd name="T86" fmla="*/ 52 w 76"/>
                  <a:gd name="T87" fmla="*/ 33 h 280"/>
                  <a:gd name="T88" fmla="*/ 48 w 76"/>
                  <a:gd name="T89" fmla="*/ 16 h 280"/>
                  <a:gd name="T90" fmla="*/ 48 w 76"/>
                  <a:gd name="T91" fmla="*/ 0 h 2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6"/>
                  <a:gd name="T139" fmla="*/ 0 h 280"/>
                  <a:gd name="T140" fmla="*/ 76 w 76"/>
                  <a:gd name="T141" fmla="*/ 280 h 2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6" h="280">
                    <a:moveTo>
                      <a:pt x="48" y="0"/>
                    </a:moveTo>
                    <a:lnTo>
                      <a:pt x="61" y="20"/>
                    </a:lnTo>
                    <a:lnTo>
                      <a:pt x="71" y="51"/>
                    </a:lnTo>
                    <a:lnTo>
                      <a:pt x="75" y="85"/>
                    </a:lnTo>
                    <a:lnTo>
                      <a:pt x="76" y="126"/>
                    </a:lnTo>
                    <a:lnTo>
                      <a:pt x="71" y="166"/>
                    </a:lnTo>
                    <a:lnTo>
                      <a:pt x="61" y="206"/>
                    </a:lnTo>
                    <a:lnTo>
                      <a:pt x="45" y="245"/>
                    </a:lnTo>
                    <a:lnTo>
                      <a:pt x="25" y="280"/>
                    </a:lnTo>
                    <a:lnTo>
                      <a:pt x="0" y="238"/>
                    </a:lnTo>
                    <a:lnTo>
                      <a:pt x="9" y="226"/>
                    </a:lnTo>
                    <a:lnTo>
                      <a:pt x="17" y="211"/>
                    </a:lnTo>
                    <a:lnTo>
                      <a:pt x="23" y="193"/>
                    </a:lnTo>
                    <a:lnTo>
                      <a:pt x="27" y="176"/>
                    </a:lnTo>
                    <a:lnTo>
                      <a:pt x="27" y="156"/>
                    </a:lnTo>
                    <a:lnTo>
                      <a:pt x="27" y="139"/>
                    </a:lnTo>
                    <a:lnTo>
                      <a:pt x="23" y="123"/>
                    </a:lnTo>
                    <a:lnTo>
                      <a:pt x="17" y="111"/>
                    </a:lnTo>
                    <a:lnTo>
                      <a:pt x="23" y="114"/>
                    </a:lnTo>
                    <a:lnTo>
                      <a:pt x="30" y="121"/>
                    </a:lnTo>
                    <a:lnTo>
                      <a:pt x="35" y="130"/>
                    </a:lnTo>
                    <a:lnTo>
                      <a:pt x="39" y="139"/>
                    </a:lnTo>
                    <a:lnTo>
                      <a:pt x="40" y="147"/>
                    </a:lnTo>
                    <a:lnTo>
                      <a:pt x="42" y="157"/>
                    </a:lnTo>
                    <a:lnTo>
                      <a:pt x="42" y="166"/>
                    </a:lnTo>
                    <a:lnTo>
                      <a:pt x="42" y="176"/>
                    </a:lnTo>
                    <a:lnTo>
                      <a:pt x="45" y="166"/>
                    </a:lnTo>
                    <a:lnTo>
                      <a:pt x="48" y="156"/>
                    </a:lnTo>
                    <a:lnTo>
                      <a:pt x="48" y="141"/>
                    </a:lnTo>
                    <a:lnTo>
                      <a:pt x="49" y="128"/>
                    </a:lnTo>
                    <a:lnTo>
                      <a:pt x="48" y="113"/>
                    </a:lnTo>
                    <a:lnTo>
                      <a:pt x="45" y="100"/>
                    </a:lnTo>
                    <a:lnTo>
                      <a:pt x="40" y="87"/>
                    </a:lnTo>
                    <a:lnTo>
                      <a:pt x="37" y="77"/>
                    </a:lnTo>
                    <a:lnTo>
                      <a:pt x="48" y="84"/>
                    </a:lnTo>
                    <a:lnTo>
                      <a:pt x="53" y="95"/>
                    </a:lnTo>
                    <a:lnTo>
                      <a:pt x="58" y="108"/>
                    </a:lnTo>
                    <a:lnTo>
                      <a:pt x="61" y="124"/>
                    </a:lnTo>
                    <a:lnTo>
                      <a:pt x="62" y="110"/>
                    </a:lnTo>
                    <a:lnTo>
                      <a:pt x="63" y="97"/>
                    </a:lnTo>
                    <a:lnTo>
                      <a:pt x="61" y="81"/>
                    </a:lnTo>
                    <a:lnTo>
                      <a:pt x="59" y="67"/>
                    </a:lnTo>
                    <a:lnTo>
                      <a:pt x="55" y="49"/>
                    </a:lnTo>
                    <a:lnTo>
                      <a:pt x="52" y="33"/>
                    </a:lnTo>
                    <a:lnTo>
                      <a:pt x="48" y="1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1" name="Freeform 375">
                <a:extLst>
                  <a:ext uri="{FF2B5EF4-FFF2-40B4-BE49-F238E27FC236}">
                    <a16:creationId xmlns:a16="http://schemas.microsoft.com/office/drawing/2014/main" id="{B097B6DA-2911-4A53-95FB-7DFF55C6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3289"/>
                <a:ext cx="447" cy="344"/>
              </a:xfrm>
              <a:custGeom>
                <a:avLst/>
                <a:gdLst>
                  <a:gd name="T0" fmla="*/ 8 w 447"/>
                  <a:gd name="T1" fmla="*/ 0 h 344"/>
                  <a:gd name="T2" fmla="*/ 2 w 447"/>
                  <a:gd name="T3" fmla="*/ 29 h 344"/>
                  <a:gd name="T4" fmla="*/ 0 w 447"/>
                  <a:gd name="T5" fmla="*/ 66 h 344"/>
                  <a:gd name="T6" fmla="*/ 0 w 447"/>
                  <a:gd name="T7" fmla="*/ 108 h 344"/>
                  <a:gd name="T8" fmla="*/ 11 w 447"/>
                  <a:gd name="T9" fmla="*/ 151 h 344"/>
                  <a:gd name="T10" fmla="*/ 31 w 447"/>
                  <a:gd name="T11" fmla="*/ 192 h 344"/>
                  <a:gd name="T12" fmla="*/ 67 w 447"/>
                  <a:gd name="T13" fmla="*/ 228 h 344"/>
                  <a:gd name="T14" fmla="*/ 120 w 447"/>
                  <a:gd name="T15" fmla="*/ 255 h 344"/>
                  <a:gd name="T16" fmla="*/ 195 w 447"/>
                  <a:gd name="T17" fmla="*/ 272 h 344"/>
                  <a:gd name="T18" fmla="*/ 208 w 447"/>
                  <a:gd name="T19" fmla="*/ 287 h 344"/>
                  <a:gd name="T20" fmla="*/ 232 w 447"/>
                  <a:gd name="T21" fmla="*/ 305 h 344"/>
                  <a:gd name="T22" fmla="*/ 264 w 447"/>
                  <a:gd name="T23" fmla="*/ 321 h 344"/>
                  <a:gd name="T24" fmla="*/ 302 w 447"/>
                  <a:gd name="T25" fmla="*/ 337 h 344"/>
                  <a:gd name="T26" fmla="*/ 339 w 447"/>
                  <a:gd name="T27" fmla="*/ 344 h 344"/>
                  <a:gd name="T28" fmla="*/ 378 w 447"/>
                  <a:gd name="T29" fmla="*/ 344 h 344"/>
                  <a:gd name="T30" fmla="*/ 414 w 447"/>
                  <a:gd name="T31" fmla="*/ 333 h 344"/>
                  <a:gd name="T32" fmla="*/ 447 w 447"/>
                  <a:gd name="T33" fmla="*/ 310 h 344"/>
                  <a:gd name="T34" fmla="*/ 424 w 447"/>
                  <a:gd name="T35" fmla="*/ 317 h 344"/>
                  <a:gd name="T36" fmla="*/ 397 w 447"/>
                  <a:gd name="T37" fmla="*/ 323 h 344"/>
                  <a:gd name="T38" fmla="*/ 363 w 447"/>
                  <a:gd name="T39" fmla="*/ 324 h 344"/>
                  <a:gd name="T40" fmla="*/ 330 w 447"/>
                  <a:gd name="T41" fmla="*/ 324 h 344"/>
                  <a:gd name="T42" fmla="*/ 294 w 447"/>
                  <a:gd name="T43" fmla="*/ 317 h 344"/>
                  <a:gd name="T44" fmla="*/ 263 w 447"/>
                  <a:gd name="T45" fmla="*/ 304 h 344"/>
                  <a:gd name="T46" fmla="*/ 232 w 447"/>
                  <a:gd name="T47" fmla="*/ 285 h 344"/>
                  <a:gd name="T48" fmla="*/ 208 w 447"/>
                  <a:gd name="T49" fmla="*/ 259 h 344"/>
                  <a:gd name="T50" fmla="*/ 166 w 447"/>
                  <a:gd name="T51" fmla="*/ 251 h 344"/>
                  <a:gd name="T52" fmla="*/ 127 w 447"/>
                  <a:gd name="T53" fmla="*/ 239 h 344"/>
                  <a:gd name="T54" fmla="*/ 91 w 447"/>
                  <a:gd name="T55" fmla="*/ 219 h 344"/>
                  <a:gd name="T56" fmla="*/ 60 w 447"/>
                  <a:gd name="T57" fmla="*/ 193 h 344"/>
                  <a:gd name="T58" fmla="*/ 32 w 447"/>
                  <a:gd name="T59" fmla="*/ 157 h 344"/>
                  <a:gd name="T60" fmla="*/ 15 w 447"/>
                  <a:gd name="T61" fmla="*/ 114 h 344"/>
                  <a:gd name="T62" fmla="*/ 5 w 447"/>
                  <a:gd name="T63" fmla="*/ 61 h 344"/>
                  <a:gd name="T64" fmla="*/ 8 w 447"/>
                  <a:gd name="T65" fmla="*/ 0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7"/>
                  <a:gd name="T100" fmla="*/ 0 h 344"/>
                  <a:gd name="T101" fmla="*/ 447 w 447"/>
                  <a:gd name="T102" fmla="*/ 344 h 3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7" h="344">
                    <a:moveTo>
                      <a:pt x="8" y="0"/>
                    </a:moveTo>
                    <a:lnTo>
                      <a:pt x="2" y="29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11" y="151"/>
                    </a:lnTo>
                    <a:lnTo>
                      <a:pt x="31" y="192"/>
                    </a:lnTo>
                    <a:lnTo>
                      <a:pt x="67" y="228"/>
                    </a:lnTo>
                    <a:lnTo>
                      <a:pt x="120" y="255"/>
                    </a:lnTo>
                    <a:lnTo>
                      <a:pt x="195" y="272"/>
                    </a:lnTo>
                    <a:lnTo>
                      <a:pt x="208" y="287"/>
                    </a:lnTo>
                    <a:lnTo>
                      <a:pt x="232" y="305"/>
                    </a:lnTo>
                    <a:lnTo>
                      <a:pt x="264" y="321"/>
                    </a:lnTo>
                    <a:lnTo>
                      <a:pt x="302" y="337"/>
                    </a:lnTo>
                    <a:lnTo>
                      <a:pt x="339" y="344"/>
                    </a:lnTo>
                    <a:lnTo>
                      <a:pt x="378" y="344"/>
                    </a:lnTo>
                    <a:lnTo>
                      <a:pt x="414" y="333"/>
                    </a:lnTo>
                    <a:lnTo>
                      <a:pt x="447" y="310"/>
                    </a:lnTo>
                    <a:lnTo>
                      <a:pt x="424" y="317"/>
                    </a:lnTo>
                    <a:lnTo>
                      <a:pt x="397" y="323"/>
                    </a:lnTo>
                    <a:lnTo>
                      <a:pt x="363" y="324"/>
                    </a:lnTo>
                    <a:lnTo>
                      <a:pt x="330" y="324"/>
                    </a:lnTo>
                    <a:lnTo>
                      <a:pt x="294" y="317"/>
                    </a:lnTo>
                    <a:lnTo>
                      <a:pt x="263" y="304"/>
                    </a:lnTo>
                    <a:lnTo>
                      <a:pt x="232" y="285"/>
                    </a:lnTo>
                    <a:lnTo>
                      <a:pt x="208" y="259"/>
                    </a:lnTo>
                    <a:lnTo>
                      <a:pt x="166" y="251"/>
                    </a:lnTo>
                    <a:lnTo>
                      <a:pt x="127" y="239"/>
                    </a:lnTo>
                    <a:lnTo>
                      <a:pt x="91" y="219"/>
                    </a:lnTo>
                    <a:lnTo>
                      <a:pt x="60" y="193"/>
                    </a:lnTo>
                    <a:lnTo>
                      <a:pt x="32" y="157"/>
                    </a:lnTo>
                    <a:lnTo>
                      <a:pt x="15" y="114"/>
                    </a:lnTo>
                    <a:lnTo>
                      <a:pt x="5" y="6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2" name="Freeform 376">
                <a:extLst>
                  <a:ext uri="{FF2B5EF4-FFF2-40B4-BE49-F238E27FC236}">
                    <a16:creationId xmlns:a16="http://schemas.microsoft.com/office/drawing/2014/main" id="{C548B4AC-C574-4294-A859-731994863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608"/>
                <a:ext cx="298" cy="161"/>
              </a:xfrm>
              <a:custGeom>
                <a:avLst/>
                <a:gdLst>
                  <a:gd name="T0" fmla="*/ 298 w 298"/>
                  <a:gd name="T1" fmla="*/ 16 h 161"/>
                  <a:gd name="T2" fmla="*/ 285 w 298"/>
                  <a:gd name="T3" fmla="*/ 9 h 161"/>
                  <a:gd name="T4" fmla="*/ 271 w 298"/>
                  <a:gd name="T5" fmla="*/ 4 h 161"/>
                  <a:gd name="T6" fmla="*/ 254 w 298"/>
                  <a:gd name="T7" fmla="*/ 0 h 161"/>
                  <a:gd name="T8" fmla="*/ 238 w 298"/>
                  <a:gd name="T9" fmla="*/ 0 h 161"/>
                  <a:gd name="T10" fmla="*/ 221 w 298"/>
                  <a:gd name="T11" fmla="*/ 0 h 161"/>
                  <a:gd name="T12" fmla="*/ 205 w 298"/>
                  <a:gd name="T13" fmla="*/ 2 h 161"/>
                  <a:gd name="T14" fmla="*/ 192 w 298"/>
                  <a:gd name="T15" fmla="*/ 4 h 161"/>
                  <a:gd name="T16" fmla="*/ 183 w 298"/>
                  <a:gd name="T17" fmla="*/ 10 h 161"/>
                  <a:gd name="T18" fmla="*/ 174 w 298"/>
                  <a:gd name="T19" fmla="*/ 15 h 161"/>
                  <a:gd name="T20" fmla="*/ 166 w 298"/>
                  <a:gd name="T21" fmla="*/ 19 h 161"/>
                  <a:gd name="T22" fmla="*/ 157 w 298"/>
                  <a:gd name="T23" fmla="*/ 25 h 161"/>
                  <a:gd name="T24" fmla="*/ 151 w 298"/>
                  <a:gd name="T25" fmla="*/ 33 h 161"/>
                  <a:gd name="T26" fmla="*/ 144 w 298"/>
                  <a:gd name="T27" fmla="*/ 40 h 161"/>
                  <a:gd name="T28" fmla="*/ 141 w 298"/>
                  <a:gd name="T29" fmla="*/ 49 h 161"/>
                  <a:gd name="T30" fmla="*/ 140 w 298"/>
                  <a:gd name="T31" fmla="*/ 58 h 161"/>
                  <a:gd name="T32" fmla="*/ 141 w 298"/>
                  <a:gd name="T33" fmla="*/ 69 h 161"/>
                  <a:gd name="T34" fmla="*/ 131 w 298"/>
                  <a:gd name="T35" fmla="*/ 62 h 161"/>
                  <a:gd name="T36" fmla="*/ 118 w 298"/>
                  <a:gd name="T37" fmla="*/ 58 h 161"/>
                  <a:gd name="T38" fmla="*/ 102 w 298"/>
                  <a:gd name="T39" fmla="*/ 52 h 161"/>
                  <a:gd name="T40" fmla="*/ 87 w 298"/>
                  <a:gd name="T41" fmla="*/ 49 h 161"/>
                  <a:gd name="T42" fmla="*/ 69 w 298"/>
                  <a:gd name="T43" fmla="*/ 48 h 161"/>
                  <a:gd name="T44" fmla="*/ 55 w 298"/>
                  <a:gd name="T45" fmla="*/ 49 h 161"/>
                  <a:gd name="T46" fmla="*/ 40 w 298"/>
                  <a:gd name="T47" fmla="*/ 55 h 161"/>
                  <a:gd name="T48" fmla="*/ 32 w 298"/>
                  <a:gd name="T49" fmla="*/ 65 h 161"/>
                  <a:gd name="T50" fmla="*/ 23 w 298"/>
                  <a:gd name="T51" fmla="*/ 75 h 161"/>
                  <a:gd name="T52" fmla="*/ 16 w 298"/>
                  <a:gd name="T53" fmla="*/ 87 h 161"/>
                  <a:gd name="T54" fmla="*/ 9 w 298"/>
                  <a:gd name="T55" fmla="*/ 98 h 161"/>
                  <a:gd name="T56" fmla="*/ 4 w 298"/>
                  <a:gd name="T57" fmla="*/ 111 h 161"/>
                  <a:gd name="T58" fmla="*/ 0 w 298"/>
                  <a:gd name="T59" fmla="*/ 123 h 161"/>
                  <a:gd name="T60" fmla="*/ 0 w 298"/>
                  <a:gd name="T61" fmla="*/ 135 h 161"/>
                  <a:gd name="T62" fmla="*/ 0 w 298"/>
                  <a:gd name="T63" fmla="*/ 148 h 161"/>
                  <a:gd name="T64" fmla="*/ 4 w 298"/>
                  <a:gd name="T65" fmla="*/ 161 h 161"/>
                  <a:gd name="T66" fmla="*/ 4 w 298"/>
                  <a:gd name="T67" fmla="*/ 146 h 161"/>
                  <a:gd name="T68" fmla="*/ 10 w 298"/>
                  <a:gd name="T69" fmla="*/ 130 h 161"/>
                  <a:gd name="T70" fmla="*/ 19 w 298"/>
                  <a:gd name="T71" fmla="*/ 114 h 161"/>
                  <a:gd name="T72" fmla="*/ 32 w 298"/>
                  <a:gd name="T73" fmla="*/ 102 h 161"/>
                  <a:gd name="T74" fmla="*/ 46 w 298"/>
                  <a:gd name="T75" fmla="*/ 89 h 161"/>
                  <a:gd name="T76" fmla="*/ 66 w 298"/>
                  <a:gd name="T77" fmla="*/ 82 h 161"/>
                  <a:gd name="T78" fmla="*/ 89 w 298"/>
                  <a:gd name="T79" fmla="*/ 78 h 161"/>
                  <a:gd name="T80" fmla="*/ 117 w 298"/>
                  <a:gd name="T81" fmla="*/ 81 h 161"/>
                  <a:gd name="T82" fmla="*/ 136 w 298"/>
                  <a:gd name="T83" fmla="*/ 84 h 161"/>
                  <a:gd name="T84" fmla="*/ 144 w 298"/>
                  <a:gd name="T85" fmla="*/ 72 h 161"/>
                  <a:gd name="T86" fmla="*/ 157 w 298"/>
                  <a:gd name="T87" fmla="*/ 61 h 161"/>
                  <a:gd name="T88" fmla="*/ 173 w 298"/>
                  <a:gd name="T89" fmla="*/ 46 h 161"/>
                  <a:gd name="T90" fmla="*/ 193 w 298"/>
                  <a:gd name="T91" fmla="*/ 33 h 161"/>
                  <a:gd name="T92" fmla="*/ 213 w 298"/>
                  <a:gd name="T93" fmla="*/ 22 h 161"/>
                  <a:gd name="T94" fmla="*/ 239 w 298"/>
                  <a:gd name="T95" fmla="*/ 15 h 161"/>
                  <a:gd name="T96" fmla="*/ 267 w 298"/>
                  <a:gd name="T97" fmla="*/ 10 h 161"/>
                  <a:gd name="T98" fmla="*/ 298 w 298"/>
                  <a:gd name="T99" fmla="*/ 16 h 16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98"/>
                  <a:gd name="T151" fmla="*/ 0 h 161"/>
                  <a:gd name="T152" fmla="*/ 298 w 298"/>
                  <a:gd name="T153" fmla="*/ 161 h 16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98" h="161">
                    <a:moveTo>
                      <a:pt x="298" y="16"/>
                    </a:moveTo>
                    <a:lnTo>
                      <a:pt x="285" y="9"/>
                    </a:lnTo>
                    <a:lnTo>
                      <a:pt x="271" y="4"/>
                    </a:lnTo>
                    <a:lnTo>
                      <a:pt x="254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05" y="2"/>
                    </a:lnTo>
                    <a:lnTo>
                      <a:pt x="192" y="4"/>
                    </a:lnTo>
                    <a:lnTo>
                      <a:pt x="183" y="10"/>
                    </a:lnTo>
                    <a:lnTo>
                      <a:pt x="174" y="15"/>
                    </a:lnTo>
                    <a:lnTo>
                      <a:pt x="166" y="19"/>
                    </a:lnTo>
                    <a:lnTo>
                      <a:pt x="157" y="25"/>
                    </a:lnTo>
                    <a:lnTo>
                      <a:pt x="151" y="33"/>
                    </a:lnTo>
                    <a:lnTo>
                      <a:pt x="144" y="40"/>
                    </a:lnTo>
                    <a:lnTo>
                      <a:pt x="141" y="49"/>
                    </a:lnTo>
                    <a:lnTo>
                      <a:pt x="140" y="58"/>
                    </a:lnTo>
                    <a:lnTo>
                      <a:pt x="141" y="69"/>
                    </a:lnTo>
                    <a:lnTo>
                      <a:pt x="131" y="62"/>
                    </a:lnTo>
                    <a:lnTo>
                      <a:pt x="118" y="58"/>
                    </a:lnTo>
                    <a:lnTo>
                      <a:pt x="102" y="52"/>
                    </a:lnTo>
                    <a:lnTo>
                      <a:pt x="87" y="49"/>
                    </a:lnTo>
                    <a:lnTo>
                      <a:pt x="69" y="48"/>
                    </a:lnTo>
                    <a:lnTo>
                      <a:pt x="55" y="49"/>
                    </a:lnTo>
                    <a:lnTo>
                      <a:pt x="40" y="55"/>
                    </a:lnTo>
                    <a:lnTo>
                      <a:pt x="32" y="65"/>
                    </a:lnTo>
                    <a:lnTo>
                      <a:pt x="23" y="75"/>
                    </a:lnTo>
                    <a:lnTo>
                      <a:pt x="16" y="87"/>
                    </a:lnTo>
                    <a:lnTo>
                      <a:pt x="9" y="98"/>
                    </a:lnTo>
                    <a:lnTo>
                      <a:pt x="4" y="111"/>
                    </a:lnTo>
                    <a:lnTo>
                      <a:pt x="0" y="123"/>
                    </a:lnTo>
                    <a:lnTo>
                      <a:pt x="0" y="135"/>
                    </a:lnTo>
                    <a:lnTo>
                      <a:pt x="0" y="148"/>
                    </a:lnTo>
                    <a:lnTo>
                      <a:pt x="4" y="161"/>
                    </a:lnTo>
                    <a:lnTo>
                      <a:pt x="4" y="146"/>
                    </a:lnTo>
                    <a:lnTo>
                      <a:pt x="10" y="130"/>
                    </a:lnTo>
                    <a:lnTo>
                      <a:pt x="19" y="114"/>
                    </a:lnTo>
                    <a:lnTo>
                      <a:pt x="32" y="102"/>
                    </a:lnTo>
                    <a:lnTo>
                      <a:pt x="46" y="89"/>
                    </a:lnTo>
                    <a:lnTo>
                      <a:pt x="66" y="82"/>
                    </a:lnTo>
                    <a:lnTo>
                      <a:pt x="89" y="78"/>
                    </a:lnTo>
                    <a:lnTo>
                      <a:pt x="117" y="81"/>
                    </a:lnTo>
                    <a:lnTo>
                      <a:pt x="136" y="84"/>
                    </a:lnTo>
                    <a:lnTo>
                      <a:pt x="144" y="72"/>
                    </a:lnTo>
                    <a:lnTo>
                      <a:pt x="157" y="61"/>
                    </a:lnTo>
                    <a:lnTo>
                      <a:pt x="173" y="46"/>
                    </a:lnTo>
                    <a:lnTo>
                      <a:pt x="193" y="33"/>
                    </a:lnTo>
                    <a:lnTo>
                      <a:pt x="213" y="22"/>
                    </a:lnTo>
                    <a:lnTo>
                      <a:pt x="239" y="15"/>
                    </a:lnTo>
                    <a:lnTo>
                      <a:pt x="267" y="10"/>
                    </a:lnTo>
                    <a:lnTo>
                      <a:pt x="298" y="16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3" name="Freeform 377">
                <a:extLst>
                  <a:ext uri="{FF2B5EF4-FFF2-40B4-BE49-F238E27FC236}">
                    <a16:creationId xmlns:a16="http://schemas.microsoft.com/office/drawing/2014/main" id="{7DEFDD86-4692-418A-AF68-E9E2B7C52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2785"/>
                <a:ext cx="164" cy="268"/>
              </a:xfrm>
              <a:custGeom>
                <a:avLst/>
                <a:gdLst>
                  <a:gd name="T0" fmla="*/ 144 w 164"/>
                  <a:gd name="T1" fmla="*/ 0 h 268"/>
                  <a:gd name="T2" fmla="*/ 114 w 164"/>
                  <a:gd name="T3" fmla="*/ 15 h 268"/>
                  <a:gd name="T4" fmla="*/ 85 w 164"/>
                  <a:gd name="T5" fmla="*/ 38 h 268"/>
                  <a:gd name="T6" fmla="*/ 59 w 164"/>
                  <a:gd name="T7" fmla="*/ 66 h 268"/>
                  <a:gd name="T8" fmla="*/ 39 w 164"/>
                  <a:gd name="T9" fmla="*/ 101 h 268"/>
                  <a:gd name="T10" fmla="*/ 20 w 164"/>
                  <a:gd name="T11" fmla="*/ 138 h 268"/>
                  <a:gd name="T12" fmla="*/ 7 w 164"/>
                  <a:gd name="T13" fmla="*/ 180 h 268"/>
                  <a:gd name="T14" fmla="*/ 0 w 164"/>
                  <a:gd name="T15" fmla="*/ 223 h 268"/>
                  <a:gd name="T16" fmla="*/ 3 w 164"/>
                  <a:gd name="T17" fmla="*/ 268 h 268"/>
                  <a:gd name="T18" fmla="*/ 3 w 164"/>
                  <a:gd name="T19" fmla="*/ 235 h 268"/>
                  <a:gd name="T20" fmla="*/ 13 w 164"/>
                  <a:gd name="T21" fmla="*/ 200 h 268"/>
                  <a:gd name="T22" fmla="*/ 29 w 164"/>
                  <a:gd name="T23" fmla="*/ 163 h 268"/>
                  <a:gd name="T24" fmla="*/ 50 w 164"/>
                  <a:gd name="T25" fmla="*/ 128 h 268"/>
                  <a:gd name="T26" fmla="*/ 75 w 164"/>
                  <a:gd name="T27" fmla="*/ 94 h 268"/>
                  <a:gd name="T28" fmla="*/ 104 w 164"/>
                  <a:gd name="T29" fmla="*/ 64 h 268"/>
                  <a:gd name="T30" fmla="*/ 134 w 164"/>
                  <a:gd name="T31" fmla="*/ 38 h 268"/>
                  <a:gd name="T32" fmla="*/ 164 w 164"/>
                  <a:gd name="T33" fmla="*/ 20 h 268"/>
                  <a:gd name="T34" fmla="*/ 150 w 164"/>
                  <a:gd name="T35" fmla="*/ 25 h 268"/>
                  <a:gd name="T36" fmla="*/ 137 w 164"/>
                  <a:gd name="T37" fmla="*/ 32 h 268"/>
                  <a:gd name="T38" fmla="*/ 122 w 164"/>
                  <a:gd name="T39" fmla="*/ 41 h 268"/>
                  <a:gd name="T40" fmla="*/ 109 w 164"/>
                  <a:gd name="T41" fmla="*/ 49 h 268"/>
                  <a:gd name="T42" fmla="*/ 95 w 164"/>
                  <a:gd name="T43" fmla="*/ 58 h 268"/>
                  <a:gd name="T44" fmla="*/ 82 w 164"/>
                  <a:gd name="T45" fmla="*/ 68 h 268"/>
                  <a:gd name="T46" fmla="*/ 71 w 164"/>
                  <a:gd name="T47" fmla="*/ 79 h 268"/>
                  <a:gd name="T48" fmla="*/ 63 w 164"/>
                  <a:gd name="T49" fmla="*/ 94 h 268"/>
                  <a:gd name="T50" fmla="*/ 66 w 164"/>
                  <a:gd name="T51" fmla="*/ 81 h 268"/>
                  <a:gd name="T52" fmla="*/ 73 w 164"/>
                  <a:gd name="T53" fmla="*/ 69 h 268"/>
                  <a:gd name="T54" fmla="*/ 82 w 164"/>
                  <a:gd name="T55" fmla="*/ 56 h 268"/>
                  <a:gd name="T56" fmla="*/ 95 w 164"/>
                  <a:gd name="T57" fmla="*/ 43 h 268"/>
                  <a:gd name="T58" fmla="*/ 108 w 164"/>
                  <a:gd name="T59" fmla="*/ 30 h 268"/>
                  <a:gd name="T60" fmla="*/ 121 w 164"/>
                  <a:gd name="T61" fmla="*/ 19 h 268"/>
                  <a:gd name="T62" fmla="*/ 133 w 164"/>
                  <a:gd name="T63" fmla="*/ 7 h 268"/>
                  <a:gd name="T64" fmla="*/ 144 w 164"/>
                  <a:gd name="T65" fmla="*/ 0 h 2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268"/>
                  <a:gd name="T101" fmla="*/ 164 w 164"/>
                  <a:gd name="T102" fmla="*/ 268 h 2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268">
                    <a:moveTo>
                      <a:pt x="144" y="0"/>
                    </a:moveTo>
                    <a:lnTo>
                      <a:pt x="114" y="15"/>
                    </a:lnTo>
                    <a:lnTo>
                      <a:pt x="85" y="38"/>
                    </a:lnTo>
                    <a:lnTo>
                      <a:pt x="59" y="66"/>
                    </a:lnTo>
                    <a:lnTo>
                      <a:pt x="39" y="101"/>
                    </a:lnTo>
                    <a:lnTo>
                      <a:pt x="20" y="138"/>
                    </a:lnTo>
                    <a:lnTo>
                      <a:pt x="7" y="180"/>
                    </a:lnTo>
                    <a:lnTo>
                      <a:pt x="0" y="223"/>
                    </a:lnTo>
                    <a:lnTo>
                      <a:pt x="3" y="268"/>
                    </a:lnTo>
                    <a:lnTo>
                      <a:pt x="3" y="235"/>
                    </a:lnTo>
                    <a:lnTo>
                      <a:pt x="13" y="200"/>
                    </a:lnTo>
                    <a:lnTo>
                      <a:pt x="29" y="163"/>
                    </a:lnTo>
                    <a:lnTo>
                      <a:pt x="50" y="128"/>
                    </a:lnTo>
                    <a:lnTo>
                      <a:pt x="75" y="94"/>
                    </a:lnTo>
                    <a:lnTo>
                      <a:pt x="104" y="64"/>
                    </a:lnTo>
                    <a:lnTo>
                      <a:pt x="134" y="38"/>
                    </a:lnTo>
                    <a:lnTo>
                      <a:pt x="164" y="20"/>
                    </a:lnTo>
                    <a:lnTo>
                      <a:pt x="150" y="25"/>
                    </a:lnTo>
                    <a:lnTo>
                      <a:pt x="137" y="32"/>
                    </a:lnTo>
                    <a:lnTo>
                      <a:pt x="122" y="41"/>
                    </a:lnTo>
                    <a:lnTo>
                      <a:pt x="109" y="49"/>
                    </a:lnTo>
                    <a:lnTo>
                      <a:pt x="95" y="58"/>
                    </a:lnTo>
                    <a:lnTo>
                      <a:pt x="82" y="68"/>
                    </a:lnTo>
                    <a:lnTo>
                      <a:pt x="71" y="79"/>
                    </a:lnTo>
                    <a:lnTo>
                      <a:pt x="63" y="94"/>
                    </a:lnTo>
                    <a:lnTo>
                      <a:pt x="66" y="81"/>
                    </a:lnTo>
                    <a:lnTo>
                      <a:pt x="73" y="69"/>
                    </a:lnTo>
                    <a:lnTo>
                      <a:pt x="82" y="56"/>
                    </a:lnTo>
                    <a:lnTo>
                      <a:pt x="95" y="43"/>
                    </a:lnTo>
                    <a:lnTo>
                      <a:pt x="108" y="30"/>
                    </a:lnTo>
                    <a:lnTo>
                      <a:pt x="121" y="19"/>
                    </a:lnTo>
                    <a:lnTo>
                      <a:pt x="133" y="7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4" name="Freeform 378">
                <a:extLst>
                  <a:ext uri="{FF2B5EF4-FFF2-40B4-BE49-F238E27FC236}">
                    <a16:creationId xmlns:a16="http://schemas.microsoft.com/office/drawing/2014/main" id="{51149AEF-3656-4111-BCC2-F6779C7B2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" y="2523"/>
                <a:ext cx="460" cy="137"/>
              </a:xfrm>
              <a:custGeom>
                <a:avLst/>
                <a:gdLst>
                  <a:gd name="T0" fmla="*/ 0 w 460"/>
                  <a:gd name="T1" fmla="*/ 75 h 137"/>
                  <a:gd name="T2" fmla="*/ 14 w 460"/>
                  <a:gd name="T3" fmla="*/ 56 h 137"/>
                  <a:gd name="T4" fmla="*/ 38 w 460"/>
                  <a:gd name="T5" fmla="*/ 39 h 137"/>
                  <a:gd name="T6" fmla="*/ 66 w 460"/>
                  <a:gd name="T7" fmla="*/ 22 h 137"/>
                  <a:gd name="T8" fmla="*/ 99 w 460"/>
                  <a:gd name="T9" fmla="*/ 9 h 137"/>
                  <a:gd name="T10" fmla="*/ 133 w 460"/>
                  <a:gd name="T11" fmla="*/ 0 h 137"/>
                  <a:gd name="T12" fmla="*/ 169 w 460"/>
                  <a:gd name="T13" fmla="*/ 2 h 137"/>
                  <a:gd name="T14" fmla="*/ 203 w 460"/>
                  <a:gd name="T15" fmla="*/ 12 h 137"/>
                  <a:gd name="T16" fmla="*/ 238 w 460"/>
                  <a:gd name="T17" fmla="*/ 36 h 137"/>
                  <a:gd name="T18" fmla="*/ 265 w 460"/>
                  <a:gd name="T19" fmla="*/ 29 h 137"/>
                  <a:gd name="T20" fmla="*/ 295 w 460"/>
                  <a:gd name="T21" fmla="*/ 32 h 137"/>
                  <a:gd name="T22" fmla="*/ 327 w 460"/>
                  <a:gd name="T23" fmla="*/ 39 h 137"/>
                  <a:gd name="T24" fmla="*/ 360 w 460"/>
                  <a:gd name="T25" fmla="*/ 53 h 137"/>
                  <a:gd name="T26" fmla="*/ 389 w 460"/>
                  <a:gd name="T27" fmla="*/ 69 h 137"/>
                  <a:gd name="T28" fmla="*/ 418 w 460"/>
                  <a:gd name="T29" fmla="*/ 91 h 137"/>
                  <a:gd name="T30" fmla="*/ 441 w 460"/>
                  <a:gd name="T31" fmla="*/ 112 h 137"/>
                  <a:gd name="T32" fmla="*/ 460 w 460"/>
                  <a:gd name="T33" fmla="*/ 137 h 137"/>
                  <a:gd name="T34" fmla="*/ 444 w 460"/>
                  <a:gd name="T35" fmla="*/ 124 h 137"/>
                  <a:gd name="T36" fmla="*/ 422 w 460"/>
                  <a:gd name="T37" fmla="*/ 110 h 137"/>
                  <a:gd name="T38" fmla="*/ 393 w 460"/>
                  <a:gd name="T39" fmla="*/ 92 h 137"/>
                  <a:gd name="T40" fmla="*/ 362 w 460"/>
                  <a:gd name="T41" fmla="*/ 78 h 137"/>
                  <a:gd name="T42" fmla="*/ 326 w 460"/>
                  <a:gd name="T43" fmla="*/ 64 h 137"/>
                  <a:gd name="T44" fmla="*/ 290 w 460"/>
                  <a:gd name="T45" fmla="*/ 55 h 137"/>
                  <a:gd name="T46" fmla="*/ 252 w 460"/>
                  <a:gd name="T47" fmla="*/ 53 h 137"/>
                  <a:gd name="T48" fmla="*/ 218 w 460"/>
                  <a:gd name="T49" fmla="*/ 62 h 137"/>
                  <a:gd name="T50" fmla="*/ 202 w 460"/>
                  <a:gd name="T51" fmla="*/ 43 h 137"/>
                  <a:gd name="T52" fmla="*/ 180 w 460"/>
                  <a:gd name="T53" fmla="*/ 32 h 137"/>
                  <a:gd name="T54" fmla="*/ 153 w 460"/>
                  <a:gd name="T55" fmla="*/ 23 h 137"/>
                  <a:gd name="T56" fmla="*/ 124 w 460"/>
                  <a:gd name="T57" fmla="*/ 23 h 137"/>
                  <a:gd name="T58" fmla="*/ 91 w 460"/>
                  <a:gd name="T59" fmla="*/ 26 h 137"/>
                  <a:gd name="T60" fmla="*/ 58 w 460"/>
                  <a:gd name="T61" fmla="*/ 36 h 137"/>
                  <a:gd name="T62" fmla="*/ 27 w 460"/>
                  <a:gd name="T63" fmla="*/ 52 h 137"/>
                  <a:gd name="T64" fmla="*/ 0 w 460"/>
                  <a:gd name="T65" fmla="*/ 75 h 1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0"/>
                  <a:gd name="T100" fmla="*/ 0 h 137"/>
                  <a:gd name="T101" fmla="*/ 460 w 460"/>
                  <a:gd name="T102" fmla="*/ 137 h 1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0" h="137">
                    <a:moveTo>
                      <a:pt x="0" y="75"/>
                    </a:moveTo>
                    <a:lnTo>
                      <a:pt x="14" y="56"/>
                    </a:lnTo>
                    <a:lnTo>
                      <a:pt x="38" y="39"/>
                    </a:lnTo>
                    <a:lnTo>
                      <a:pt x="66" y="22"/>
                    </a:lnTo>
                    <a:lnTo>
                      <a:pt x="99" y="9"/>
                    </a:lnTo>
                    <a:lnTo>
                      <a:pt x="133" y="0"/>
                    </a:lnTo>
                    <a:lnTo>
                      <a:pt x="169" y="2"/>
                    </a:lnTo>
                    <a:lnTo>
                      <a:pt x="203" y="12"/>
                    </a:lnTo>
                    <a:lnTo>
                      <a:pt x="238" y="36"/>
                    </a:lnTo>
                    <a:lnTo>
                      <a:pt x="265" y="29"/>
                    </a:lnTo>
                    <a:lnTo>
                      <a:pt x="295" y="32"/>
                    </a:lnTo>
                    <a:lnTo>
                      <a:pt x="327" y="39"/>
                    </a:lnTo>
                    <a:lnTo>
                      <a:pt x="360" y="53"/>
                    </a:lnTo>
                    <a:lnTo>
                      <a:pt x="389" y="69"/>
                    </a:lnTo>
                    <a:lnTo>
                      <a:pt x="418" y="91"/>
                    </a:lnTo>
                    <a:lnTo>
                      <a:pt x="441" y="112"/>
                    </a:lnTo>
                    <a:lnTo>
                      <a:pt x="460" y="137"/>
                    </a:lnTo>
                    <a:lnTo>
                      <a:pt x="444" y="124"/>
                    </a:lnTo>
                    <a:lnTo>
                      <a:pt x="422" y="110"/>
                    </a:lnTo>
                    <a:lnTo>
                      <a:pt x="393" y="92"/>
                    </a:lnTo>
                    <a:lnTo>
                      <a:pt x="362" y="78"/>
                    </a:lnTo>
                    <a:lnTo>
                      <a:pt x="326" y="64"/>
                    </a:lnTo>
                    <a:lnTo>
                      <a:pt x="290" y="55"/>
                    </a:lnTo>
                    <a:lnTo>
                      <a:pt x="252" y="53"/>
                    </a:lnTo>
                    <a:lnTo>
                      <a:pt x="218" y="62"/>
                    </a:lnTo>
                    <a:lnTo>
                      <a:pt x="202" y="43"/>
                    </a:lnTo>
                    <a:lnTo>
                      <a:pt x="180" y="32"/>
                    </a:lnTo>
                    <a:lnTo>
                      <a:pt x="153" y="23"/>
                    </a:lnTo>
                    <a:lnTo>
                      <a:pt x="124" y="23"/>
                    </a:lnTo>
                    <a:lnTo>
                      <a:pt x="91" y="26"/>
                    </a:lnTo>
                    <a:lnTo>
                      <a:pt x="58" y="36"/>
                    </a:lnTo>
                    <a:lnTo>
                      <a:pt x="27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5" name="Freeform 379">
                <a:extLst>
                  <a:ext uri="{FF2B5EF4-FFF2-40B4-BE49-F238E27FC236}">
                    <a16:creationId xmlns:a16="http://schemas.microsoft.com/office/drawing/2014/main" id="{27FB9049-9389-4517-8822-544AD9E6C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723"/>
                <a:ext cx="890" cy="818"/>
              </a:xfrm>
              <a:custGeom>
                <a:avLst/>
                <a:gdLst>
                  <a:gd name="T0" fmla="*/ 172 w 890"/>
                  <a:gd name="T1" fmla="*/ 114 h 818"/>
                  <a:gd name="T2" fmla="*/ 148 w 890"/>
                  <a:gd name="T3" fmla="*/ 133 h 818"/>
                  <a:gd name="T4" fmla="*/ 123 w 890"/>
                  <a:gd name="T5" fmla="*/ 162 h 818"/>
                  <a:gd name="T6" fmla="*/ 91 w 890"/>
                  <a:gd name="T7" fmla="*/ 198 h 818"/>
                  <a:gd name="T8" fmla="*/ 61 w 890"/>
                  <a:gd name="T9" fmla="*/ 244 h 818"/>
                  <a:gd name="T10" fmla="*/ 32 w 890"/>
                  <a:gd name="T11" fmla="*/ 295 h 818"/>
                  <a:gd name="T12" fmla="*/ 12 w 890"/>
                  <a:gd name="T13" fmla="*/ 357 h 818"/>
                  <a:gd name="T14" fmla="*/ 0 w 890"/>
                  <a:gd name="T15" fmla="*/ 427 h 818"/>
                  <a:gd name="T16" fmla="*/ 3 w 890"/>
                  <a:gd name="T17" fmla="*/ 504 h 818"/>
                  <a:gd name="T18" fmla="*/ 16 w 890"/>
                  <a:gd name="T19" fmla="*/ 579 h 818"/>
                  <a:gd name="T20" fmla="*/ 42 w 890"/>
                  <a:gd name="T21" fmla="*/ 644 h 818"/>
                  <a:gd name="T22" fmla="*/ 75 w 890"/>
                  <a:gd name="T23" fmla="*/ 699 h 818"/>
                  <a:gd name="T24" fmla="*/ 118 w 890"/>
                  <a:gd name="T25" fmla="*/ 743 h 818"/>
                  <a:gd name="T26" fmla="*/ 167 w 890"/>
                  <a:gd name="T27" fmla="*/ 776 h 818"/>
                  <a:gd name="T28" fmla="*/ 223 w 890"/>
                  <a:gd name="T29" fmla="*/ 799 h 818"/>
                  <a:gd name="T30" fmla="*/ 285 w 890"/>
                  <a:gd name="T31" fmla="*/ 812 h 818"/>
                  <a:gd name="T32" fmla="*/ 352 w 890"/>
                  <a:gd name="T33" fmla="*/ 818 h 818"/>
                  <a:gd name="T34" fmla="*/ 424 w 890"/>
                  <a:gd name="T35" fmla="*/ 810 h 818"/>
                  <a:gd name="T36" fmla="*/ 509 w 890"/>
                  <a:gd name="T37" fmla="*/ 788 h 818"/>
                  <a:gd name="T38" fmla="*/ 595 w 890"/>
                  <a:gd name="T39" fmla="*/ 753 h 818"/>
                  <a:gd name="T40" fmla="*/ 683 w 890"/>
                  <a:gd name="T41" fmla="*/ 707 h 818"/>
                  <a:gd name="T42" fmla="*/ 759 w 890"/>
                  <a:gd name="T43" fmla="*/ 648 h 818"/>
                  <a:gd name="T44" fmla="*/ 824 w 890"/>
                  <a:gd name="T45" fmla="*/ 578 h 818"/>
                  <a:gd name="T46" fmla="*/ 867 w 890"/>
                  <a:gd name="T47" fmla="*/ 496 h 818"/>
                  <a:gd name="T48" fmla="*/ 886 w 890"/>
                  <a:gd name="T49" fmla="*/ 403 h 818"/>
                  <a:gd name="T50" fmla="*/ 887 w 890"/>
                  <a:gd name="T51" fmla="*/ 317 h 818"/>
                  <a:gd name="T52" fmla="*/ 889 w 890"/>
                  <a:gd name="T53" fmla="*/ 254 h 818"/>
                  <a:gd name="T54" fmla="*/ 889 w 890"/>
                  <a:gd name="T55" fmla="*/ 209 h 818"/>
                  <a:gd name="T56" fmla="*/ 890 w 890"/>
                  <a:gd name="T57" fmla="*/ 179 h 818"/>
                  <a:gd name="T58" fmla="*/ 889 w 890"/>
                  <a:gd name="T59" fmla="*/ 157 h 818"/>
                  <a:gd name="T60" fmla="*/ 887 w 890"/>
                  <a:gd name="T61" fmla="*/ 140 h 818"/>
                  <a:gd name="T62" fmla="*/ 883 w 890"/>
                  <a:gd name="T63" fmla="*/ 123 h 818"/>
                  <a:gd name="T64" fmla="*/ 879 w 890"/>
                  <a:gd name="T65" fmla="*/ 101 h 818"/>
                  <a:gd name="T66" fmla="*/ 851 w 890"/>
                  <a:gd name="T67" fmla="*/ 72 h 818"/>
                  <a:gd name="T68" fmla="*/ 789 w 890"/>
                  <a:gd name="T69" fmla="*/ 45 h 818"/>
                  <a:gd name="T70" fmla="*/ 702 w 890"/>
                  <a:gd name="T71" fmla="*/ 20 h 818"/>
                  <a:gd name="T72" fmla="*/ 598 w 890"/>
                  <a:gd name="T73" fmla="*/ 5 h 818"/>
                  <a:gd name="T74" fmla="*/ 483 w 890"/>
                  <a:gd name="T75" fmla="*/ 0 h 818"/>
                  <a:gd name="T76" fmla="*/ 369 w 890"/>
                  <a:gd name="T77" fmla="*/ 16 h 818"/>
                  <a:gd name="T78" fmla="*/ 261 w 890"/>
                  <a:gd name="T79" fmla="*/ 51 h 818"/>
                  <a:gd name="T80" fmla="*/ 172 w 890"/>
                  <a:gd name="T81" fmla="*/ 114 h 8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0"/>
                  <a:gd name="T124" fmla="*/ 0 h 818"/>
                  <a:gd name="T125" fmla="*/ 890 w 890"/>
                  <a:gd name="T126" fmla="*/ 818 h 8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0" h="818">
                    <a:moveTo>
                      <a:pt x="172" y="114"/>
                    </a:moveTo>
                    <a:lnTo>
                      <a:pt x="148" y="133"/>
                    </a:lnTo>
                    <a:lnTo>
                      <a:pt x="123" y="162"/>
                    </a:lnTo>
                    <a:lnTo>
                      <a:pt x="91" y="198"/>
                    </a:lnTo>
                    <a:lnTo>
                      <a:pt x="61" y="244"/>
                    </a:lnTo>
                    <a:lnTo>
                      <a:pt x="32" y="295"/>
                    </a:lnTo>
                    <a:lnTo>
                      <a:pt x="12" y="357"/>
                    </a:lnTo>
                    <a:lnTo>
                      <a:pt x="0" y="427"/>
                    </a:lnTo>
                    <a:lnTo>
                      <a:pt x="3" y="504"/>
                    </a:lnTo>
                    <a:lnTo>
                      <a:pt x="16" y="579"/>
                    </a:lnTo>
                    <a:lnTo>
                      <a:pt x="42" y="644"/>
                    </a:lnTo>
                    <a:lnTo>
                      <a:pt x="75" y="699"/>
                    </a:lnTo>
                    <a:lnTo>
                      <a:pt x="118" y="743"/>
                    </a:lnTo>
                    <a:lnTo>
                      <a:pt x="167" y="776"/>
                    </a:lnTo>
                    <a:lnTo>
                      <a:pt x="223" y="799"/>
                    </a:lnTo>
                    <a:lnTo>
                      <a:pt x="285" y="812"/>
                    </a:lnTo>
                    <a:lnTo>
                      <a:pt x="352" y="818"/>
                    </a:lnTo>
                    <a:lnTo>
                      <a:pt x="424" y="810"/>
                    </a:lnTo>
                    <a:lnTo>
                      <a:pt x="509" y="788"/>
                    </a:lnTo>
                    <a:lnTo>
                      <a:pt x="595" y="753"/>
                    </a:lnTo>
                    <a:lnTo>
                      <a:pt x="683" y="707"/>
                    </a:lnTo>
                    <a:lnTo>
                      <a:pt x="759" y="648"/>
                    </a:lnTo>
                    <a:lnTo>
                      <a:pt x="824" y="578"/>
                    </a:lnTo>
                    <a:lnTo>
                      <a:pt x="867" y="496"/>
                    </a:lnTo>
                    <a:lnTo>
                      <a:pt x="886" y="403"/>
                    </a:lnTo>
                    <a:lnTo>
                      <a:pt x="887" y="317"/>
                    </a:lnTo>
                    <a:lnTo>
                      <a:pt x="889" y="254"/>
                    </a:lnTo>
                    <a:lnTo>
                      <a:pt x="889" y="209"/>
                    </a:lnTo>
                    <a:lnTo>
                      <a:pt x="890" y="179"/>
                    </a:lnTo>
                    <a:lnTo>
                      <a:pt x="889" y="157"/>
                    </a:lnTo>
                    <a:lnTo>
                      <a:pt x="887" y="140"/>
                    </a:lnTo>
                    <a:lnTo>
                      <a:pt x="883" y="123"/>
                    </a:lnTo>
                    <a:lnTo>
                      <a:pt x="879" y="101"/>
                    </a:lnTo>
                    <a:lnTo>
                      <a:pt x="851" y="72"/>
                    </a:lnTo>
                    <a:lnTo>
                      <a:pt x="789" y="45"/>
                    </a:lnTo>
                    <a:lnTo>
                      <a:pt x="702" y="20"/>
                    </a:lnTo>
                    <a:lnTo>
                      <a:pt x="598" y="5"/>
                    </a:lnTo>
                    <a:lnTo>
                      <a:pt x="483" y="0"/>
                    </a:lnTo>
                    <a:lnTo>
                      <a:pt x="369" y="16"/>
                    </a:lnTo>
                    <a:lnTo>
                      <a:pt x="261" y="51"/>
                    </a:lnTo>
                    <a:lnTo>
                      <a:pt x="172" y="114"/>
                    </a:lnTo>
                    <a:close/>
                  </a:path>
                </a:pathLst>
              </a:custGeom>
              <a:solidFill>
                <a:srgbClr val="5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6" name="Freeform 380">
                <a:extLst>
                  <a:ext uri="{FF2B5EF4-FFF2-40B4-BE49-F238E27FC236}">
                    <a16:creationId xmlns:a16="http://schemas.microsoft.com/office/drawing/2014/main" id="{3854D790-E502-4FCC-84B1-472400007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" y="2605"/>
                <a:ext cx="715" cy="605"/>
              </a:xfrm>
              <a:custGeom>
                <a:avLst/>
                <a:gdLst>
                  <a:gd name="T0" fmla="*/ 613 w 715"/>
                  <a:gd name="T1" fmla="*/ 252 h 605"/>
                  <a:gd name="T2" fmla="*/ 644 w 715"/>
                  <a:gd name="T3" fmla="*/ 221 h 605"/>
                  <a:gd name="T4" fmla="*/ 672 w 715"/>
                  <a:gd name="T5" fmla="*/ 189 h 605"/>
                  <a:gd name="T6" fmla="*/ 692 w 715"/>
                  <a:gd name="T7" fmla="*/ 154 h 605"/>
                  <a:gd name="T8" fmla="*/ 706 w 715"/>
                  <a:gd name="T9" fmla="*/ 123 h 605"/>
                  <a:gd name="T10" fmla="*/ 713 w 715"/>
                  <a:gd name="T11" fmla="*/ 91 h 605"/>
                  <a:gd name="T12" fmla="*/ 715 w 715"/>
                  <a:gd name="T13" fmla="*/ 62 h 605"/>
                  <a:gd name="T14" fmla="*/ 710 w 715"/>
                  <a:gd name="T15" fmla="*/ 38 h 605"/>
                  <a:gd name="T16" fmla="*/ 702 w 715"/>
                  <a:gd name="T17" fmla="*/ 20 h 605"/>
                  <a:gd name="T18" fmla="*/ 680 w 715"/>
                  <a:gd name="T19" fmla="*/ 6 h 605"/>
                  <a:gd name="T20" fmla="*/ 647 w 715"/>
                  <a:gd name="T21" fmla="*/ 0 h 605"/>
                  <a:gd name="T22" fmla="*/ 602 w 715"/>
                  <a:gd name="T23" fmla="*/ 0 h 605"/>
                  <a:gd name="T24" fmla="*/ 555 w 715"/>
                  <a:gd name="T25" fmla="*/ 5 h 605"/>
                  <a:gd name="T26" fmla="*/ 502 w 715"/>
                  <a:gd name="T27" fmla="*/ 12 h 605"/>
                  <a:gd name="T28" fmla="*/ 453 w 715"/>
                  <a:gd name="T29" fmla="*/ 22 h 605"/>
                  <a:gd name="T30" fmla="*/ 405 w 715"/>
                  <a:gd name="T31" fmla="*/ 30 h 605"/>
                  <a:gd name="T32" fmla="*/ 368 w 715"/>
                  <a:gd name="T33" fmla="*/ 41 h 605"/>
                  <a:gd name="T34" fmla="*/ 323 w 715"/>
                  <a:gd name="T35" fmla="*/ 62 h 605"/>
                  <a:gd name="T36" fmla="*/ 265 w 715"/>
                  <a:gd name="T37" fmla="*/ 108 h 605"/>
                  <a:gd name="T38" fmla="*/ 199 w 715"/>
                  <a:gd name="T39" fmla="*/ 172 h 605"/>
                  <a:gd name="T40" fmla="*/ 134 w 715"/>
                  <a:gd name="T41" fmla="*/ 246 h 605"/>
                  <a:gd name="T42" fmla="*/ 74 w 715"/>
                  <a:gd name="T43" fmla="*/ 323 h 605"/>
                  <a:gd name="T44" fmla="*/ 26 w 715"/>
                  <a:gd name="T45" fmla="*/ 399 h 605"/>
                  <a:gd name="T46" fmla="*/ 0 w 715"/>
                  <a:gd name="T47" fmla="*/ 465 h 605"/>
                  <a:gd name="T48" fmla="*/ 2 w 715"/>
                  <a:gd name="T49" fmla="*/ 519 h 605"/>
                  <a:gd name="T50" fmla="*/ 28 w 715"/>
                  <a:gd name="T51" fmla="*/ 553 h 605"/>
                  <a:gd name="T52" fmla="*/ 71 w 715"/>
                  <a:gd name="T53" fmla="*/ 581 h 605"/>
                  <a:gd name="T54" fmla="*/ 124 w 715"/>
                  <a:gd name="T55" fmla="*/ 596 h 605"/>
                  <a:gd name="T56" fmla="*/ 186 w 715"/>
                  <a:gd name="T57" fmla="*/ 605 h 605"/>
                  <a:gd name="T58" fmla="*/ 245 w 715"/>
                  <a:gd name="T59" fmla="*/ 604 h 605"/>
                  <a:gd name="T60" fmla="*/ 301 w 715"/>
                  <a:gd name="T61" fmla="*/ 593 h 605"/>
                  <a:gd name="T62" fmla="*/ 348 w 715"/>
                  <a:gd name="T63" fmla="*/ 576 h 605"/>
                  <a:gd name="T64" fmla="*/ 379 w 715"/>
                  <a:gd name="T65" fmla="*/ 553 h 605"/>
                  <a:gd name="T66" fmla="*/ 401 w 715"/>
                  <a:gd name="T67" fmla="*/ 516 h 605"/>
                  <a:gd name="T68" fmla="*/ 427 w 715"/>
                  <a:gd name="T69" fmla="*/ 471 h 605"/>
                  <a:gd name="T70" fmla="*/ 456 w 715"/>
                  <a:gd name="T71" fmla="*/ 421 h 605"/>
                  <a:gd name="T72" fmla="*/ 487 w 715"/>
                  <a:gd name="T73" fmla="*/ 372 h 605"/>
                  <a:gd name="T74" fmla="*/ 517 w 715"/>
                  <a:gd name="T75" fmla="*/ 324 h 605"/>
                  <a:gd name="T76" fmla="*/ 551 w 715"/>
                  <a:gd name="T77" fmla="*/ 287 h 605"/>
                  <a:gd name="T78" fmla="*/ 581 w 715"/>
                  <a:gd name="T79" fmla="*/ 261 h 605"/>
                  <a:gd name="T80" fmla="*/ 613 w 715"/>
                  <a:gd name="T81" fmla="*/ 252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5"/>
                  <a:gd name="T124" fmla="*/ 0 h 605"/>
                  <a:gd name="T125" fmla="*/ 715 w 715"/>
                  <a:gd name="T126" fmla="*/ 605 h 60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5" h="605">
                    <a:moveTo>
                      <a:pt x="613" y="252"/>
                    </a:moveTo>
                    <a:lnTo>
                      <a:pt x="644" y="221"/>
                    </a:lnTo>
                    <a:lnTo>
                      <a:pt x="672" y="189"/>
                    </a:lnTo>
                    <a:lnTo>
                      <a:pt x="692" y="154"/>
                    </a:lnTo>
                    <a:lnTo>
                      <a:pt x="706" y="123"/>
                    </a:lnTo>
                    <a:lnTo>
                      <a:pt x="713" y="91"/>
                    </a:lnTo>
                    <a:lnTo>
                      <a:pt x="715" y="62"/>
                    </a:lnTo>
                    <a:lnTo>
                      <a:pt x="710" y="38"/>
                    </a:lnTo>
                    <a:lnTo>
                      <a:pt x="702" y="20"/>
                    </a:lnTo>
                    <a:lnTo>
                      <a:pt x="680" y="6"/>
                    </a:lnTo>
                    <a:lnTo>
                      <a:pt x="647" y="0"/>
                    </a:lnTo>
                    <a:lnTo>
                      <a:pt x="602" y="0"/>
                    </a:lnTo>
                    <a:lnTo>
                      <a:pt x="555" y="5"/>
                    </a:lnTo>
                    <a:lnTo>
                      <a:pt x="502" y="12"/>
                    </a:lnTo>
                    <a:lnTo>
                      <a:pt x="453" y="22"/>
                    </a:lnTo>
                    <a:lnTo>
                      <a:pt x="405" y="30"/>
                    </a:lnTo>
                    <a:lnTo>
                      <a:pt x="368" y="41"/>
                    </a:lnTo>
                    <a:lnTo>
                      <a:pt x="323" y="62"/>
                    </a:lnTo>
                    <a:lnTo>
                      <a:pt x="265" y="108"/>
                    </a:lnTo>
                    <a:lnTo>
                      <a:pt x="199" y="172"/>
                    </a:lnTo>
                    <a:lnTo>
                      <a:pt x="134" y="246"/>
                    </a:lnTo>
                    <a:lnTo>
                      <a:pt x="74" y="323"/>
                    </a:lnTo>
                    <a:lnTo>
                      <a:pt x="26" y="399"/>
                    </a:lnTo>
                    <a:lnTo>
                      <a:pt x="0" y="465"/>
                    </a:lnTo>
                    <a:lnTo>
                      <a:pt x="2" y="519"/>
                    </a:lnTo>
                    <a:lnTo>
                      <a:pt x="28" y="553"/>
                    </a:lnTo>
                    <a:lnTo>
                      <a:pt x="71" y="581"/>
                    </a:lnTo>
                    <a:lnTo>
                      <a:pt x="124" y="596"/>
                    </a:lnTo>
                    <a:lnTo>
                      <a:pt x="186" y="605"/>
                    </a:lnTo>
                    <a:lnTo>
                      <a:pt x="245" y="604"/>
                    </a:lnTo>
                    <a:lnTo>
                      <a:pt x="301" y="593"/>
                    </a:lnTo>
                    <a:lnTo>
                      <a:pt x="348" y="576"/>
                    </a:lnTo>
                    <a:lnTo>
                      <a:pt x="379" y="553"/>
                    </a:lnTo>
                    <a:lnTo>
                      <a:pt x="401" y="516"/>
                    </a:lnTo>
                    <a:lnTo>
                      <a:pt x="427" y="471"/>
                    </a:lnTo>
                    <a:lnTo>
                      <a:pt x="456" y="421"/>
                    </a:lnTo>
                    <a:lnTo>
                      <a:pt x="487" y="372"/>
                    </a:lnTo>
                    <a:lnTo>
                      <a:pt x="517" y="324"/>
                    </a:lnTo>
                    <a:lnTo>
                      <a:pt x="551" y="287"/>
                    </a:lnTo>
                    <a:lnTo>
                      <a:pt x="581" y="261"/>
                    </a:lnTo>
                    <a:lnTo>
                      <a:pt x="613" y="252"/>
                    </a:lnTo>
                    <a:close/>
                  </a:path>
                </a:pathLst>
              </a:custGeom>
              <a:solidFill>
                <a:srgbClr val="FF4040"/>
              </a:solidFill>
              <a:ln w="9525">
                <a:solidFill>
                  <a:srgbClr val="33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7" name="Freeform 381">
                <a:extLst>
                  <a:ext uri="{FF2B5EF4-FFF2-40B4-BE49-F238E27FC236}">
                    <a16:creationId xmlns:a16="http://schemas.microsoft.com/office/drawing/2014/main" id="{A3652B94-F687-40A3-A471-5C1BDD41A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" y="2615"/>
                <a:ext cx="642" cy="519"/>
              </a:xfrm>
              <a:custGeom>
                <a:avLst/>
                <a:gdLst>
                  <a:gd name="T0" fmla="*/ 642 w 642"/>
                  <a:gd name="T1" fmla="*/ 0 h 519"/>
                  <a:gd name="T2" fmla="*/ 624 w 642"/>
                  <a:gd name="T3" fmla="*/ 0 h 519"/>
                  <a:gd name="T4" fmla="*/ 592 w 642"/>
                  <a:gd name="T5" fmla="*/ 3 h 519"/>
                  <a:gd name="T6" fmla="*/ 552 w 642"/>
                  <a:gd name="T7" fmla="*/ 6 h 519"/>
                  <a:gd name="T8" fmla="*/ 508 w 642"/>
                  <a:gd name="T9" fmla="*/ 12 h 519"/>
                  <a:gd name="T10" fmla="*/ 462 w 642"/>
                  <a:gd name="T11" fmla="*/ 18 h 519"/>
                  <a:gd name="T12" fmla="*/ 421 w 642"/>
                  <a:gd name="T13" fmla="*/ 25 h 519"/>
                  <a:gd name="T14" fmla="*/ 385 w 642"/>
                  <a:gd name="T15" fmla="*/ 32 h 519"/>
                  <a:gd name="T16" fmla="*/ 363 w 642"/>
                  <a:gd name="T17" fmla="*/ 41 h 519"/>
                  <a:gd name="T18" fmla="*/ 347 w 642"/>
                  <a:gd name="T19" fmla="*/ 49 h 519"/>
                  <a:gd name="T20" fmla="*/ 323 w 642"/>
                  <a:gd name="T21" fmla="*/ 67 h 519"/>
                  <a:gd name="T22" fmla="*/ 292 w 642"/>
                  <a:gd name="T23" fmla="*/ 91 h 519"/>
                  <a:gd name="T24" fmla="*/ 258 w 642"/>
                  <a:gd name="T25" fmla="*/ 123 h 519"/>
                  <a:gd name="T26" fmla="*/ 219 w 642"/>
                  <a:gd name="T27" fmla="*/ 157 h 519"/>
                  <a:gd name="T28" fmla="*/ 179 w 642"/>
                  <a:gd name="T29" fmla="*/ 198 h 519"/>
                  <a:gd name="T30" fmla="*/ 138 w 642"/>
                  <a:gd name="T31" fmla="*/ 239 h 519"/>
                  <a:gd name="T32" fmla="*/ 102 w 642"/>
                  <a:gd name="T33" fmla="*/ 283 h 519"/>
                  <a:gd name="T34" fmla="*/ 79 w 642"/>
                  <a:gd name="T35" fmla="*/ 310 h 519"/>
                  <a:gd name="T36" fmla="*/ 59 w 642"/>
                  <a:gd name="T37" fmla="*/ 337 h 519"/>
                  <a:gd name="T38" fmla="*/ 40 w 642"/>
                  <a:gd name="T39" fmla="*/ 363 h 519"/>
                  <a:gd name="T40" fmla="*/ 27 w 642"/>
                  <a:gd name="T41" fmla="*/ 391 h 519"/>
                  <a:gd name="T42" fmla="*/ 14 w 642"/>
                  <a:gd name="T43" fmla="*/ 414 h 519"/>
                  <a:gd name="T44" fmla="*/ 6 w 642"/>
                  <a:gd name="T45" fmla="*/ 438 h 519"/>
                  <a:gd name="T46" fmla="*/ 0 w 642"/>
                  <a:gd name="T47" fmla="*/ 460 h 519"/>
                  <a:gd name="T48" fmla="*/ 0 w 642"/>
                  <a:gd name="T49" fmla="*/ 481 h 519"/>
                  <a:gd name="T50" fmla="*/ 0 w 642"/>
                  <a:gd name="T51" fmla="*/ 488 h 519"/>
                  <a:gd name="T52" fmla="*/ 4 w 642"/>
                  <a:gd name="T53" fmla="*/ 497 h 519"/>
                  <a:gd name="T54" fmla="*/ 9 w 642"/>
                  <a:gd name="T55" fmla="*/ 504 h 519"/>
                  <a:gd name="T56" fmla="*/ 14 w 642"/>
                  <a:gd name="T57" fmla="*/ 510 h 519"/>
                  <a:gd name="T58" fmla="*/ 23 w 642"/>
                  <a:gd name="T59" fmla="*/ 516 h 519"/>
                  <a:gd name="T60" fmla="*/ 29 w 642"/>
                  <a:gd name="T61" fmla="*/ 519 h 519"/>
                  <a:gd name="T62" fmla="*/ 30 w 642"/>
                  <a:gd name="T63" fmla="*/ 503 h 519"/>
                  <a:gd name="T64" fmla="*/ 36 w 642"/>
                  <a:gd name="T65" fmla="*/ 480 h 519"/>
                  <a:gd name="T66" fmla="*/ 43 w 642"/>
                  <a:gd name="T67" fmla="*/ 452 h 519"/>
                  <a:gd name="T68" fmla="*/ 55 w 642"/>
                  <a:gd name="T69" fmla="*/ 425 h 519"/>
                  <a:gd name="T70" fmla="*/ 65 w 642"/>
                  <a:gd name="T71" fmla="*/ 395 h 519"/>
                  <a:gd name="T72" fmla="*/ 76 w 642"/>
                  <a:gd name="T73" fmla="*/ 370 h 519"/>
                  <a:gd name="T74" fmla="*/ 86 w 642"/>
                  <a:gd name="T75" fmla="*/ 350 h 519"/>
                  <a:gd name="T76" fmla="*/ 97 w 642"/>
                  <a:gd name="T77" fmla="*/ 339 h 519"/>
                  <a:gd name="T78" fmla="*/ 109 w 642"/>
                  <a:gd name="T79" fmla="*/ 320 h 519"/>
                  <a:gd name="T80" fmla="*/ 137 w 642"/>
                  <a:gd name="T81" fmla="*/ 290 h 519"/>
                  <a:gd name="T82" fmla="*/ 174 w 642"/>
                  <a:gd name="T83" fmla="*/ 249 h 519"/>
                  <a:gd name="T84" fmla="*/ 218 w 642"/>
                  <a:gd name="T85" fmla="*/ 205 h 519"/>
                  <a:gd name="T86" fmla="*/ 262 w 642"/>
                  <a:gd name="T87" fmla="*/ 157 h 519"/>
                  <a:gd name="T88" fmla="*/ 308 w 642"/>
                  <a:gd name="T89" fmla="*/ 117 h 519"/>
                  <a:gd name="T90" fmla="*/ 349 w 642"/>
                  <a:gd name="T91" fmla="*/ 82 h 519"/>
                  <a:gd name="T92" fmla="*/ 383 w 642"/>
                  <a:gd name="T93" fmla="*/ 64 h 519"/>
                  <a:gd name="T94" fmla="*/ 411 w 642"/>
                  <a:gd name="T95" fmla="*/ 51 h 519"/>
                  <a:gd name="T96" fmla="*/ 444 w 642"/>
                  <a:gd name="T97" fmla="*/ 41 h 519"/>
                  <a:gd name="T98" fmla="*/ 478 w 642"/>
                  <a:gd name="T99" fmla="*/ 31 h 519"/>
                  <a:gd name="T100" fmla="*/ 514 w 642"/>
                  <a:gd name="T101" fmla="*/ 23 h 519"/>
                  <a:gd name="T102" fmla="*/ 547 w 642"/>
                  <a:gd name="T103" fmla="*/ 15 h 519"/>
                  <a:gd name="T104" fmla="*/ 582 w 642"/>
                  <a:gd name="T105" fmla="*/ 9 h 519"/>
                  <a:gd name="T106" fmla="*/ 614 w 642"/>
                  <a:gd name="T107" fmla="*/ 3 h 519"/>
                  <a:gd name="T108" fmla="*/ 642 w 642"/>
                  <a:gd name="T109" fmla="*/ 0 h 5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2"/>
                  <a:gd name="T166" fmla="*/ 0 h 519"/>
                  <a:gd name="T167" fmla="*/ 642 w 642"/>
                  <a:gd name="T168" fmla="*/ 519 h 5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2" h="519">
                    <a:moveTo>
                      <a:pt x="642" y="0"/>
                    </a:moveTo>
                    <a:lnTo>
                      <a:pt x="624" y="0"/>
                    </a:lnTo>
                    <a:lnTo>
                      <a:pt x="592" y="3"/>
                    </a:lnTo>
                    <a:lnTo>
                      <a:pt x="552" y="6"/>
                    </a:lnTo>
                    <a:lnTo>
                      <a:pt x="508" y="12"/>
                    </a:lnTo>
                    <a:lnTo>
                      <a:pt x="462" y="18"/>
                    </a:lnTo>
                    <a:lnTo>
                      <a:pt x="421" y="25"/>
                    </a:lnTo>
                    <a:lnTo>
                      <a:pt x="385" y="32"/>
                    </a:lnTo>
                    <a:lnTo>
                      <a:pt x="363" y="41"/>
                    </a:lnTo>
                    <a:lnTo>
                      <a:pt x="347" y="49"/>
                    </a:lnTo>
                    <a:lnTo>
                      <a:pt x="323" y="67"/>
                    </a:lnTo>
                    <a:lnTo>
                      <a:pt x="292" y="91"/>
                    </a:lnTo>
                    <a:lnTo>
                      <a:pt x="258" y="123"/>
                    </a:lnTo>
                    <a:lnTo>
                      <a:pt x="219" y="157"/>
                    </a:lnTo>
                    <a:lnTo>
                      <a:pt x="179" y="198"/>
                    </a:lnTo>
                    <a:lnTo>
                      <a:pt x="138" y="239"/>
                    </a:lnTo>
                    <a:lnTo>
                      <a:pt x="102" y="283"/>
                    </a:lnTo>
                    <a:lnTo>
                      <a:pt x="79" y="310"/>
                    </a:lnTo>
                    <a:lnTo>
                      <a:pt x="59" y="337"/>
                    </a:lnTo>
                    <a:lnTo>
                      <a:pt x="40" y="363"/>
                    </a:lnTo>
                    <a:lnTo>
                      <a:pt x="27" y="391"/>
                    </a:lnTo>
                    <a:lnTo>
                      <a:pt x="14" y="414"/>
                    </a:lnTo>
                    <a:lnTo>
                      <a:pt x="6" y="438"/>
                    </a:lnTo>
                    <a:lnTo>
                      <a:pt x="0" y="460"/>
                    </a:lnTo>
                    <a:lnTo>
                      <a:pt x="0" y="481"/>
                    </a:lnTo>
                    <a:lnTo>
                      <a:pt x="0" y="488"/>
                    </a:lnTo>
                    <a:lnTo>
                      <a:pt x="4" y="497"/>
                    </a:lnTo>
                    <a:lnTo>
                      <a:pt x="9" y="504"/>
                    </a:lnTo>
                    <a:lnTo>
                      <a:pt x="14" y="510"/>
                    </a:lnTo>
                    <a:lnTo>
                      <a:pt x="23" y="516"/>
                    </a:lnTo>
                    <a:lnTo>
                      <a:pt x="29" y="519"/>
                    </a:lnTo>
                    <a:lnTo>
                      <a:pt x="30" y="503"/>
                    </a:lnTo>
                    <a:lnTo>
                      <a:pt x="36" y="480"/>
                    </a:lnTo>
                    <a:lnTo>
                      <a:pt x="43" y="452"/>
                    </a:lnTo>
                    <a:lnTo>
                      <a:pt x="55" y="425"/>
                    </a:lnTo>
                    <a:lnTo>
                      <a:pt x="65" y="395"/>
                    </a:lnTo>
                    <a:lnTo>
                      <a:pt x="76" y="370"/>
                    </a:lnTo>
                    <a:lnTo>
                      <a:pt x="86" y="350"/>
                    </a:lnTo>
                    <a:lnTo>
                      <a:pt x="97" y="339"/>
                    </a:lnTo>
                    <a:lnTo>
                      <a:pt x="109" y="320"/>
                    </a:lnTo>
                    <a:lnTo>
                      <a:pt x="137" y="290"/>
                    </a:lnTo>
                    <a:lnTo>
                      <a:pt x="174" y="249"/>
                    </a:lnTo>
                    <a:lnTo>
                      <a:pt x="218" y="205"/>
                    </a:lnTo>
                    <a:lnTo>
                      <a:pt x="262" y="157"/>
                    </a:lnTo>
                    <a:lnTo>
                      <a:pt x="308" y="117"/>
                    </a:lnTo>
                    <a:lnTo>
                      <a:pt x="349" y="82"/>
                    </a:lnTo>
                    <a:lnTo>
                      <a:pt x="383" y="64"/>
                    </a:lnTo>
                    <a:lnTo>
                      <a:pt x="411" y="51"/>
                    </a:lnTo>
                    <a:lnTo>
                      <a:pt x="444" y="41"/>
                    </a:lnTo>
                    <a:lnTo>
                      <a:pt x="478" y="31"/>
                    </a:lnTo>
                    <a:lnTo>
                      <a:pt x="514" y="23"/>
                    </a:lnTo>
                    <a:lnTo>
                      <a:pt x="547" y="15"/>
                    </a:lnTo>
                    <a:lnTo>
                      <a:pt x="582" y="9"/>
                    </a:lnTo>
                    <a:lnTo>
                      <a:pt x="614" y="3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8" name="Freeform 382">
                <a:extLst>
                  <a:ext uri="{FF2B5EF4-FFF2-40B4-BE49-F238E27FC236}">
                    <a16:creationId xmlns:a16="http://schemas.microsoft.com/office/drawing/2014/main" id="{69E020CC-47D9-459B-8574-39F7EE7A8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" y="2615"/>
                <a:ext cx="584" cy="581"/>
              </a:xfrm>
              <a:custGeom>
                <a:avLst/>
                <a:gdLst>
                  <a:gd name="T0" fmla="*/ 482 w 584"/>
                  <a:gd name="T1" fmla="*/ 242 h 581"/>
                  <a:gd name="T2" fmla="*/ 513 w 584"/>
                  <a:gd name="T3" fmla="*/ 211 h 581"/>
                  <a:gd name="T4" fmla="*/ 541 w 584"/>
                  <a:gd name="T5" fmla="*/ 179 h 581"/>
                  <a:gd name="T6" fmla="*/ 561 w 584"/>
                  <a:gd name="T7" fmla="*/ 144 h 581"/>
                  <a:gd name="T8" fmla="*/ 575 w 584"/>
                  <a:gd name="T9" fmla="*/ 113 h 581"/>
                  <a:gd name="T10" fmla="*/ 582 w 584"/>
                  <a:gd name="T11" fmla="*/ 81 h 581"/>
                  <a:gd name="T12" fmla="*/ 584 w 584"/>
                  <a:gd name="T13" fmla="*/ 52 h 581"/>
                  <a:gd name="T14" fmla="*/ 579 w 584"/>
                  <a:gd name="T15" fmla="*/ 28 h 581"/>
                  <a:gd name="T16" fmla="*/ 571 w 584"/>
                  <a:gd name="T17" fmla="*/ 10 h 581"/>
                  <a:gd name="T18" fmla="*/ 554 w 584"/>
                  <a:gd name="T19" fmla="*/ 0 h 581"/>
                  <a:gd name="T20" fmla="*/ 532 w 584"/>
                  <a:gd name="T21" fmla="*/ 8 h 581"/>
                  <a:gd name="T22" fmla="*/ 506 w 584"/>
                  <a:gd name="T23" fmla="*/ 23 h 581"/>
                  <a:gd name="T24" fmla="*/ 477 w 584"/>
                  <a:gd name="T25" fmla="*/ 48 h 581"/>
                  <a:gd name="T26" fmla="*/ 444 w 584"/>
                  <a:gd name="T27" fmla="*/ 74 h 581"/>
                  <a:gd name="T28" fmla="*/ 411 w 584"/>
                  <a:gd name="T29" fmla="*/ 101 h 581"/>
                  <a:gd name="T30" fmla="*/ 376 w 584"/>
                  <a:gd name="T31" fmla="*/ 124 h 581"/>
                  <a:gd name="T32" fmla="*/ 345 w 584"/>
                  <a:gd name="T33" fmla="*/ 139 h 581"/>
                  <a:gd name="T34" fmla="*/ 301 w 584"/>
                  <a:gd name="T35" fmla="*/ 154 h 581"/>
                  <a:gd name="T36" fmla="*/ 247 w 584"/>
                  <a:gd name="T37" fmla="*/ 189 h 581"/>
                  <a:gd name="T38" fmla="*/ 185 w 584"/>
                  <a:gd name="T39" fmla="*/ 235 h 581"/>
                  <a:gd name="T40" fmla="*/ 123 w 584"/>
                  <a:gd name="T41" fmla="*/ 290 h 581"/>
                  <a:gd name="T42" fmla="*/ 67 w 584"/>
                  <a:gd name="T43" fmla="*/ 347 h 581"/>
                  <a:gd name="T44" fmla="*/ 23 w 584"/>
                  <a:gd name="T45" fmla="*/ 406 h 581"/>
                  <a:gd name="T46" fmla="*/ 0 w 584"/>
                  <a:gd name="T47" fmla="*/ 460 h 581"/>
                  <a:gd name="T48" fmla="*/ 3 w 584"/>
                  <a:gd name="T49" fmla="*/ 509 h 581"/>
                  <a:gd name="T50" fmla="*/ 25 w 584"/>
                  <a:gd name="T51" fmla="*/ 542 h 581"/>
                  <a:gd name="T52" fmla="*/ 57 w 584"/>
                  <a:gd name="T53" fmla="*/ 565 h 581"/>
                  <a:gd name="T54" fmla="*/ 94 w 584"/>
                  <a:gd name="T55" fmla="*/ 576 h 581"/>
                  <a:gd name="T56" fmla="*/ 136 w 584"/>
                  <a:gd name="T57" fmla="*/ 581 h 581"/>
                  <a:gd name="T58" fmla="*/ 173 w 584"/>
                  <a:gd name="T59" fmla="*/ 576 h 581"/>
                  <a:gd name="T60" fmla="*/ 208 w 584"/>
                  <a:gd name="T61" fmla="*/ 568 h 581"/>
                  <a:gd name="T62" fmla="*/ 234 w 584"/>
                  <a:gd name="T63" fmla="*/ 555 h 581"/>
                  <a:gd name="T64" fmla="*/ 248 w 584"/>
                  <a:gd name="T65" fmla="*/ 543 h 581"/>
                  <a:gd name="T66" fmla="*/ 264 w 584"/>
                  <a:gd name="T67" fmla="*/ 503 h 581"/>
                  <a:gd name="T68" fmla="*/ 287 w 584"/>
                  <a:gd name="T69" fmla="*/ 457 h 581"/>
                  <a:gd name="T70" fmla="*/ 316 w 584"/>
                  <a:gd name="T71" fmla="*/ 408 h 581"/>
                  <a:gd name="T72" fmla="*/ 349 w 584"/>
                  <a:gd name="T73" fmla="*/ 359 h 581"/>
                  <a:gd name="T74" fmla="*/ 382 w 584"/>
                  <a:gd name="T75" fmla="*/ 313 h 581"/>
                  <a:gd name="T76" fmla="*/ 417 w 584"/>
                  <a:gd name="T77" fmla="*/ 275 h 581"/>
                  <a:gd name="T78" fmla="*/ 450 w 584"/>
                  <a:gd name="T79" fmla="*/ 251 h 581"/>
                  <a:gd name="T80" fmla="*/ 482 w 584"/>
                  <a:gd name="T81" fmla="*/ 242 h 5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4"/>
                  <a:gd name="T124" fmla="*/ 0 h 581"/>
                  <a:gd name="T125" fmla="*/ 584 w 584"/>
                  <a:gd name="T126" fmla="*/ 581 h 5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4" h="581">
                    <a:moveTo>
                      <a:pt x="482" y="242"/>
                    </a:moveTo>
                    <a:lnTo>
                      <a:pt x="513" y="211"/>
                    </a:lnTo>
                    <a:lnTo>
                      <a:pt x="541" y="179"/>
                    </a:lnTo>
                    <a:lnTo>
                      <a:pt x="561" y="144"/>
                    </a:lnTo>
                    <a:lnTo>
                      <a:pt x="575" y="113"/>
                    </a:lnTo>
                    <a:lnTo>
                      <a:pt x="582" y="81"/>
                    </a:lnTo>
                    <a:lnTo>
                      <a:pt x="584" y="52"/>
                    </a:lnTo>
                    <a:lnTo>
                      <a:pt x="579" y="28"/>
                    </a:lnTo>
                    <a:lnTo>
                      <a:pt x="571" y="10"/>
                    </a:lnTo>
                    <a:lnTo>
                      <a:pt x="554" y="0"/>
                    </a:lnTo>
                    <a:lnTo>
                      <a:pt x="532" y="8"/>
                    </a:lnTo>
                    <a:lnTo>
                      <a:pt x="506" y="23"/>
                    </a:lnTo>
                    <a:lnTo>
                      <a:pt x="477" y="48"/>
                    </a:lnTo>
                    <a:lnTo>
                      <a:pt x="444" y="74"/>
                    </a:lnTo>
                    <a:lnTo>
                      <a:pt x="411" y="101"/>
                    </a:lnTo>
                    <a:lnTo>
                      <a:pt x="376" y="124"/>
                    </a:lnTo>
                    <a:lnTo>
                      <a:pt x="345" y="139"/>
                    </a:lnTo>
                    <a:lnTo>
                      <a:pt x="301" y="154"/>
                    </a:lnTo>
                    <a:lnTo>
                      <a:pt x="247" y="189"/>
                    </a:lnTo>
                    <a:lnTo>
                      <a:pt x="185" y="235"/>
                    </a:lnTo>
                    <a:lnTo>
                      <a:pt x="123" y="290"/>
                    </a:lnTo>
                    <a:lnTo>
                      <a:pt x="67" y="347"/>
                    </a:lnTo>
                    <a:lnTo>
                      <a:pt x="23" y="406"/>
                    </a:lnTo>
                    <a:lnTo>
                      <a:pt x="0" y="460"/>
                    </a:lnTo>
                    <a:lnTo>
                      <a:pt x="3" y="509"/>
                    </a:lnTo>
                    <a:lnTo>
                      <a:pt x="25" y="542"/>
                    </a:lnTo>
                    <a:lnTo>
                      <a:pt x="57" y="565"/>
                    </a:lnTo>
                    <a:lnTo>
                      <a:pt x="94" y="576"/>
                    </a:lnTo>
                    <a:lnTo>
                      <a:pt x="136" y="581"/>
                    </a:lnTo>
                    <a:lnTo>
                      <a:pt x="173" y="576"/>
                    </a:lnTo>
                    <a:lnTo>
                      <a:pt x="208" y="568"/>
                    </a:lnTo>
                    <a:lnTo>
                      <a:pt x="234" y="555"/>
                    </a:lnTo>
                    <a:lnTo>
                      <a:pt x="248" y="543"/>
                    </a:lnTo>
                    <a:lnTo>
                      <a:pt x="264" y="503"/>
                    </a:lnTo>
                    <a:lnTo>
                      <a:pt x="287" y="457"/>
                    </a:lnTo>
                    <a:lnTo>
                      <a:pt x="316" y="408"/>
                    </a:lnTo>
                    <a:lnTo>
                      <a:pt x="349" y="359"/>
                    </a:lnTo>
                    <a:lnTo>
                      <a:pt x="382" y="313"/>
                    </a:lnTo>
                    <a:lnTo>
                      <a:pt x="417" y="275"/>
                    </a:lnTo>
                    <a:lnTo>
                      <a:pt x="450" y="251"/>
                    </a:lnTo>
                    <a:lnTo>
                      <a:pt x="482" y="24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9" name="Freeform 383">
                <a:extLst>
                  <a:ext uri="{FF2B5EF4-FFF2-40B4-BE49-F238E27FC236}">
                    <a16:creationId xmlns:a16="http://schemas.microsoft.com/office/drawing/2014/main" id="{4EB121B7-01BF-46E1-A09A-F5B22B082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2660"/>
                <a:ext cx="500" cy="540"/>
              </a:xfrm>
              <a:custGeom>
                <a:avLst/>
                <a:gdLst>
                  <a:gd name="T0" fmla="*/ 216 w 500"/>
                  <a:gd name="T1" fmla="*/ 177 h 540"/>
                  <a:gd name="T2" fmla="*/ 195 w 500"/>
                  <a:gd name="T3" fmla="*/ 193 h 540"/>
                  <a:gd name="T4" fmla="*/ 164 w 500"/>
                  <a:gd name="T5" fmla="*/ 222 h 540"/>
                  <a:gd name="T6" fmla="*/ 125 w 500"/>
                  <a:gd name="T7" fmla="*/ 256 h 540"/>
                  <a:gd name="T8" fmla="*/ 87 w 500"/>
                  <a:gd name="T9" fmla="*/ 298 h 540"/>
                  <a:gd name="T10" fmla="*/ 49 w 500"/>
                  <a:gd name="T11" fmla="*/ 340 h 540"/>
                  <a:gd name="T12" fmla="*/ 19 w 500"/>
                  <a:gd name="T13" fmla="*/ 382 h 540"/>
                  <a:gd name="T14" fmla="*/ 0 w 500"/>
                  <a:gd name="T15" fmla="*/ 418 h 540"/>
                  <a:gd name="T16" fmla="*/ 0 w 500"/>
                  <a:gd name="T17" fmla="*/ 449 h 540"/>
                  <a:gd name="T18" fmla="*/ 13 w 500"/>
                  <a:gd name="T19" fmla="*/ 484 h 540"/>
                  <a:gd name="T20" fmla="*/ 30 w 500"/>
                  <a:gd name="T21" fmla="*/ 510 h 540"/>
                  <a:gd name="T22" fmla="*/ 51 w 500"/>
                  <a:gd name="T23" fmla="*/ 527 h 540"/>
                  <a:gd name="T24" fmla="*/ 75 w 500"/>
                  <a:gd name="T25" fmla="*/ 537 h 540"/>
                  <a:gd name="T26" fmla="*/ 97 w 500"/>
                  <a:gd name="T27" fmla="*/ 540 h 540"/>
                  <a:gd name="T28" fmla="*/ 121 w 500"/>
                  <a:gd name="T29" fmla="*/ 537 h 540"/>
                  <a:gd name="T30" fmla="*/ 143 w 500"/>
                  <a:gd name="T31" fmla="*/ 530 h 540"/>
                  <a:gd name="T32" fmla="*/ 164 w 500"/>
                  <a:gd name="T33" fmla="*/ 518 h 540"/>
                  <a:gd name="T34" fmla="*/ 183 w 500"/>
                  <a:gd name="T35" fmla="*/ 500 h 540"/>
                  <a:gd name="T36" fmla="*/ 206 w 500"/>
                  <a:gd name="T37" fmla="*/ 477 h 540"/>
                  <a:gd name="T38" fmla="*/ 229 w 500"/>
                  <a:gd name="T39" fmla="*/ 448 h 540"/>
                  <a:gd name="T40" fmla="*/ 252 w 500"/>
                  <a:gd name="T41" fmla="*/ 419 h 540"/>
                  <a:gd name="T42" fmla="*/ 272 w 500"/>
                  <a:gd name="T43" fmla="*/ 389 h 540"/>
                  <a:gd name="T44" fmla="*/ 291 w 500"/>
                  <a:gd name="T45" fmla="*/ 360 h 540"/>
                  <a:gd name="T46" fmla="*/ 304 w 500"/>
                  <a:gd name="T47" fmla="*/ 335 h 540"/>
                  <a:gd name="T48" fmla="*/ 313 w 500"/>
                  <a:gd name="T49" fmla="*/ 315 h 540"/>
                  <a:gd name="T50" fmla="*/ 319 w 500"/>
                  <a:gd name="T51" fmla="*/ 297 h 540"/>
                  <a:gd name="T52" fmla="*/ 331 w 500"/>
                  <a:gd name="T53" fmla="*/ 279 h 540"/>
                  <a:gd name="T54" fmla="*/ 347 w 500"/>
                  <a:gd name="T55" fmla="*/ 261 h 540"/>
                  <a:gd name="T56" fmla="*/ 369 w 500"/>
                  <a:gd name="T57" fmla="*/ 245 h 540"/>
                  <a:gd name="T58" fmla="*/ 391 w 500"/>
                  <a:gd name="T59" fmla="*/ 227 h 540"/>
                  <a:gd name="T60" fmla="*/ 412 w 500"/>
                  <a:gd name="T61" fmla="*/ 215 h 540"/>
                  <a:gd name="T62" fmla="*/ 434 w 500"/>
                  <a:gd name="T63" fmla="*/ 203 h 540"/>
                  <a:gd name="T64" fmla="*/ 452 w 500"/>
                  <a:gd name="T65" fmla="*/ 196 h 540"/>
                  <a:gd name="T66" fmla="*/ 465 w 500"/>
                  <a:gd name="T67" fmla="*/ 181 h 540"/>
                  <a:gd name="T68" fmla="*/ 478 w 500"/>
                  <a:gd name="T69" fmla="*/ 160 h 540"/>
                  <a:gd name="T70" fmla="*/ 488 w 500"/>
                  <a:gd name="T71" fmla="*/ 132 h 540"/>
                  <a:gd name="T72" fmla="*/ 497 w 500"/>
                  <a:gd name="T73" fmla="*/ 102 h 540"/>
                  <a:gd name="T74" fmla="*/ 500 w 500"/>
                  <a:gd name="T75" fmla="*/ 69 h 540"/>
                  <a:gd name="T76" fmla="*/ 499 w 500"/>
                  <a:gd name="T77" fmla="*/ 42 h 540"/>
                  <a:gd name="T78" fmla="*/ 491 w 500"/>
                  <a:gd name="T79" fmla="*/ 19 h 540"/>
                  <a:gd name="T80" fmla="*/ 480 w 500"/>
                  <a:gd name="T81" fmla="*/ 6 h 540"/>
                  <a:gd name="T82" fmla="*/ 463 w 500"/>
                  <a:gd name="T83" fmla="*/ 0 h 540"/>
                  <a:gd name="T84" fmla="*/ 447 w 500"/>
                  <a:gd name="T85" fmla="*/ 6 h 540"/>
                  <a:gd name="T86" fmla="*/ 432 w 500"/>
                  <a:gd name="T87" fmla="*/ 19 h 540"/>
                  <a:gd name="T88" fmla="*/ 419 w 500"/>
                  <a:gd name="T89" fmla="*/ 36 h 540"/>
                  <a:gd name="T90" fmla="*/ 405 w 500"/>
                  <a:gd name="T91" fmla="*/ 55 h 540"/>
                  <a:gd name="T92" fmla="*/ 395 w 500"/>
                  <a:gd name="T93" fmla="*/ 73 h 540"/>
                  <a:gd name="T94" fmla="*/ 385 w 500"/>
                  <a:gd name="T95" fmla="*/ 89 h 540"/>
                  <a:gd name="T96" fmla="*/ 380 w 500"/>
                  <a:gd name="T97" fmla="*/ 102 h 540"/>
                  <a:gd name="T98" fmla="*/ 367 w 500"/>
                  <a:gd name="T99" fmla="*/ 108 h 540"/>
                  <a:gd name="T100" fmla="*/ 347 w 500"/>
                  <a:gd name="T101" fmla="*/ 114 h 540"/>
                  <a:gd name="T102" fmla="*/ 320 w 500"/>
                  <a:gd name="T103" fmla="*/ 121 h 540"/>
                  <a:gd name="T104" fmla="*/ 291 w 500"/>
                  <a:gd name="T105" fmla="*/ 130 h 540"/>
                  <a:gd name="T106" fmla="*/ 259 w 500"/>
                  <a:gd name="T107" fmla="*/ 137 h 540"/>
                  <a:gd name="T108" fmla="*/ 234 w 500"/>
                  <a:gd name="T109" fmla="*/ 148 h 540"/>
                  <a:gd name="T110" fmla="*/ 215 w 500"/>
                  <a:gd name="T111" fmla="*/ 161 h 540"/>
                  <a:gd name="T112" fmla="*/ 208 w 500"/>
                  <a:gd name="T113" fmla="*/ 180 h 540"/>
                  <a:gd name="T114" fmla="*/ 216 w 500"/>
                  <a:gd name="T115" fmla="*/ 177 h 5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0"/>
                  <a:gd name="T175" fmla="*/ 0 h 540"/>
                  <a:gd name="T176" fmla="*/ 500 w 500"/>
                  <a:gd name="T177" fmla="*/ 540 h 5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0" h="540">
                    <a:moveTo>
                      <a:pt x="216" y="177"/>
                    </a:moveTo>
                    <a:lnTo>
                      <a:pt x="195" y="193"/>
                    </a:lnTo>
                    <a:lnTo>
                      <a:pt x="164" y="222"/>
                    </a:lnTo>
                    <a:lnTo>
                      <a:pt x="125" y="256"/>
                    </a:lnTo>
                    <a:lnTo>
                      <a:pt x="87" y="298"/>
                    </a:lnTo>
                    <a:lnTo>
                      <a:pt x="49" y="340"/>
                    </a:lnTo>
                    <a:lnTo>
                      <a:pt x="19" y="382"/>
                    </a:lnTo>
                    <a:lnTo>
                      <a:pt x="0" y="418"/>
                    </a:lnTo>
                    <a:lnTo>
                      <a:pt x="0" y="449"/>
                    </a:lnTo>
                    <a:lnTo>
                      <a:pt x="13" y="484"/>
                    </a:lnTo>
                    <a:lnTo>
                      <a:pt x="30" y="510"/>
                    </a:lnTo>
                    <a:lnTo>
                      <a:pt x="51" y="527"/>
                    </a:lnTo>
                    <a:lnTo>
                      <a:pt x="75" y="537"/>
                    </a:lnTo>
                    <a:lnTo>
                      <a:pt x="97" y="540"/>
                    </a:lnTo>
                    <a:lnTo>
                      <a:pt x="121" y="537"/>
                    </a:lnTo>
                    <a:lnTo>
                      <a:pt x="143" y="530"/>
                    </a:lnTo>
                    <a:lnTo>
                      <a:pt x="164" y="518"/>
                    </a:lnTo>
                    <a:lnTo>
                      <a:pt x="183" y="500"/>
                    </a:lnTo>
                    <a:lnTo>
                      <a:pt x="206" y="477"/>
                    </a:lnTo>
                    <a:lnTo>
                      <a:pt x="229" y="448"/>
                    </a:lnTo>
                    <a:lnTo>
                      <a:pt x="252" y="419"/>
                    </a:lnTo>
                    <a:lnTo>
                      <a:pt x="272" y="389"/>
                    </a:lnTo>
                    <a:lnTo>
                      <a:pt x="291" y="360"/>
                    </a:lnTo>
                    <a:lnTo>
                      <a:pt x="304" y="335"/>
                    </a:lnTo>
                    <a:lnTo>
                      <a:pt x="313" y="315"/>
                    </a:lnTo>
                    <a:lnTo>
                      <a:pt x="319" y="297"/>
                    </a:lnTo>
                    <a:lnTo>
                      <a:pt x="331" y="279"/>
                    </a:lnTo>
                    <a:lnTo>
                      <a:pt x="347" y="261"/>
                    </a:lnTo>
                    <a:lnTo>
                      <a:pt x="369" y="245"/>
                    </a:lnTo>
                    <a:lnTo>
                      <a:pt x="391" y="227"/>
                    </a:lnTo>
                    <a:lnTo>
                      <a:pt x="412" y="215"/>
                    </a:lnTo>
                    <a:lnTo>
                      <a:pt x="434" y="203"/>
                    </a:lnTo>
                    <a:lnTo>
                      <a:pt x="452" y="196"/>
                    </a:lnTo>
                    <a:lnTo>
                      <a:pt x="465" y="181"/>
                    </a:lnTo>
                    <a:lnTo>
                      <a:pt x="478" y="160"/>
                    </a:lnTo>
                    <a:lnTo>
                      <a:pt x="488" y="132"/>
                    </a:lnTo>
                    <a:lnTo>
                      <a:pt x="497" y="102"/>
                    </a:lnTo>
                    <a:lnTo>
                      <a:pt x="500" y="69"/>
                    </a:lnTo>
                    <a:lnTo>
                      <a:pt x="499" y="42"/>
                    </a:lnTo>
                    <a:lnTo>
                      <a:pt x="491" y="19"/>
                    </a:lnTo>
                    <a:lnTo>
                      <a:pt x="480" y="6"/>
                    </a:lnTo>
                    <a:lnTo>
                      <a:pt x="463" y="0"/>
                    </a:lnTo>
                    <a:lnTo>
                      <a:pt x="447" y="6"/>
                    </a:lnTo>
                    <a:lnTo>
                      <a:pt x="432" y="19"/>
                    </a:lnTo>
                    <a:lnTo>
                      <a:pt x="419" y="36"/>
                    </a:lnTo>
                    <a:lnTo>
                      <a:pt x="405" y="55"/>
                    </a:lnTo>
                    <a:lnTo>
                      <a:pt x="395" y="73"/>
                    </a:lnTo>
                    <a:lnTo>
                      <a:pt x="385" y="89"/>
                    </a:lnTo>
                    <a:lnTo>
                      <a:pt x="380" y="102"/>
                    </a:lnTo>
                    <a:lnTo>
                      <a:pt x="367" y="108"/>
                    </a:lnTo>
                    <a:lnTo>
                      <a:pt x="347" y="114"/>
                    </a:lnTo>
                    <a:lnTo>
                      <a:pt x="320" y="121"/>
                    </a:lnTo>
                    <a:lnTo>
                      <a:pt x="291" y="130"/>
                    </a:lnTo>
                    <a:lnTo>
                      <a:pt x="259" y="137"/>
                    </a:lnTo>
                    <a:lnTo>
                      <a:pt x="234" y="148"/>
                    </a:lnTo>
                    <a:lnTo>
                      <a:pt x="215" y="161"/>
                    </a:lnTo>
                    <a:lnTo>
                      <a:pt x="208" y="180"/>
                    </a:lnTo>
                    <a:lnTo>
                      <a:pt x="216" y="177"/>
                    </a:lnTo>
                    <a:close/>
                  </a:path>
                </a:pathLst>
              </a:custGeom>
              <a:solidFill>
                <a:srgbClr val="5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0" name="Freeform 384">
                <a:extLst>
                  <a:ext uri="{FF2B5EF4-FFF2-40B4-BE49-F238E27FC236}">
                    <a16:creationId xmlns:a16="http://schemas.microsoft.com/office/drawing/2014/main" id="{660609FB-1426-4AFB-B2C8-36452452D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" y="2980"/>
                <a:ext cx="546" cy="632"/>
              </a:xfrm>
              <a:custGeom>
                <a:avLst/>
                <a:gdLst>
                  <a:gd name="T0" fmla="*/ 61 w 546"/>
                  <a:gd name="T1" fmla="*/ 0 h 632"/>
                  <a:gd name="T2" fmla="*/ 36 w 546"/>
                  <a:gd name="T3" fmla="*/ 36 h 632"/>
                  <a:gd name="T4" fmla="*/ 19 w 546"/>
                  <a:gd name="T5" fmla="*/ 93 h 632"/>
                  <a:gd name="T6" fmla="*/ 5 w 546"/>
                  <a:gd name="T7" fmla="*/ 164 h 632"/>
                  <a:gd name="T8" fmla="*/ 0 w 546"/>
                  <a:gd name="T9" fmla="*/ 243 h 632"/>
                  <a:gd name="T10" fmla="*/ 2 w 546"/>
                  <a:gd name="T11" fmla="*/ 324 h 632"/>
                  <a:gd name="T12" fmla="*/ 13 w 546"/>
                  <a:gd name="T13" fmla="*/ 401 h 632"/>
                  <a:gd name="T14" fmla="*/ 36 w 546"/>
                  <a:gd name="T15" fmla="*/ 469 h 632"/>
                  <a:gd name="T16" fmla="*/ 72 w 546"/>
                  <a:gd name="T17" fmla="*/ 522 h 632"/>
                  <a:gd name="T18" fmla="*/ 120 w 546"/>
                  <a:gd name="T19" fmla="*/ 558 h 632"/>
                  <a:gd name="T20" fmla="*/ 177 w 546"/>
                  <a:gd name="T21" fmla="*/ 590 h 632"/>
                  <a:gd name="T22" fmla="*/ 239 w 546"/>
                  <a:gd name="T23" fmla="*/ 612 h 632"/>
                  <a:gd name="T24" fmla="*/ 307 w 546"/>
                  <a:gd name="T25" fmla="*/ 627 h 632"/>
                  <a:gd name="T26" fmla="*/ 370 w 546"/>
                  <a:gd name="T27" fmla="*/ 632 h 632"/>
                  <a:gd name="T28" fmla="*/ 430 w 546"/>
                  <a:gd name="T29" fmla="*/ 630 h 632"/>
                  <a:gd name="T30" fmla="*/ 480 w 546"/>
                  <a:gd name="T31" fmla="*/ 617 h 632"/>
                  <a:gd name="T32" fmla="*/ 517 w 546"/>
                  <a:gd name="T33" fmla="*/ 599 h 632"/>
                  <a:gd name="T34" fmla="*/ 538 w 546"/>
                  <a:gd name="T35" fmla="*/ 576 h 632"/>
                  <a:gd name="T36" fmla="*/ 546 w 546"/>
                  <a:gd name="T37" fmla="*/ 557 h 632"/>
                  <a:gd name="T38" fmla="*/ 543 w 546"/>
                  <a:gd name="T39" fmla="*/ 541 h 632"/>
                  <a:gd name="T40" fmla="*/ 535 w 546"/>
                  <a:gd name="T41" fmla="*/ 529 h 632"/>
                  <a:gd name="T42" fmla="*/ 520 w 546"/>
                  <a:gd name="T43" fmla="*/ 519 h 632"/>
                  <a:gd name="T44" fmla="*/ 507 w 546"/>
                  <a:gd name="T45" fmla="*/ 515 h 632"/>
                  <a:gd name="T46" fmla="*/ 497 w 546"/>
                  <a:gd name="T47" fmla="*/ 511 h 632"/>
                  <a:gd name="T48" fmla="*/ 494 w 546"/>
                  <a:gd name="T49" fmla="*/ 511 h 632"/>
                  <a:gd name="T50" fmla="*/ 421 w 546"/>
                  <a:gd name="T51" fmla="*/ 509 h 632"/>
                  <a:gd name="T52" fmla="*/ 347 w 546"/>
                  <a:gd name="T53" fmla="*/ 491 h 632"/>
                  <a:gd name="T54" fmla="*/ 278 w 546"/>
                  <a:gd name="T55" fmla="*/ 458 h 632"/>
                  <a:gd name="T56" fmla="*/ 218 w 546"/>
                  <a:gd name="T57" fmla="*/ 414 h 632"/>
                  <a:gd name="T58" fmla="*/ 169 w 546"/>
                  <a:gd name="T59" fmla="*/ 360 h 632"/>
                  <a:gd name="T60" fmla="*/ 139 w 546"/>
                  <a:gd name="T61" fmla="*/ 302 h 632"/>
                  <a:gd name="T62" fmla="*/ 130 w 546"/>
                  <a:gd name="T63" fmla="*/ 240 h 632"/>
                  <a:gd name="T64" fmla="*/ 150 w 546"/>
                  <a:gd name="T65" fmla="*/ 178 h 632"/>
                  <a:gd name="T66" fmla="*/ 153 w 546"/>
                  <a:gd name="T67" fmla="*/ 152 h 632"/>
                  <a:gd name="T68" fmla="*/ 153 w 546"/>
                  <a:gd name="T69" fmla="*/ 123 h 632"/>
                  <a:gd name="T70" fmla="*/ 149 w 546"/>
                  <a:gd name="T71" fmla="*/ 92 h 632"/>
                  <a:gd name="T72" fmla="*/ 143 w 546"/>
                  <a:gd name="T73" fmla="*/ 63 h 632"/>
                  <a:gd name="T74" fmla="*/ 130 w 546"/>
                  <a:gd name="T75" fmla="*/ 34 h 632"/>
                  <a:gd name="T76" fmla="*/ 113 w 546"/>
                  <a:gd name="T77" fmla="*/ 14 h 632"/>
                  <a:gd name="T78" fmla="*/ 90 w 546"/>
                  <a:gd name="T79" fmla="*/ 1 h 632"/>
                  <a:gd name="T80" fmla="*/ 61 w 546"/>
                  <a:gd name="T81" fmla="*/ 0 h 6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46"/>
                  <a:gd name="T124" fmla="*/ 0 h 632"/>
                  <a:gd name="T125" fmla="*/ 546 w 546"/>
                  <a:gd name="T126" fmla="*/ 632 h 6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46" h="632">
                    <a:moveTo>
                      <a:pt x="61" y="0"/>
                    </a:moveTo>
                    <a:lnTo>
                      <a:pt x="36" y="36"/>
                    </a:lnTo>
                    <a:lnTo>
                      <a:pt x="19" y="93"/>
                    </a:lnTo>
                    <a:lnTo>
                      <a:pt x="5" y="164"/>
                    </a:lnTo>
                    <a:lnTo>
                      <a:pt x="0" y="243"/>
                    </a:lnTo>
                    <a:lnTo>
                      <a:pt x="2" y="324"/>
                    </a:lnTo>
                    <a:lnTo>
                      <a:pt x="13" y="401"/>
                    </a:lnTo>
                    <a:lnTo>
                      <a:pt x="36" y="469"/>
                    </a:lnTo>
                    <a:lnTo>
                      <a:pt x="72" y="522"/>
                    </a:lnTo>
                    <a:lnTo>
                      <a:pt x="120" y="558"/>
                    </a:lnTo>
                    <a:lnTo>
                      <a:pt x="177" y="590"/>
                    </a:lnTo>
                    <a:lnTo>
                      <a:pt x="239" y="612"/>
                    </a:lnTo>
                    <a:lnTo>
                      <a:pt x="307" y="627"/>
                    </a:lnTo>
                    <a:lnTo>
                      <a:pt x="370" y="632"/>
                    </a:lnTo>
                    <a:lnTo>
                      <a:pt x="430" y="630"/>
                    </a:lnTo>
                    <a:lnTo>
                      <a:pt x="480" y="617"/>
                    </a:lnTo>
                    <a:lnTo>
                      <a:pt x="517" y="599"/>
                    </a:lnTo>
                    <a:lnTo>
                      <a:pt x="538" y="576"/>
                    </a:lnTo>
                    <a:lnTo>
                      <a:pt x="546" y="557"/>
                    </a:lnTo>
                    <a:lnTo>
                      <a:pt x="543" y="541"/>
                    </a:lnTo>
                    <a:lnTo>
                      <a:pt x="535" y="529"/>
                    </a:lnTo>
                    <a:lnTo>
                      <a:pt x="520" y="519"/>
                    </a:lnTo>
                    <a:lnTo>
                      <a:pt x="507" y="515"/>
                    </a:lnTo>
                    <a:lnTo>
                      <a:pt x="497" y="511"/>
                    </a:lnTo>
                    <a:lnTo>
                      <a:pt x="494" y="511"/>
                    </a:lnTo>
                    <a:lnTo>
                      <a:pt x="421" y="509"/>
                    </a:lnTo>
                    <a:lnTo>
                      <a:pt x="347" y="491"/>
                    </a:lnTo>
                    <a:lnTo>
                      <a:pt x="278" y="458"/>
                    </a:lnTo>
                    <a:lnTo>
                      <a:pt x="218" y="414"/>
                    </a:lnTo>
                    <a:lnTo>
                      <a:pt x="169" y="360"/>
                    </a:lnTo>
                    <a:lnTo>
                      <a:pt x="139" y="302"/>
                    </a:lnTo>
                    <a:lnTo>
                      <a:pt x="130" y="240"/>
                    </a:lnTo>
                    <a:lnTo>
                      <a:pt x="150" y="178"/>
                    </a:lnTo>
                    <a:lnTo>
                      <a:pt x="153" y="152"/>
                    </a:lnTo>
                    <a:lnTo>
                      <a:pt x="153" y="123"/>
                    </a:lnTo>
                    <a:lnTo>
                      <a:pt x="149" y="92"/>
                    </a:lnTo>
                    <a:lnTo>
                      <a:pt x="143" y="63"/>
                    </a:lnTo>
                    <a:lnTo>
                      <a:pt x="130" y="34"/>
                    </a:lnTo>
                    <a:lnTo>
                      <a:pt x="113" y="14"/>
                    </a:lnTo>
                    <a:lnTo>
                      <a:pt x="90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1" name="Freeform 385">
                <a:extLst>
                  <a:ext uri="{FF2B5EF4-FFF2-40B4-BE49-F238E27FC236}">
                    <a16:creationId xmlns:a16="http://schemas.microsoft.com/office/drawing/2014/main" id="{FD468C2F-120E-4F06-AB54-B6C3FDDCE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983"/>
                <a:ext cx="486" cy="591"/>
              </a:xfrm>
              <a:custGeom>
                <a:avLst/>
                <a:gdLst>
                  <a:gd name="T0" fmla="*/ 42 w 486"/>
                  <a:gd name="T1" fmla="*/ 0 h 591"/>
                  <a:gd name="T2" fmla="*/ 19 w 486"/>
                  <a:gd name="T3" fmla="*/ 33 h 591"/>
                  <a:gd name="T4" fmla="*/ 6 w 486"/>
                  <a:gd name="T5" fmla="*/ 83 h 591"/>
                  <a:gd name="T6" fmla="*/ 0 w 486"/>
                  <a:gd name="T7" fmla="*/ 145 h 591"/>
                  <a:gd name="T8" fmla="*/ 5 w 486"/>
                  <a:gd name="T9" fmla="*/ 214 h 591"/>
                  <a:gd name="T10" fmla="*/ 15 w 486"/>
                  <a:gd name="T11" fmla="*/ 283 h 591"/>
                  <a:gd name="T12" fmla="*/ 36 w 486"/>
                  <a:gd name="T13" fmla="*/ 352 h 591"/>
                  <a:gd name="T14" fmla="*/ 64 w 486"/>
                  <a:gd name="T15" fmla="*/ 413 h 591"/>
                  <a:gd name="T16" fmla="*/ 102 w 486"/>
                  <a:gd name="T17" fmla="*/ 463 h 591"/>
                  <a:gd name="T18" fmla="*/ 144 w 486"/>
                  <a:gd name="T19" fmla="*/ 501 h 591"/>
                  <a:gd name="T20" fmla="*/ 190 w 486"/>
                  <a:gd name="T21" fmla="*/ 535 h 591"/>
                  <a:gd name="T22" fmla="*/ 238 w 486"/>
                  <a:gd name="T23" fmla="*/ 561 h 591"/>
                  <a:gd name="T24" fmla="*/ 287 w 486"/>
                  <a:gd name="T25" fmla="*/ 580 h 591"/>
                  <a:gd name="T26" fmla="*/ 332 w 486"/>
                  <a:gd name="T27" fmla="*/ 590 h 591"/>
                  <a:gd name="T28" fmla="*/ 375 w 486"/>
                  <a:gd name="T29" fmla="*/ 591 h 591"/>
                  <a:gd name="T30" fmla="*/ 412 w 486"/>
                  <a:gd name="T31" fmla="*/ 581 h 591"/>
                  <a:gd name="T32" fmla="*/ 447 w 486"/>
                  <a:gd name="T33" fmla="*/ 564 h 591"/>
                  <a:gd name="T34" fmla="*/ 468 w 486"/>
                  <a:gd name="T35" fmla="*/ 541 h 591"/>
                  <a:gd name="T36" fmla="*/ 481 w 486"/>
                  <a:gd name="T37" fmla="*/ 525 h 591"/>
                  <a:gd name="T38" fmla="*/ 486 w 486"/>
                  <a:gd name="T39" fmla="*/ 515 h 591"/>
                  <a:gd name="T40" fmla="*/ 486 w 486"/>
                  <a:gd name="T41" fmla="*/ 509 h 591"/>
                  <a:gd name="T42" fmla="*/ 480 w 486"/>
                  <a:gd name="T43" fmla="*/ 506 h 591"/>
                  <a:gd name="T44" fmla="*/ 474 w 486"/>
                  <a:gd name="T45" fmla="*/ 506 h 591"/>
                  <a:gd name="T46" fmla="*/ 470 w 486"/>
                  <a:gd name="T47" fmla="*/ 506 h 591"/>
                  <a:gd name="T48" fmla="*/ 468 w 486"/>
                  <a:gd name="T49" fmla="*/ 508 h 591"/>
                  <a:gd name="T50" fmla="*/ 395 w 486"/>
                  <a:gd name="T51" fmla="*/ 506 h 591"/>
                  <a:gd name="T52" fmla="*/ 321 w 486"/>
                  <a:gd name="T53" fmla="*/ 488 h 591"/>
                  <a:gd name="T54" fmla="*/ 252 w 486"/>
                  <a:gd name="T55" fmla="*/ 455 h 591"/>
                  <a:gd name="T56" fmla="*/ 192 w 486"/>
                  <a:gd name="T57" fmla="*/ 411 h 591"/>
                  <a:gd name="T58" fmla="*/ 143 w 486"/>
                  <a:gd name="T59" fmla="*/ 357 h 591"/>
                  <a:gd name="T60" fmla="*/ 113 w 486"/>
                  <a:gd name="T61" fmla="*/ 299 h 591"/>
                  <a:gd name="T62" fmla="*/ 104 w 486"/>
                  <a:gd name="T63" fmla="*/ 237 h 591"/>
                  <a:gd name="T64" fmla="*/ 124 w 486"/>
                  <a:gd name="T65" fmla="*/ 175 h 591"/>
                  <a:gd name="T66" fmla="*/ 126 w 486"/>
                  <a:gd name="T67" fmla="*/ 151 h 591"/>
                  <a:gd name="T68" fmla="*/ 126 w 486"/>
                  <a:gd name="T69" fmla="*/ 122 h 591"/>
                  <a:gd name="T70" fmla="*/ 121 w 486"/>
                  <a:gd name="T71" fmla="*/ 92 h 591"/>
                  <a:gd name="T72" fmla="*/ 114 w 486"/>
                  <a:gd name="T73" fmla="*/ 63 h 591"/>
                  <a:gd name="T74" fmla="*/ 101 w 486"/>
                  <a:gd name="T75" fmla="*/ 35 h 591"/>
                  <a:gd name="T76" fmla="*/ 87 w 486"/>
                  <a:gd name="T77" fmla="*/ 15 h 591"/>
                  <a:gd name="T78" fmla="*/ 65 w 486"/>
                  <a:gd name="T79" fmla="*/ 1 h 591"/>
                  <a:gd name="T80" fmla="*/ 42 w 486"/>
                  <a:gd name="T81" fmla="*/ 0 h 5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6"/>
                  <a:gd name="T124" fmla="*/ 0 h 591"/>
                  <a:gd name="T125" fmla="*/ 486 w 486"/>
                  <a:gd name="T126" fmla="*/ 591 h 5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6" h="591">
                    <a:moveTo>
                      <a:pt x="42" y="0"/>
                    </a:moveTo>
                    <a:lnTo>
                      <a:pt x="19" y="33"/>
                    </a:lnTo>
                    <a:lnTo>
                      <a:pt x="6" y="83"/>
                    </a:lnTo>
                    <a:lnTo>
                      <a:pt x="0" y="145"/>
                    </a:lnTo>
                    <a:lnTo>
                      <a:pt x="5" y="214"/>
                    </a:lnTo>
                    <a:lnTo>
                      <a:pt x="15" y="283"/>
                    </a:lnTo>
                    <a:lnTo>
                      <a:pt x="36" y="352"/>
                    </a:lnTo>
                    <a:lnTo>
                      <a:pt x="64" y="413"/>
                    </a:lnTo>
                    <a:lnTo>
                      <a:pt x="102" y="463"/>
                    </a:lnTo>
                    <a:lnTo>
                      <a:pt x="144" y="501"/>
                    </a:lnTo>
                    <a:lnTo>
                      <a:pt x="190" y="535"/>
                    </a:lnTo>
                    <a:lnTo>
                      <a:pt x="238" y="561"/>
                    </a:lnTo>
                    <a:lnTo>
                      <a:pt x="287" y="580"/>
                    </a:lnTo>
                    <a:lnTo>
                      <a:pt x="332" y="590"/>
                    </a:lnTo>
                    <a:lnTo>
                      <a:pt x="375" y="591"/>
                    </a:lnTo>
                    <a:lnTo>
                      <a:pt x="412" y="581"/>
                    </a:lnTo>
                    <a:lnTo>
                      <a:pt x="447" y="564"/>
                    </a:lnTo>
                    <a:lnTo>
                      <a:pt x="468" y="541"/>
                    </a:lnTo>
                    <a:lnTo>
                      <a:pt x="481" y="525"/>
                    </a:lnTo>
                    <a:lnTo>
                      <a:pt x="486" y="515"/>
                    </a:lnTo>
                    <a:lnTo>
                      <a:pt x="486" y="509"/>
                    </a:lnTo>
                    <a:lnTo>
                      <a:pt x="480" y="506"/>
                    </a:lnTo>
                    <a:lnTo>
                      <a:pt x="474" y="506"/>
                    </a:lnTo>
                    <a:lnTo>
                      <a:pt x="470" y="506"/>
                    </a:lnTo>
                    <a:lnTo>
                      <a:pt x="468" y="508"/>
                    </a:lnTo>
                    <a:lnTo>
                      <a:pt x="395" y="506"/>
                    </a:lnTo>
                    <a:lnTo>
                      <a:pt x="321" y="488"/>
                    </a:lnTo>
                    <a:lnTo>
                      <a:pt x="252" y="455"/>
                    </a:lnTo>
                    <a:lnTo>
                      <a:pt x="192" y="411"/>
                    </a:lnTo>
                    <a:lnTo>
                      <a:pt x="143" y="357"/>
                    </a:lnTo>
                    <a:lnTo>
                      <a:pt x="113" y="299"/>
                    </a:lnTo>
                    <a:lnTo>
                      <a:pt x="104" y="237"/>
                    </a:lnTo>
                    <a:lnTo>
                      <a:pt x="124" y="175"/>
                    </a:lnTo>
                    <a:lnTo>
                      <a:pt x="126" y="151"/>
                    </a:lnTo>
                    <a:lnTo>
                      <a:pt x="126" y="122"/>
                    </a:lnTo>
                    <a:lnTo>
                      <a:pt x="121" y="92"/>
                    </a:lnTo>
                    <a:lnTo>
                      <a:pt x="114" y="63"/>
                    </a:lnTo>
                    <a:lnTo>
                      <a:pt x="101" y="35"/>
                    </a:lnTo>
                    <a:lnTo>
                      <a:pt x="87" y="15"/>
                    </a:lnTo>
                    <a:lnTo>
                      <a:pt x="65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2" name="Freeform 386">
                <a:extLst>
                  <a:ext uri="{FF2B5EF4-FFF2-40B4-BE49-F238E27FC236}">
                    <a16:creationId xmlns:a16="http://schemas.microsoft.com/office/drawing/2014/main" id="{A512C015-4911-4F79-8EE7-5E8DFC4D0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3121"/>
                <a:ext cx="392" cy="443"/>
              </a:xfrm>
              <a:custGeom>
                <a:avLst/>
                <a:gdLst>
                  <a:gd name="T0" fmla="*/ 0 w 392"/>
                  <a:gd name="T1" fmla="*/ 0 h 443"/>
                  <a:gd name="T2" fmla="*/ 0 w 392"/>
                  <a:gd name="T3" fmla="*/ 39 h 443"/>
                  <a:gd name="T4" fmla="*/ 7 w 392"/>
                  <a:gd name="T5" fmla="*/ 95 h 443"/>
                  <a:gd name="T6" fmla="*/ 20 w 392"/>
                  <a:gd name="T7" fmla="*/ 161 h 443"/>
                  <a:gd name="T8" fmla="*/ 48 w 392"/>
                  <a:gd name="T9" fmla="*/ 234 h 443"/>
                  <a:gd name="T10" fmla="*/ 86 w 392"/>
                  <a:gd name="T11" fmla="*/ 304 h 443"/>
                  <a:gd name="T12" fmla="*/ 144 w 392"/>
                  <a:gd name="T13" fmla="*/ 367 h 443"/>
                  <a:gd name="T14" fmla="*/ 222 w 392"/>
                  <a:gd name="T15" fmla="*/ 414 h 443"/>
                  <a:gd name="T16" fmla="*/ 324 w 392"/>
                  <a:gd name="T17" fmla="*/ 443 h 443"/>
                  <a:gd name="T18" fmla="*/ 337 w 392"/>
                  <a:gd name="T19" fmla="*/ 442 h 443"/>
                  <a:gd name="T20" fmla="*/ 350 w 392"/>
                  <a:gd name="T21" fmla="*/ 440 h 443"/>
                  <a:gd name="T22" fmla="*/ 360 w 392"/>
                  <a:gd name="T23" fmla="*/ 436 h 443"/>
                  <a:gd name="T24" fmla="*/ 372 w 392"/>
                  <a:gd name="T25" fmla="*/ 432 h 443"/>
                  <a:gd name="T26" fmla="*/ 379 w 392"/>
                  <a:gd name="T27" fmla="*/ 426 h 443"/>
                  <a:gd name="T28" fmla="*/ 386 w 392"/>
                  <a:gd name="T29" fmla="*/ 422 h 443"/>
                  <a:gd name="T30" fmla="*/ 389 w 392"/>
                  <a:gd name="T31" fmla="*/ 417 h 443"/>
                  <a:gd name="T32" fmla="*/ 392 w 392"/>
                  <a:gd name="T33" fmla="*/ 417 h 443"/>
                  <a:gd name="T34" fmla="*/ 364 w 392"/>
                  <a:gd name="T35" fmla="*/ 417 h 443"/>
                  <a:gd name="T36" fmla="*/ 321 w 392"/>
                  <a:gd name="T37" fmla="*/ 414 h 443"/>
                  <a:gd name="T38" fmla="*/ 265 w 392"/>
                  <a:gd name="T39" fmla="*/ 397 h 443"/>
                  <a:gd name="T40" fmla="*/ 205 w 392"/>
                  <a:gd name="T41" fmla="*/ 368 h 443"/>
                  <a:gd name="T42" fmla="*/ 140 w 392"/>
                  <a:gd name="T43" fmla="*/ 317 h 443"/>
                  <a:gd name="T44" fmla="*/ 82 w 392"/>
                  <a:gd name="T45" fmla="*/ 240 h 443"/>
                  <a:gd name="T46" fmla="*/ 32 w 392"/>
                  <a:gd name="T47" fmla="*/ 137 h 443"/>
                  <a:gd name="T48" fmla="*/ 0 w 392"/>
                  <a:gd name="T49" fmla="*/ 0 h 4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2"/>
                  <a:gd name="T76" fmla="*/ 0 h 443"/>
                  <a:gd name="T77" fmla="*/ 392 w 392"/>
                  <a:gd name="T78" fmla="*/ 443 h 4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2" h="443">
                    <a:moveTo>
                      <a:pt x="0" y="0"/>
                    </a:moveTo>
                    <a:lnTo>
                      <a:pt x="0" y="39"/>
                    </a:lnTo>
                    <a:lnTo>
                      <a:pt x="7" y="95"/>
                    </a:lnTo>
                    <a:lnTo>
                      <a:pt x="20" y="161"/>
                    </a:lnTo>
                    <a:lnTo>
                      <a:pt x="48" y="234"/>
                    </a:lnTo>
                    <a:lnTo>
                      <a:pt x="86" y="304"/>
                    </a:lnTo>
                    <a:lnTo>
                      <a:pt x="144" y="367"/>
                    </a:lnTo>
                    <a:lnTo>
                      <a:pt x="222" y="414"/>
                    </a:lnTo>
                    <a:lnTo>
                      <a:pt x="324" y="443"/>
                    </a:lnTo>
                    <a:lnTo>
                      <a:pt x="337" y="442"/>
                    </a:lnTo>
                    <a:lnTo>
                      <a:pt x="350" y="440"/>
                    </a:lnTo>
                    <a:lnTo>
                      <a:pt x="360" y="436"/>
                    </a:lnTo>
                    <a:lnTo>
                      <a:pt x="372" y="432"/>
                    </a:lnTo>
                    <a:lnTo>
                      <a:pt x="379" y="426"/>
                    </a:lnTo>
                    <a:lnTo>
                      <a:pt x="386" y="422"/>
                    </a:lnTo>
                    <a:lnTo>
                      <a:pt x="389" y="417"/>
                    </a:lnTo>
                    <a:lnTo>
                      <a:pt x="392" y="417"/>
                    </a:lnTo>
                    <a:lnTo>
                      <a:pt x="364" y="417"/>
                    </a:lnTo>
                    <a:lnTo>
                      <a:pt x="321" y="414"/>
                    </a:lnTo>
                    <a:lnTo>
                      <a:pt x="265" y="397"/>
                    </a:lnTo>
                    <a:lnTo>
                      <a:pt x="205" y="368"/>
                    </a:lnTo>
                    <a:lnTo>
                      <a:pt x="140" y="317"/>
                    </a:lnTo>
                    <a:lnTo>
                      <a:pt x="82" y="240"/>
                    </a:lnTo>
                    <a:lnTo>
                      <a:pt x="32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3" name="Freeform 387">
                <a:extLst>
                  <a:ext uri="{FF2B5EF4-FFF2-40B4-BE49-F238E27FC236}">
                    <a16:creationId xmlns:a16="http://schemas.microsoft.com/office/drawing/2014/main" id="{387CC18B-3155-41F3-85AB-893C59697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" y="2980"/>
                <a:ext cx="546" cy="632"/>
              </a:xfrm>
              <a:custGeom>
                <a:avLst/>
                <a:gdLst>
                  <a:gd name="T0" fmla="*/ 61 w 546"/>
                  <a:gd name="T1" fmla="*/ 0 h 632"/>
                  <a:gd name="T2" fmla="*/ 36 w 546"/>
                  <a:gd name="T3" fmla="*/ 36 h 632"/>
                  <a:gd name="T4" fmla="*/ 19 w 546"/>
                  <a:gd name="T5" fmla="*/ 93 h 632"/>
                  <a:gd name="T6" fmla="*/ 5 w 546"/>
                  <a:gd name="T7" fmla="*/ 164 h 632"/>
                  <a:gd name="T8" fmla="*/ 0 w 546"/>
                  <a:gd name="T9" fmla="*/ 243 h 632"/>
                  <a:gd name="T10" fmla="*/ 2 w 546"/>
                  <a:gd name="T11" fmla="*/ 324 h 632"/>
                  <a:gd name="T12" fmla="*/ 13 w 546"/>
                  <a:gd name="T13" fmla="*/ 401 h 632"/>
                  <a:gd name="T14" fmla="*/ 36 w 546"/>
                  <a:gd name="T15" fmla="*/ 469 h 632"/>
                  <a:gd name="T16" fmla="*/ 72 w 546"/>
                  <a:gd name="T17" fmla="*/ 522 h 632"/>
                  <a:gd name="T18" fmla="*/ 120 w 546"/>
                  <a:gd name="T19" fmla="*/ 558 h 632"/>
                  <a:gd name="T20" fmla="*/ 177 w 546"/>
                  <a:gd name="T21" fmla="*/ 590 h 632"/>
                  <a:gd name="T22" fmla="*/ 239 w 546"/>
                  <a:gd name="T23" fmla="*/ 612 h 632"/>
                  <a:gd name="T24" fmla="*/ 307 w 546"/>
                  <a:gd name="T25" fmla="*/ 627 h 632"/>
                  <a:gd name="T26" fmla="*/ 370 w 546"/>
                  <a:gd name="T27" fmla="*/ 632 h 632"/>
                  <a:gd name="T28" fmla="*/ 430 w 546"/>
                  <a:gd name="T29" fmla="*/ 630 h 632"/>
                  <a:gd name="T30" fmla="*/ 480 w 546"/>
                  <a:gd name="T31" fmla="*/ 617 h 632"/>
                  <a:gd name="T32" fmla="*/ 517 w 546"/>
                  <a:gd name="T33" fmla="*/ 599 h 632"/>
                  <a:gd name="T34" fmla="*/ 538 w 546"/>
                  <a:gd name="T35" fmla="*/ 576 h 632"/>
                  <a:gd name="T36" fmla="*/ 546 w 546"/>
                  <a:gd name="T37" fmla="*/ 557 h 632"/>
                  <a:gd name="T38" fmla="*/ 543 w 546"/>
                  <a:gd name="T39" fmla="*/ 541 h 632"/>
                  <a:gd name="T40" fmla="*/ 535 w 546"/>
                  <a:gd name="T41" fmla="*/ 529 h 632"/>
                  <a:gd name="T42" fmla="*/ 520 w 546"/>
                  <a:gd name="T43" fmla="*/ 519 h 632"/>
                  <a:gd name="T44" fmla="*/ 507 w 546"/>
                  <a:gd name="T45" fmla="*/ 515 h 632"/>
                  <a:gd name="T46" fmla="*/ 497 w 546"/>
                  <a:gd name="T47" fmla="*/ 511 h 632"/>
                  <a:gd name="T48" fmla="*/ 494 w 546"/>
                  <a:gd name="T49" fmla="*/ 511 h 632"/>
                  <a:gd name="T50" fmla="*/ 421 w 546"/>
                  <a:gd name="T51" fmla="*/ 509 h 632"/>
                  <a:gd name="T52" fmla="*/ 347 w 546"/>
                  <a:gd name="T53" fmla="*/ 491 h 632"/>
                  <a:gd name="T54" fmla="*/ 278 w 546"/>
                  <a:gd name="T55" fmla="*/ 458 h 632"/>
                  <a:gd name="T56" fmla="*/ 218 w 546"/>
                  <a:gd name="T57" fmla="*/ 414 h 632"/>
                  <a:gd name="T58" fmla="*/ 169 w 546"/>
                  <a:gd name="T59" fmla="*/ 360 h 632"/>
                  <a:gd name="T60" fmla="*/ 139 w 546"/>
                  <a:gd name="T61" fmla="*/ 302 h 632"/>
                  <a:gd name="T62" fmla="*/ 130 w 546"/>
                  <a:gd name="T63" fmla="*/ 240 h 632"/>
                  <a:gd name="T64" fmla="*/ 150 w 546"/>
                  <a:gd name="T65" fmla="*/ 178 h 632"/>
                  <a:gd name="T66" fmla="*/ 153 w 546"/>
                  <a:gd name="T67" fmla="*/ 152 h 632"/>
                  <a:gd name="T68" fmla="*/ 153 w 546"/>
                  <a:gd name="T69" fmla="*/ 123 h 632"/>
                  <a:gd name="T70" fmla="*/ 149 w 546"/>
                  <a:gd name="T71" fmla="*/ 92 h 632"/>
                  <a:gd name="T72" fmla="*/ 143 w 546"/>
                  <a:gd name="T73" fmla="*/ 63 h 632"/>
                  <a:gd name="T74" fmla="*/ 130 w 546"/>
                  <a:gd name="T75" fmla="*/ 34 h 632"/>
                  <a:gd name="T76" fmla="*/ 113 w 546"/>
                  <a:gd name="T77" fmla="*/ 14 h 632"/>
                  <a:gd name="T78" fmla="*/ 90 w 546"/>
                  <a:gd name="T79" fmla="*/ 1 h 632"/>
                  <a:gd name="T80" fmla="*/ 61 w 546"/>
                  <a:gd name="T81" fmla="*/ 0 h 6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46"/>
                  <a:gd name="T124" fmla="*/ 0 h 632"/>
                  <a:gd name="T125" fmla="*/ 546 w 546"/>
                  <a:gd name="T126" fmla="*/ 632 h 6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46" h="632">
                    <a:moveTo>
                      <a:pt x="61" y="0"/>
                    </a:moveTo>
                    <a:lnTo>
                      <a:pt x="36" y="36"/>
                    </a:lnTo>
                    <a:lnTo>
                      <a:pt x="19" y="93"/>
                    </a:lnTo>
                    <a:lnTo>
                      <a:pt x="5" y="164"/>
                    </a:lnTo>
                    <a:lnTo>
                      <a:pt x="0" y="243"/>
                    </a:lnTo>
                    <a:lnTo>
                      <a:pt x="2" y="324"/>
                    </a:lnTo>
                    <a:lnTo>
                      <a:pt x="13" y="401"/>
                    </a:lnTo>
                    <a:lnTo>
                      <a:pt x="36" y="469"/>
                    </a:lnTo>
                    <a:lnTo>
                      <a:pt x="72" y="522"/>
                    </a:lnTo>
                    <a:lnTo>
                      <a:pt x="120" y="558"/>
                    </a:lnTo>
                    <a:lnTo>
                      <a:pt x="177" y="590"/>
                    </a:lnTo>
                    <a:lnTo>
                      <a:pt x="239" y="612"/>
                    </a:lnTo>
                    <a:lnTo>
                      <a:pt x="307" y="627"/>
                    </a:lnTo>
                    <a:lnTo>
                      <a:pt x="370" y="632"/>
                    </a:lnTo>
                    <a:lnTo>
                      <a:pt x="430" y="630"/>
                    </a:lnTo>
                    <a:lnTo>
                      <a:pt x="480" y="617"/>
                    </a:lnTo>
                    <a:lnTo>
                      <a:pt x="517" y="599"/>
                    </a:lnTo>
                    <a:lnTo>
                      <a:pt x="538" y="576"/>
                    </a:lnTo>
                    <a:lnTo>
                      <a:pt x="546" y="557"/>
                    </a:lnTo>
                    <a:lnTo>
                      <a:pt x="543" y="541"/>
                    </a:lnTo>
                    <a:lnTo>
                      <a:pt x="535" y="529"/>
                    </a:lnTo>
                    <a:lnTo>
                      <a:pt x="520" y="519"/>
                    </a:lnTo>
                    <a:lnTo>
                      <a:pt x="507" y="515"/>
                    </a:lnTo>
                    <a:lnTo>
                      <a:pt x="497" y="511"/>
                    </a:lnTo>
                    <a:lnTo>
                      <a:pt x="494" y="511"/>
                    </a:lnTo>
                    <a:lnTo>
                      <a:pt x="421" y="509"/>
                    </a:lnTo>
                    <a:lnTo>
                      <a:pt x="347" y="491"/>
                    </a:lnTo>
                    <a:lnTo>
                      <a:pt x="278" y="458"/>
                    </a:lnTo>
                    <a:lnTo>
                      <a:pt x="218" y="414"/>
                    </a:lnTo>
                    <a:lnTo>
                      <a:pt x="169" y="360"/>
                    </a:lnTo>
                    <a:lnTo>
                      <a:pt x="139" y="302"/>
                    </a:lnTo>
                    <a:lnTo>
                      <a:pt x="130" y="240"/>
                    </a:lnTo>
                    <a:lnTo>
                      <a:pt x="150" y="178"/>
                    </a:lnTo>
                    <a:lnTo>
                      <a:pt x="153" y="152"/>
                    </a:lnTo>
                    <a:lnTo>
                      <a:pt x="153" y="123"/>
                    </a:lnTo>
                    <a:lnTo>
                      <a:pt x="149" y="92"/>
                    </a:lnTo>
                    <a:lnTo>
                      <a:pt x="143" y="63"/>
                    </a:lnTo>
                    <a:lnTo>
                      <a:pt x="130" y="34"/>
                    </a:lnTo>
                    <a:lnTo>
                      <a:pt x="113" y="14"/>
                    </a:lnTo>
                    <a:lnTo>
                      <a:pt x="90" y="1"/>
                    </a:lnTo>
                    <a:lnTo>
                      <a:pt x="61" y="0"/>
                    </a:lnTo>
                  </a:path>
                </a:pathLst>
              </a:custGeom>
              <a:noFill/>
              <a:ln w="9525">
                <a:solidFill>
                  <a:srgbClr val="33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4" name="Freeform 388">
                <a:extLst>
                  <a:ext uri="{FF2B5EF4-FFF2-40B4-BE49-F238E27FC236}">
                    <a16:creationId xmlns:a16="http://schemas.microsoft.com/office/drawing/2014/main" id="{D7070357-786E-4D6B-BF64-C1CB68E1F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2640"/>
                <a:ext cx="615" cy="373"/>
              </a:xfrm>
              <a:custGeom>
                <a:avLst/>
                <a:gdLst>
                  <a:gd name="T0" fmla="*/ 0 w 615"/>
                  <a:gd name="T1" fmla="*/ 163 h 373"/>
                  <a:gd name="T2" fmla="*/ 24 w 615"/>
                  <a:gd name="T3" fmla="*/ 108 h 373"/>
                  <a:gd name="T4" fmla="*/ 82 w 615"/>
                  <a:gd name="T5" fmla="*/ 65 h 373"/>
                  <a:gd name="T6" fmla="*/ 161 w 615"/>
                  <a:gd name="T7" fmla="*/ 31 h 373"/>
                  <a:gd name="T8" fmla="*/ 255 w 615"/>
                  <a:gd name="T9" fmla="*/ 11 h 373"/>
                  <a:gd name="T10" fmla="*/ 349 w 615"/>
                  <a:gd name="T11" fmla="*/ 0 h 373"/>
                  <a:gd name="T12" fmla="*/ 438 w 615"/>
                  <a:gd name="T13" fmla="*/ 3 h 373"/>
                  <a:gd name="T14" fmla="*/ 510 w 615"/>
                  <a:gd name="T15" fmla="*/ 19 h 373"/>
                  <a:gd name="T16" fmla="*/ 556 w 615"/>
                  <a:gd name="T17" fmla="*/ 50 h 373"/>
                  <a:gd name="T18" fmla="*/ 580 w 615"/>
                  <a:gd name="T19" fmla="*/ 88 h 373"/>
                  <a:gd name="T20" fmla="*/ 599 w 615"/>
                  <a:gd name="T21" fmla="*/ 129 h 373"/>
                  <a:gd name="T22" fmla="*/ 609 w 615"/>
                  <a:gd name="T23" fmla="*/ 170 h 373"/>
                  <a:gd name="T24" fmla="*/ 615 w 615"/>
                  <a:gd name="T25" fmla="*/ 210 h 373"/>
                  <a:gd name="T26" fmla="*/ 612 w 615"/>
                  <a:gd name="T27" fmla="*/ 246 h 373"/>
                  <a:gd name="T28" fmla="*/ 604 w 615"/>
                  <a:gd name="T29" fmla="*/ 281 h 373"/>
                  <a:gd name="T30" fmla="*/ 588 w 615"/>
                  <a:gd name="T31" fmla="*/ 308 h 373"/>
                  <a:gd name="T32" fmla="*/ 568 w 615"/>
                  <a:gd name="T33" fmla="*/ 330 h 373"/>
                  <a:gd name="T34" fmla="*/ 539 w 615"/>
                  <a:gd name="T35" fmla="*/ 343 h 373"/>
                  <a:gd name="T36" fmla="*/ 511 w 615"/>
                  <a:gd name="T37" fmla="*/ 354 h 373"/>
                  <a:gd name="T38" fmla="*/ 483 w 615"/>
                  <a:gd name="T39" fmla="*/ 361 h 373"/>
                  <a:gd name="T40" fmla="*/ 457 w 615"/>
                  <a:gd name="T41" fmla="*/ 367 h 373"/>
                  <a:gd name="T42" fmla="*/ 432 w 615"/>
                  <a:gd name="T43" fmla="*/ 370 h 373"/>
                  <a:gd name="T44" fmla="*/ 415 w 615"/>
                  <a:gd name="T45" fmla="*/ 371 h 373"/>
                  <a:gd name="T46" fmla="*/ 402 w 615"/>
                  <a:gd name="T47" fmla="*/ 371 h 373"/>
                  <a:gd name="T48" fmla="*/ 399 w 615"/>
                  <a:gd name="T49" fmla="*/ 373 h 373"/>
                  <a:gd name="T50" fmla="*/ 387 w 615"/>
                  <a:gd name="T51" fmla="*/ 348 h 373"/>
                  <a:gd name="T52" fmla="*/ 367 w 615"/>
                  <a:gd name="T53" fmla="*/ 328 h 373"/>
                  <a:gd name="T54" fmla="*/ 338 w 615"/>
                  <a:gd name="T55" fmla="*/ 312 h 373"/>
                  <a:gd name="T56" fmla="*/ 305 w 615"/>
                  <a:gd name="T57" fmla="*/ 302 h 373"/>
                  <a:gd name="T58" fmla="*/ 268 w 615"/>
                  <a:gd name="T59" fmla="*/ 294 h 373"/>
                  <a:gd name="T60" fmla="*/ 233 w 615"/>
                  <a:gd name="T61" fmla="*/ 292 h 373"/>
                  <a:gd name="T62" fmla="*/ 202 w 615"/>
                  <a:gd name="T63" fmla="*/ 296 h 373"/>
                  <a:gd name="T64" fmla="*/ 179 w 615"/>
                  <a:gd name="T65" fmla="*/ 307 h 373"/>
                  <a:gd name="T66" fmla="*/ 156 w 615"/>
                  <a:gd name="T67" fmla="*/ 291 h 373"/>
                  <a:gd name="T68" fmla="*/ 130 w 615"/>
                  <a:gd name="T69" fmla="*/ 278 h 373"/>
                  <a:gd name="T70" fmla="*/ 98 w 615"/>
                  <a:gd name="T71" fmla="*/ 266 h 373"/>
                  <a:gd name="T72" fmla="*/ 68 w 615"/>
                  <a:gd name="T73" fmla="*/ 255 h 373"/>
                  <a:gd name="T74" fmla="*/ 39 w 615"/>
                  <a:gd name="T75" fmla="*/ 239 h 373"/>
                  <a:gd name="T76" fmla="*/ 16 w 615"/>
                  <a:gd name="T77" fmla="*/ 219 h 373"/>
                  <a:gd name="T78" fmla="*/ 1 w 615"/>
                  <a:gd name="T79" fmla="*/ 194 h 373"/>
                  <a:gd name="T80" fmla="*/ 0 w 615"/>
                  <a:gd name="T81" fmla="*/ 163 h 3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5"/>
                  <a:gd name="T124" fmla="*/ 0 h 373"/>
                  <a:gd name="T125" fmla="*/ 615 w 615"/>
                  <a:gd name="T126" fmla="*/ 373 h 3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5" h="373">
                    <a:moveTo>
                      <a:pt x="0" y="163"/>
                    </a:moveTo>
                    <a:lnTo>
                      <a:pt x="24" y="108"/>
                    </a:lnTo>
                    <a:lnTo>
                      <a:pt x="82" y="65"/>
                    </a:lnTo>
                    <a:lnTo>
                      <a:pt x="161" y="31"/>
                    </a:lnTo>
                    <a:lnTo>
                      <a:pt x="255" y="11"/>
                    </a:lnTo>
                    <a:lnTo>
                      <a:pt x="349" y="0"/>
                    </a:lnTo>
                    <a:lnTo>
                      <a:pt x="438" y="3"/>
                    </a:lnTo>
                    <a:lnTo>
                      <a:pt x="510" y="19"/>
                    </a:lnTo>
                    <a:lnTo>
                      <a:pt x="556" y="50"/>
                    </a:lnTo>
                    <a:lnTo>
                      <a:pt x="580" y="88"/>
                    </a:lnTo>
                    <a:lnTo>
                      <a:pt x="599" y="129"/>
                    </a:lnTo>
                    <a:lnTo>
                      <a:pt x="609" y="170"/>
                    </a:lnTo>
                    <a:lnTo>
                      <a:pt x="615" y="210"/>
                    </a:lnTo>
                    <a:lnTo>
                      <a:pt x="612" y="246"/>
                    </a:lnTo>
                    <a:lnTo>
                      <a:pt x="604" y="281"/>
                    </a:lnTo>
                    <a:lnTo>
                      <a:pt x="588" y="308"/>
                    </a:lnTo>
                    <a:lnTo>
                      <a:pt x="568" y="330"/>
                    </a:lnTo>
                    <a:lnTo>
                      <a:pt x="539" y="343"/>
                    </a:lnTo>
                    <a:lnTo>
                      <a:pt x="511" y="354"/>
                    </a:lnTo>
                    <a:lnTo>
                      <a:pt x="483" y="361"/>
                    </a:lnTo>
                    <a:lnTo>
                      <a:pt x="457" y="367"/>
                    </a:lnTo>
                    <a:lnTo>
                      <a:pt x="432" y="370"/>
                    </a:lnTo>
                    <a:lnTo>
                      <a:pt x="415" y="371"/>
                    </a:lnTo>
                    <a:lnTo>
                      <a:pt x="402" y="371"/>
                    </a:lnTo>
                    <a:lnTo>
                      <a:pt x="399" y="373"/>
                    </a:lnTo>
                    <a:lnTo>
                      <a:pt x="387" y="348"/>
                    </a:lnTo>
                    <a:lnTo>
                      <a:pt x="367" y="328"/>
                    </a:lnTo>
                    <a:lnTo>
                      <a:pt x="338" y="312"/>
                    </a:lnTo>
                    <a:lnTo>
                      <a:pt x="305" y="302"/>
                    </a:lnTo>
                    <a:lnTo>
                      <a:pt x="268" y="294"/>
                    </a:lnTo>
                    <a:lnTo>
                      <a:pt x="233" y="292"/>
                    </a:lnTo>
                    <a:lnTo>
                      <a:pt x="202" y="296"/>
                    </a:lnTo>
                    <a:lnTo>
                      <a:pt x="179" y="307"/>
                    </a:lnTo>
                    <a:lnTo>
                      <a:pt x="156" y="291"/>
                    </a:lnTo>
                    <a:lnTo>
                      <a:pt x="130" y="278"/>
                    </a:lnTo>
                    <a:lnTo>
                      <a:pt x="98" y="266"/>
                    </a:lnTo>
                    <a:lnTo>
                      <a:pt x="68" y="255"/>
                    </a:lnTo>
                    <a:lnTo>
                      <a:pt x="39" y="239"/>
                    </a:lnTo>
                    <a:lnTo>
                      <a:pt x="16" y="219"/>
                    </a:lnTo>
                    <a:lnTo>
                      <a:pt x="1" y="194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FF4040"/>
              </a:solidFill>
              <a:ln w="9525">
                <a:solidFill>
                  <a:srgbClr val="33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5" name="Freeform 389">
                <a:extLst>
                  <a:ext uri="{FF2B5EF4-FFF2-40B4-BE49-F238E27FC236}">
                    <a16:creationId xmlns:a16="http://schemas.microsoft.com/office/drawing/2014/main" id="{FE8D4811-9365-4702-9787-A163EFFF4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2656"/>
                <a:ext cx="527" cy="100"/>
              </a:xfrm>
              <a:custGeom>
                <a:avLst/>
                <a:gdLst>
                  <a:gd name="T0" fmla="*/ 527 w 527"/>
                  <a:gd name="T1" fmla="*/ 80 h 100"/>
                  <a:gd name="T2" fmla="*/ 517 w 527"/>
                  <a:gd name="T3" fmla="*/ 67 h 100"/>
                  <a:gd name="T4" fmla="*/ 508 w 527"/>
                  <a:gd name="T5" fmla="*/ 54 h 100"/>
                  <a:gd name="T6" fmla="*/ 495 w 527"/>
                  <a:gd name="T7" fmla="*/ 41 h 100"/>
                  <a:gd name="T8" fmla="*/ 481 w 527"/>
                  <a:gd name="T9" fmla="*/ 28 h 100"/>
                  <a:gd name="T10" fmla="*/ 458 w 527"/>
                  <a:gd name="T11" fmla="*/ 15 h 100"/>
                  <a:gd name="T12" fmla="*/ 429 w 527"/>
                  <a:gd name="T13" fmla="*/ 7 h 100"/>
                  <a:gd name="T14" fmla="*/ 392 w 527"/>
                  <a:gd name="T15" fmla="*/ 1 h 100"/>
                  <a:gd name="T16" fmla="*/ 347 w 527"/>
                  <a:gd name="T17" fmla="*/ 0 h 100"/>
                  <a:gd name="T18" fmla="*/ 294 w 527"/>
                  <a:gd name="T19" fmla="*/ 0 h 100"/>
                  <a:gd name="T20" fmla="*/ 240 w 527"/>
                  <a:gd name="T21" fmla="*/ 4 h 100"/>
                  <a:gd name="T22" fmla="*/ 187 w 527"/>
                  <a:gd name="T23" fmla="*/ 11 h 100"/>
                  <a:gd name="T24" fmla="*/ 138 w 527"/>
                  <a:gd name="T25" fmla="*/ 23 h 100"/>
                  <a:gd name="T26" fmla="*/ 92 w 527"/>
                  <a:gd name="T27" fmla="*/ 36 h 100"/>
                  <a:gd name="T28" fmla="*/ 53 w 527"/>
                  <a:gd name="T29" fmla="*/ 53 h 100"/>
                  <a:gd name="T30" fmla="*/ 21 w 527"/>
                  <a:gd name="T31" fmla="*/ 75 h 100"/>
                  <a:gd name="T32" fmla="*/ 0 w 527"/>
                  <a:gd name="T33" fmla="*/ 100 h 100"/>
                  <a:gd name="T34" fmla="*/ 17 w 527"/>
                  <a:gd name="T35" fmla="*/ 87 h 100"/>
                  <a:gd name="T36" fmla="*/ 42 w 527"/>
                  <a:gd name="T37" fmla="*/ 73 h 100"/>
                  <a:gd name="T38" fmla="*/ 73 w 527"/>
                  <a:gd name="T39" fmla="*/ 59 h 100"/>
                  <a:gd name="T40" fmla="*/ 114 w 527"/>
                  <a:gd name="T41" fmla="*/ 46 h 100"/>
                  <a:gd name="T42" fmla="*/ 163 w 527"/>
                  <a:gd name="T43" fmla="*/ 34 h 100"/>
                  <a:gd name="T44" fmla="*/ 226 w 527"/>
                  <a:gd name="T45" fmla="*/ 27 h 100"/>
                  <a:gd name="T46" fmla="*/ 301 w 527"/>
                  <a:gd name="T47" fmla="*/ 24 h 100"/>
                  <a:gd name="T48" fmla="*/ 392 w 527"/>
                  <a:gd name="T49" fmla="*/ 31 h 100"/>
                  <a:gd name="T50" fmla="*/ 410 w 527"/>
                  <a:gd name="T51" fmla="*/ 31 h 100"/>
                  <a:gd name="T52" fmla="*/ 430 w 527"/>
                  <a:gd name="T53" fmla="*/ 36 h 100"/>
                  <a:gd name="T54" fmla="*/ 451 w 527"/>
                  <a:gd name="T55" fmla="*/ 40 h 100"/>
                  <a:gd name="T56" fmla="*/ 471 w 527"/>
                  <a:gd name="T57" fmla="*/ 46 h 100"/>
                  <a:gd name="T58" fmla="*/ 487 w 527"/>
                  <a:gd name="T59" fmla="*/ 51 h 100"/>
                  <a:gd name="T60" fmla="*/ 504 w 527"/>
                  <a:gd name="T61" fmla="*/ 60 h 100"/>
                  <a:gd name="T62" fmla="*/ 517 w 527"/>
                  <a:gd name="T63" fmla="*/ 69 h 100"/>
                  <a:gd name="T64" fmla="*/ 527 w 527"/>
                  <a:gd name="T65" fmla="*/ 80 h 1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7"/>
                  <a:gd name="T100" fmla="*/ 0 h 100"/>
                  <a:gd name="T101" fmla="*/ 527 w 527"/>
                  <a:gd name="T102" fmla="*/ 100 h 1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7" h="100">
                    <a:moveTo>
                      <a:pt x="527" y="80"/>
                    </a:moveTo>
                    <a:lnTo>
                      <a:pt x="517" y="67"/>
                    </a:lnTo>
                    <a:lnTo>
                      <a:pt x="508" y="54"/>
                    </a:lnTo>
                    <a:lnTo>
                      <a:pt x="495" y="41"/>
                    </a:lnTo>
                    <a:lnTo>
                      <a:pt x="481" y="28"/>
                    </a:lnTo>
                    <a:lnTo>
                      <a:pt x="458" y="15"/>
                    </a:lnTo>
                    <a:lnTo>
                      <a:pt x="429" y="7"/>
                    </a:lnTo>
                    <a:lnTo>
                      <a:pt x="392" y="1"/>
                    </a:lnTo>
                    <a:lnTo>
                      <a:pt x="347" y="0"/>
                    </a:lnTo>
                    <a:lnTo>
                      <a:pt x="294" y="0"/>
                    </a:lnTo>
                    <a:lnTo>
                      <a:pt x="240" y="4"/>
                    </a:lnTo>
                    <a:lnTo>
                      <a:pt x="187" y="11"/>
                    </a:lnTo>
                    <a:lnTo>
                      <a:pt x="138" y="23"/>
                    </a:lnTo>
                    <a:lnTo>
                      <a:pt x="92" y="36"/>
                    </a:lnTo>
                    <a:lnTo>
                      <a:pt x="53" y="53"/>
                    </a:lnTo>
                    <a:lnTo>
                      <a:pt x="21" y="75"/>
                    </a:lnTo>
                    <a:lnTo>
                      <a:pt x="0" y="100"/>
                    </a:lnTo>
                    <a:lnTo>
                      <a:pt x="17" y="87"/>
                    </a:lnTo>
                    <a:lnTo>
                      <a:pt x="42" y="73"/>
                    </a:lnTo>
                    <a:lnTo>
                      <a:pt x="73" y="59"/>
                    </a:lnTo>
                    <a:lnTo>
                      <a:pt x="114" y="46"/>
                    </a:lnTo>
                    <a:lnTo>
                      <a:pt x="163" y="34"/>
                    </a:lnTo>
                    <a:lnTo>
                      <a:pt x="226" y="27"/>
                    </a:lnTo>
                    <a:lnTo>
                      <a:pt x="301" y="24"/>
                    </a:lnTo>
                    <a:lnTo>
                      <a:pt x="392" y="31"/>
                    </a:lnTo>
                    <a:lnTo>
                      <a:pt x="410" y="31"/>
                    </a:lnTo>
                    <a:lnTo>
                      <a:pt x="430" y="36"/>
                    </a:lnTo>
                    <a:lnTo>
                      <a:pt x="451" y="40"/>
                    </a:lnTo>
                    <a:lnTo>
                      <a:pt x="471" y="46"/>
                    </a:lnTo>
                    <a:lnTo>
                      <a:pt x="487" y="51"/>
                    </a:lnTo>
                    <a:lnTo>
                      <a:pt x="504" y="60"/>
                    </a:lnTo>
                    <a:lnTo>
                      <a:pt x="517" y="69"/>
                    </a:lnTo>
                    <a:lnTo>
                      <a:pt x="527" y="80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6" name="Freeform 390">
                <a:extLst>
                  <a:ext uri="{FF2B5EF4-FFF2-40B4-BE49-F238E27FC236}">
                    <a16:creationId xmlns:a16="http://schemas.microsoft.com/office/drawing/2014/main" id="{55105566-4C40-43AB-B2D4-8796FA4DC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" y="2718"/>
                <a:ext cx="460" cy="295"/>
              </a:xfrm>
              <a:custGeom>
                <a:avLst/>
                <a:gdLst>
                  <a:gd name="T0" fmla="*/ 434 w 460"/>
                  <a:gd name="T1" fmla="*/ 243 h 295"/>
                  <a:gd name="T2" fmla="*/ 389 w 460"/>
                  <a:gd name="T3" fmla="*/ 267 h 295"/>
                  <a:gd name="T4" fmla="*/ 356 w 460"/>
                  <a:gd name="T5" fmla="*/ 285 h 295"/>
                  <a:gd name="T6" fmla="*/ 337 w 460"/>
                  <a:gd name="T7" fmla="*/ 293 h 295"/>
                  <a:gd name="T8" fmla="*/ 324 w 460"/>
                  <a:gd name="T9" fmla="*/ 270 h 295"/>
                  <a:gd name="T10" fmla="*/ 275 w 460"/>
                  <a:gd name="T11" fmla="*/ 234 h 295"/>
                  <a:gd name="T12" fmla="*/ 205 w 460"/>
                  <a:gd name="T13" fmla="*/ 216 h 295"/>
                  <a:gd name="T14" fmla="*/ 139 w 460"/>
                  <a:gd name="T15" fmla="*/ 218 h 295"/>
                  <a:gd name="T16" fmla="*/ 95 w 460"/>
                  <a:gd name="T17" fmla="*/ 213 h 295"/>
                  <a:gd name="T18" fmla="*/ 55 w 460"/>
                  <a:gd name="T19" fmla="*/ 194 h 295"/>
                  <a:gd name="T20" fmla="*/ 19 w 460"/>
                  <a:gd name="T21" fmla="*/ 175 h 295"/>
                  <a:gd name="T22" fmla="*/ 0 w 460"/>
                  <a:gd name="T23" fmla="*/ 136 h 295"/>
                  <a:gd name="T24" fmla="*/ 15 w 460"/>
                  <a:gd name="T25" fmla="*/ 70 h 295"/>
                  <a:gd name="T26" fmla="*/ 68 w 460"/>
                  <a:gd name="T27" fmla="*/ 21 h 295"/>
                  <a:gd name="T28" fmla="*/ 149 w 460"/>
                  <a:gd name="T29" fmla="*/ 1 h 295"/>
                  <a:gd name="T30" fmla="*/ 245 w 460"/>
                  <a:gd name="T31" fmla="*/ 4 h 295"/>
                  <a:gd name="T32" fmla="*/ 271 w 460"/>
                  <a:gd name="T33" fmla="*/ 10 h 295"/>
                  <a:gd name="T34" fmla="*/ 222 w 460"/>
                  <a:gd name="T35" fmla="*/ 10 h 295"/>
                  <a:gd name="T36" fmla="*/ 172 w 460"/>
                  <a:gd name="T37" fmla="*/ 18 h 295"/>
                  <a:gd name="T38" fmla="*/ 130 w 460"/>
                  <a:gd name="T39" fmla="*/ 30 h 295"/>
                  <a:gd name="T40" fmla="*/ 140 w 460"/>
                  <a:gd name="T41" fmla="*/ 36 h 295"/>
                  <a:gd name="T42" fmla="*/ 227 w 460"/>
                  <a:gd name="T43" fmla="*/ 33 h 295"/>
                  <a:gd name="T44" fmla="*/ 332 w 460"/>
                  <a:gd name="T45" fmla="*/ 37 h 295"/>
                  <a:gd name="T46" fmla="*/ 421 w 460"/>
                  <a:gd name="T47" fmla="*/ 61 h 295"/>
                  <a:gd name="T48" fmla="*/ 431 w 460"/>
                  <a:gd name="T49" fmla="*/ 76 h 295"/>
                  <a:gd name="T50" fmla="*/ 385 w 460"/>
                  <a:gd name="T51" fmla="*/ 63 h 295"/>
                  <a:gd name="T52" fmla="*/ 333 w 460"/>
                  <a:gd name="T53" fmla="*/ 57 h 295"/>
                  <a:gd name="T54" fmla="*/ 284 w 460"/>
                  <a:gd name="T55" fmla="*/ 59 h 295"/>
                  <a:gd name="T56" fmla="*/ 278 w 460"/>
                  <a:gd name="T57" fmla="*/ 67 h 295"/>
                  <a:gd name="T58" fmla="*/ 329 w 460"/>
                  <a:gd name="T59" fmla="*/ 95 h 295"/>
                  <a:gd name="T60" fmla="*/ 392 w 460"/>
                  <a:gd name="T61" fmla="*/ 138 h 295"/>
                  <a:gd name="T62" fmla="*/ 444 w 460"/>
                  <a:gd name="T63" fmla="*/ 195 h 2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60"/>
                  <a:gd name="T97" fmla="*/ 0 h 295"/>
                  <a:gd name="T98" fmla="*/ 460 w 460"/>
                  <a:gd name="T99" fmla="*/ 295 h 2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60" h="295">
                    <a:moveTo>
                      <a:pt x="460" y="229"/>
                    </a:moveTo>
                    <a:lnTo>
                      <a:pt x="434" y="243"/>
                    </a:lnTo>
                    <a:lnTo>
                      <a:pt x="411" y="257"/>
                    </a:lnTo>
                    <a:lnTo>
                      <a:pt x="389" y="267"/>
                    </a:lnTo>
                    <a:lnTo>
                      <a:pt x="372" y="277"/>
                    </a:lnTo>
                    <a:lnTo>
                      <a:pt x="356" y="285"/>
                    </a:lnTo>
                    <a:lnTo>
                      <a:pt x="345" y="290"/>
                    </a:lnTo>
                    <a:lnTo>
                      <a:pt x="337" y="293"/>
                    </a:lnTo>
                    <a:lnTo>
                      <a:pt x="336" y="295"/>
                    </a:lnTo>
                    <a:lnTo>
                      <a:pt x="324" y="270"/>
                    </a:lnTo>
                    <a:lnTo>
                      <a:pt x="304" y="250"/>
                    </a:lnTo>
                    <a:lnTo>
                      <a:pt x="275" y="234"/>
                    </a:lnTo>
                    <a:lnTo>
                      <a:pt x="242" y="224"/>
                    </a:lnTo>
                    <a:lnTo>
                      <a:pt x="205" y="216"/>
                    </a:lnTo>
                    <a:lnTo>
                      <a:pt x="170" y="214"/>
                    </a:lnTo>
                    <a:lnTo>
                      <a:pt x="139" y="218"/>
                    </a:lnTo>
                    <a:lnTo>
                      <a:pt x="116" y="229"/>
                    </a:lnTo>
                    <a:lnTo>
                      <a:pt x="95" y="213"/>
                    </a:lnTo>
                    <a:lnTo>
                      <a:pt x="75" y="203"/>
                    </a:lnTo>
                    <a:lnTo>
                      <a:pt x="55" y="194"/>
                    </a:lnTo>
                    <a:lnTo>
                      <a:pt x="36" y="187"/>
                    </a:lnTo>
                    <a:lnTo>
                      <a:pt x="19" y="175"/>
                    </a:lnTo>
                    <a:lnTo>
                      <a:pt x="8" y="159"/>
                    </a:lnTo>
                    <a:lnTo>
                      <a:pt x="0" y="136"/>
                    </a:lnTo>
                    <a:lnTo>
                      <a:pt x="3" y="106"/>
                    </a:lnTo>
                    <a:lnTo>
                      <a:pt x="15" y="70"/>
                    </a:lnTo>
                    <a:lnTo>
                      <a:pt x="38" y="43"/>
                    </a:lnTo>
                    <a:lnTo>
                      <a:pt x="68" y="21"/>
                    </a:lnTo>
                    <a:lnTo>
                      <a:pt x="107" y="10"/>
                    </a:lnTo>
                    <a:lnTo>
                      <a:pt x="149" y="1"/>
                    </a:lnTo>
                    <a:lnTo>
                      <a:pt x="196" y="0"/>
                    </a:lnTo>
                    <a:lnTo>
                      <a:pt x="245" y="4"/>
                    </a:lnTo>
                    <a:lnTo>
                      <a:pt x="296" y="13"/>
                    </a:lnTo>
                    <a:lnTo>
                      <a:pt x="271" y="10"/>
                    </a:lnTo>
                    <a:lnTo>
                      <a:pt x="248" y="10"/>
                    </a:lnTo>
                    <a:lnTo>
                      <a:pt x="222" y="10"/>
                    </a:lnTo>
                    <a:lnTo>
                      <a:pt x="198" y="14"/>
                    </a:lnTo>
                    <a:lnTo>
                      <a:pt x="172" y="18"/>
                    </a:lnTo>
                    <a:lnTo>
                      <a:pt x="150" y="24"/>
                    </a:lnTo>
                    <a:lnTo>
                      <a:pt x="130" y="30"/>
                    </a:lnTo>
                    <a:lnTo>
                      <a:pt x="116" y="38"/>
                    </a:lnTo>
                    <a:lnTo>
                      <a:pt x="140" y="36"/>
                    </a:lnTo>
                    <a:lnTo>
                      <a:pt x="180" y="34"/>
                    </a:lnTo>
                    <a:lnTo>
                      <a:pt x="227" y="33"/>
                    </a:lnTo>
                    <a:lnTo>
                      <a:pt x="280" y="34"/>
                    </a:lnTo>
                    <a:lnTo>
                      <a:pt x="332" y="37"/>
                    </a:lnTo>
                    <a:lnTo>
                      <a:pt x="381" y="47"/>
                    </a:lnTo>
                    <a:lnTo>
                      <a:pt x="421" y="61"/>
                    </a:lnTo>
                    <a:lnTo>
                      <a:pt x="451" y="87"/>
                    </a:lnTo>
                    <a:lnTo>
                      <a:pt x="431" y="76"/>
                    </a:lnTo>
                    <a:lnTo>
                      <a:pt x="409" y="69"/>
                    </a:lnTo>
                    <a:lnTo>
                      <a:pt x="385" y="63"/>
                    </a:lnTo>
                    <a:lnTo>
                      <a:pt x="360" y="60"/>
                    </a:lnTo>
                    <a:lnTo>
                      <a:pt x="333" y="57"/>
                    </a:lnTo>
                    <a:lnTo>
                      <a:pt x="309" y="59"/>
                    </a:lnTo>
                    <a:lnTo>
                      <a:pt x="284" y="59"/>
                    </a:lnTo>
                    <a:lnTo>
                      <a:pt x="264" y="63"/>
                    </a:lnTo>
                    <a:lnTo>
                      <a:pt x="278" y="67"/>
                    </a:lnTo>
                    <a:lnTo>
                      <a:pt x="301" y="79"/>
                    </a:lnTo>
                    <a:lnTo>
                      <a:pt x="329" y="95"/>
                    </a:lnTo>
                    <a:lnTo>
                      <a:pt x="362" y="115"/>
                    </a:lnTo>
                    <a:lnTo>
                      <a:pt x="392" y="138"/>
                    </a:lnTo>
                    <a:lnTo>
                      <a:pt x="421" y="167"/>
                    </a:lnTo>
                    <a:lnTo>
                      <a:pt x="444" y="195"/>
                    </a:lnTo>
                    <a:lnTo>
                      <a:pt x="460" y="229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7" name="Freeform 391">
                <a:extLst>
                  <a:ext uri="{FF2B5EF4-FFF2-40B4-BE49-F238E27FC236}">
                    <a16:creationId xmlns:a16="http://schemas.microsoft.com/office/drawing/2014/main" id="{7935E3D1-E26C-4BF9-9B11-B7FD11EE9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" y="3033"/>
                <a:ext cx="752" cy="530"/>
              </a:xfrm>
              <a:custGeom>
                <a:avLst/>
                <a:gdLst>
                  <a:gd name="T0" fmla="*/ 6 w 752"/>
                  <a:gd name="T1" fmla="*/ 458 h 530"/>
                  <a:gd name="T2" fmla="*/ 51 w 752"/>
                  <a:gd name="T3" fmla="*/ 484 h 530"/>
                  <a:gd name="T4" fmla="*/ 110 w 752"/>
                  <a:gd name="T5" fmla="*/ 505 h 530"/>
                  <a:gd name="T6" fmla="*/ 175 w 752"/>
                  <a:gd name="T7" fmla="*/ 521 h 530"/>
                  <a:gd name="T8" fmla="*/ 245 w 752"/>
                  <a:gd name="T9" fmla="*/ 530 h 530"/>
                  <a:gd name="T10" fmla="*/ 310 w 752"/>
                  <a:gd name="T11" fmla="*/ 528 h 530"/>
                  <a:gd name="T12" fmla="*/ 370 w 752"/>
                  <a:gd name="T13" fmla="*/ 520 h 530"/>
                  <a:gd name="T14" fmla="*/ 419 w 752"/>
                  <a:gd name="T15" fmla="*/ 500 h 530"/>
                  <a:gd name="T16" fmla="*/ 451 w 752"/>
                  <a:gd name="T17" fmla="*/ 469 h 530"/>
                  <a:gd name="T18" fmla="*/ 484 w 752"/>
                  <a:gd name="T19" fmla="*/ 472 h 530"/>
                  <a:gd name="T20" fmla="*/ 532 w 752"/>
                  <a:gd name="T21" fmla="*/ 456 h 530"/>
                  <a:gd name="T22" fmla="*/ 587 w 752"/>
                  <a:gd name="T23" fmla="*/ 422 h 530"/>
                  <a:gd name="T24" fmla="*/ 643 w 752"/>
                  <a:gd name="T25" fmla="*/ 374 h 530"/>
                  <a:gd name="T26" fmla="*/ 692 w 752"/>
                  <a:gd name="T27" fmla="*/ 315 h 530"/>
                  <a:gd name="T28" fmla="*/ 731 w 752"/>
                  <a:gd name="T29" fmla="*/ 249 h 530"/>
                  <a:gd name="T30" fmla="*/ 752 w 752"/>
                  <a:gd name="T31" fmla="*/ 180 h 530"/>
                  <a:gd name="T32" fmla="*/ 751 w 752"/>
                  <a:gd name="T33" fmla="*/ 114 h 530"/>
                  <a:gd name="T34" fmla="*/ 733 w 752"/>
                  <a:gd name="T35" fmla="*/ 57 h 530"/>
                  <a:gd name="T36" fmla="*/ 718 w 752"/>
                  <a:gd name="T37" fmla="*/ 23 h 530"/>
                  <a:gd name="T38" fmla="*/ 702 w 752"/>
                  <a:gd name="T39" fmla="*/ 4 h 530"/>
                  <a:gd name="T40" fmla="*/ 686 w 752"/>
                  <a:gd name="T41" fmla="*/ 0 h 530"/>
                  <a:gd name="T42" fmla="*/ 667 w 752"/>
                  <a:gd name="T43" fmla="*/ 4 h 530"/>
                  <a:gd name="T44" fmla="*/ 646 w 752"/>
                  <a:gd name="T45" fmla="*/ 16 h 530"/>
                  <a:gd name="T46" fmla="*/ 621 w 752"/>
                  <a:gd name="T47" fmla="*/ 30 h 530"/>
                  <a:gd name="T48" fmla="*/ 595 w 752"/>
                  <a:gd name="T49" fmla="*/ 46 h 530"/>
                  <a:gd name="T50" fmla="*/ 581 w 752"/>
                  <a:gd name="T51" fmla="*/ 83 h 530"/>
                  <a:gd name="T52" fmla="*/ 549 w 752"/>
                  <a:gd name="T53" fmla="*/ 129 h 530"/>
                  <a:gd name="T54" fmla="*/ 506 w 752"/>
                  <a:gd name="T55" fmla="*/ 177 h 530"/>
                  <a:gd name="T56" fmla="*/ 454 w 752"/>
                  <a:gd name="T57" fmla="*/ 226 h 530"/>
                  <a:gd name="T58" fmla="*/ 396 w 752"/>
                  <a:gd name="T59" fmla="*/ 266 h 530"/>
                  <a:gd name="T60" fmla="*/ 339 w 752"/>
                  <a:gd name="T61" fmla="*/ 298 h 530"/>
                  <a:gd name="T62" fmla="*/ 284 w 752"/>
                  <a:gd name="T63" fmla="*/ 314 h 530"/>
                  <a:gd name="T64" fmla="*/ 239 w 752"/>
                  <a:gd name="T65" fmla="*/ 314 h 530"/>
                  <a:gd name="T66" fmla="*/ 198 w 752"/>
                  <a:gd name="T67" fmla="*/ 321 h 530"/>
                  <a:gd name="T68" fmla="*/ 156 w 752"/>
                  <a:gd name="T69" fmla="*/ 334 h 530"/>
                  <a:gd name="T70" fmla="*/ 111 w 752"/>
                  <a:gd name="T71" fmla="*/ 347 h 530"/>
                  <a:gd name="T72" fmla="*/ 72 w 752"/>
                  <a:gd name="T73" fmla="*/ 364 h 530"/>
                  <a:gd name="T74" fmla="*/ 38 w 752"/>
                  <a:gd name="T75" fmla="*/ 381 h 530"/>
                  <a:gd name="T76" fmla="*/ 13 w 752"/>
                  <a:gd name="T77" fmla="*/ 405 h 530"/>
                  <a:gd name="T78" fmla="*/ 0 w 752"/>
                  <a:gd name="T79" fmla="*/ 429 h 530"/>
                  <a:gd name="T80" fmla="*/ 6 w 752"/>
                  <a:gd name="T81" fmla="*/ 458 h 5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52"/>
                  <a:gd name="T124" fmla="*/ 0 h 530"/>
                  <a:gd name="T125" fmla="*/ 752 w 752"/>
                  <a:gd name="T126" fmla="*/ 530 h 5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52" h="530">
                    <a:moveTo>
                      <a:pt x="6" y="458"/>
                    </a:moveTo>
                    <a:lnTo>
                      <a:pt x="51" y="484"/>
                    </a:lnTo>
                    <a:lnTo>
                      <a:pt x="110" y="505"/>
                    </a:lnTo>
                    <a:lnTo>
                      <a:pt x="175" y="521"/>
                    </a:lnTo>
                    <a:lnTo>
                      <a:pt x="245" y="530"/>
                    </a:lnTo>
                    <a:lnTo>
                      <a:pt x="310" y="528"/>
                    </a:lnTo>
                    <a:lnTo>
                      <a:pt x="370" y="520"/>
                    </a:lnTo>
                    <a:lnTo>
                      <a:pt x="419" y="500"/>
                    </a:lnTo>
                    <a:lnTo>
                      <a:pt x="451" y="469"/>
                    </a:lnTo>
                    <a:lnTo>
                      <a:pt x="484" y="472"/>
                    </a:lnTo>
                    <a:lnTo>
                      <a:pt x="532" y="456"/>
                    </a:lnTo>
                    <a:lnTo>
                      <a:pt x="587" y="422"/>
                    </a:lnTo>
                    <a:lnTo>
                      <a:pt x="643" y="374"/>
                    </a:lnTo>
                    <a:lnTo>
                      <a:pt x="692" y="315"/>
                    </a:lnTo>
                    <a:lnTo>
                      <a:pt x="731" y="249"/>
                    </a:lnTo>
                    <a:lnTo>
                      <a:pt x="752" y="180"/>
                    </a:lnTo>
                    <a:lnTo>
                      <a:pt x="751" y="114"/>
                    </a:lnTo>
                    <a:lnTo>
                      <a:pt x="733" y="57"/>
                    </a:lnTo>
                    <a:lnTo>
                      <a:pt x="718" y="23"/>
                    </a:lnTo>
                    <a:lnTo>
                      <a:pt x="702" y="4"/>
                    </a:lnTo>
                    <a:lnTo>
                      <a:pt x="686" y="0"/>
                    </a:lnTo>
                    <a:lnTo>
                      <a:pt x="667" y="4"/>
                    </a:lnTo>
                    <a:lnTo>
                      <a:pt x="646" y="16"/>
                    </a:lnTo>
                    <a:lnTo>
                      <a:pt x="621" y="30"/>
                    </a:lnTo>
                    <a:lnTo>
                      <a:pt x="595" y="46"/>
                    </a:lnTo>
                    <a:lnTo>
                      <a:pt x="581" y="83"/>
                    </a:lnTo>
                    <a:lnTo>
                      <a:pt x="549" y="129"/>
                    </a:lnTo>
                    <a:lnTo>
                      <a:pt x="506" y="177"/>
                    </a:lnTo>
                    <a:lnTo>
                      <a:pt x="454" y="226"/>
                    </a:lnTo>
                    <a:lnTo>
                      <a:pt x="396" y="266"/>
                    </a:lnTo>
                    <a:lnTo>
                      <a:pt x="339" y="298"/>
                    </a:lnTo>
                    <a:lnTo>
                      <a:pt x="284" y="314"/>
                    </a:lnTo>
                    <a:lnTo>
                      <a:pt x="239" y="314"/>
                    </a:lnTo>
                    <a:lnTo>
                      <a:pt x="198" y="321"/>
                    </a:lnTo>
                    <a:lnTo>
                      <a:pt x="156" y="334"/>
                    </a:lnTo>
                    <a:lnTo>
                      <a:pt x="111" y="347"/>
                    </a:lnTo>
                    <a:lnTo>
                      <a:pt x="72" y="364"/>
                    </a:lnTo>
                    <a:lnTo>
                      <a:pt x="38" y="381"/>
                    </a:lnTo>
                    <a:lnTo>
                      <a:pt x="13" y="405"/>
                    </a:lnTo>
                    <a:lnTo>
                      <a:pt x="0" y="429"/>
                    </a:lnTo>
                    <a:lnTo>
                      <a:pt x="6" y="458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solidFill>
                  <a:srgbClr val="33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8" name="Freeform 392">
                <a:extLst>
                  <a:ext uri="{FF2B5EF4-FFF2-40B4-BE49-F238E27FC236}">
                    <a16:creationId xmlns:a16="http://schemas.microsoft.com/office/drawing/2014/main" id="{936709AC-B5C0-4492-A757-602C813BB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" y="3057"/>
                <a:ext cx="658" cy="470"/>
              </a:xfrm>
              <a:custGeom>
                <a:avLst/>
                <a:gdLst>
                  <a:gd name="T0" fmla="*/ 0 w 658"/>
                  <a:gd name="T1" fmla="*/ 409 h 470"/>
                  <a:gd name="T2" fmla="*/ 23 w 658"/>
                  <a:gd name="T3" fmla="*/ 369 h 470"/>
                  <a:gd name="T4" fmla="*/ 94 w 658"/>
                  <a:gd name="T5" fmla="*/ 329 h 470"/>
                  <a:gd name="T6" fmla="*/ 182 w 658"/>
                  <a:gd name="T7" fmla="*/ 298 h 470"/>
                  <a:gd name="T8" fmla="*/ 268 w 658"/>
                  <a:gd name="T9" fmla="*/ 290 h 470"/>
                  <a:gd name="T10" fmla="*/ 380 w 658"/>
                  <a:gd name="T11" fmla="*/ 242 h 470"/>
                  <a:gd name="T12" fmla="*/ 490 w 658"/>
                  <a:gd name="T13" fmla="*/ 153 h 470"/>
                  <a:gd name="T14" fmla="*/ 565 w 658"/>
                  <a:gd name="T15" fmla="*/ 59 h 470"/>
                  <a:gd name="T16" fmla="*/ 604 w 658"/>
                  <a:gd name="T17" fmla="*/ 10 h 470"/>
                  <a:gd name="T18" fmla="*/ 632 w 658"/>
                  <a:gd name="T19" fmla="*/ 0 h 470"/>
                  <a:gd name="T20" fmla="*/ 645 w 658"/>
                  <a:gd name="T21" fmla="*/ 10 h 470"/>
                  <a:gd name="T22" fmla="*/ 653 w 658"/>
                  <a:gd name="T23" fmla="*/ 41 h 470"/>
                  <a:gd name="T24" fmla="*/ 658 w 658"/>
                  <a:gd name="T25" fmla="*/ 131 h 470"/>
                  <a:gd name="T26" fmla="*/ 599 w 658"/>
                  <a:gd name="T27" fmla="*/ 248 h 470"/>
                  <a:gd name="T28" fmla="*/ 498 w 658"/>
                  <a:gd name="T29" fmla="*/ 330 h 470"/>
                  <a:gd name="T30" fmla="*/ 401 w 658"/>
                  <a:gd name="T31" fmla="*/ 362 h 470"/>
                  <a:gd name="T32" fmla="*/ 382 w 658"/>
                  <a:gd name="T33" fmla="*/ 366 h 470"/>
                  <a:gd name="T34" fmla="*/ 422 w 658"/>
                  <a:gd name="T35" fmla="*/ 373 h 470"/>
                  <a:gd name="T36" fmla="*/ 473 w 658"/>
                  <a:gd name="T37" fmla="*/ 365 h 470"/>
                  <a:gd name="T38" fmla="*/ 520 w 658"/>
                  <a:gd name="T39" fmla="*/ 350 h 470"/>
                  <a:gd name="T40" fmla="*/ 523 w 658"/>
                  <a:gd name="T41" fmla="*/ 349 h 470"/>
                  <a:gd name="T42" fmla="*/ 468 w 658"/>
                  <a:gd name="T43" fmla="*/ 378 h 470"/>
                  <a:gd name="T44" fmla="*/ 392 w 658"/>
                  <a:gd name="T45" fmla="*/ 404 h 470"/>
                  <a:gd name="T46" fmla="*/ 301 w 658"/>
                  <a:gd name="T47" fmla="*/ 408 h 470"/>
                  <a:gd name="T48" fmla="*/ 262 w 658"/>
                  <a:gd name="T49" fmla="*/ 401 h 470"/>
                  <a:gd name="T50" fmla="*/ 295 w 658"/>
                  <a:gd name="T51" fmla="*/ 412 h 470"/>
                  <a:gd name="T52" fmla="*/ 339 w 658"/>
                  <a:gd name="T53" fmla="*/ 424 h 470"/>
                  <a:gd name="T54" fmla="*/ 383 w 658"/>
                  <a:gd name="T55" fmla="*/ 429 h 470"/>
                  <a:gd name="T56" fmla="*/ 370 w 658"/>
                  <a:gd name="T57" fmla="*/ 435 h 470"/>
                  <a:gd name="T58" fmla="*/ 275 w 658"/>
                  <a:gd name="T59" fmla="*/ 447 h 470"/>
                  <a:gd name="T60" fmla="*/ 169 w 658"/>
                  <a:gd name="T61" fmla="*/ 448 h 470"/>
                  <a:gd name="T62" fmla="*/ 89 w 658"/>
                  <a:gd name="T63" fmla="*/ 428 h 470"/>
                  <a:gd name="T64" fmla="*/ 74 w 658"/>
                  <a:gd name="T65" fmla="*/ 417 h 470"/>
                  <a:gd name="T66" fmla="*/ 89 w 658"/>
                  <a:gd name="T67" fmla="*/ 435 h 470"/>
                  <a:gd name="T68" fmla="*/ 117 w 658"/>
                  <a:gd name="T69" fmla="*/ 452 h 470"/>
                  <a:gd name="T70" fmla="*/ 153 w 658"/>
                  <a:gd name="T71" fmla="*/ 465 h 470"/>
                  <a:gd name="T72" fmla="*/ 153 w 658"/>
                  <a:gd name="T73" fmla="*/ 468 h 470"/>
                  <a:gd name="T74" fmla="*/ 110 w 658"/>
                  <a:gd name="T75" fmla="*/ 460 h 470"/>
                  <a:gd name="T76" fmla="*/ 66 w 658"/>
                  <a:gd name="T77" fmla="*/ 448 h 470"/>
                  <a:gd name="T78" fmla="*/ 30 w 658"/>
                  <a:gd name="T79" fmla="*/ 435 h 4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8"/>
                  <a:gd name="T121" fmla="*/ 0 h 470"/>
                  <a:gd name="T122" fmla="*/ 658 w 658"/>
                  <a:gd name="T123" fmla="*/ 470 h 47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8" h="470">
                    <a:moveTo>
                      <a:pt x="17" y="428"/>
                    </a:moveTo>
                    <a:lnTo>
                      <a:pt x="0" y="409"/>
                    </a:lnTo>
                    <a:lnTo>
                      <a:pt x="4" y="389"/>
                    </a:lnTo>
                    <a:lnTo>
                      <a:pt x="23" y="369"/>
                    </a:lnTo>
                    <a:lnTo>
                      <a:pt x="55" y="350"/>
                    </a:lnTo>
                    <a:lnTo>
                      <a:pt x="94" y="329"/>
                    </a:lnTo>
                    <a:lnTo>
                      <a:pt x="138" y="313"/>
                    </a:lnTo>
                    <a:lnTo>
                      <a:pt x="182" y="298"/>
                    </a:lnTo>
                    <a:lnTo>
                      <a:pt x="223" y="290"/>
                    </a:lnTo>
                    <a:lnTo>
                      <a:pt x="268" y="290"/>
                    </a:lnTo>
                    <a:lnTo>
                      <a:pt x="323" y="274"/>
                    </a:lnTo>
                    <a:lnTo>
                      <a:pt x="380" y="242"/>
                    </a:lnTo>
                    <a:lnTo>
                      <a:pt x="438" y="202"/>
                    </a:lnTo>
                    <a:lnTo>
                      <a:pt x="490" y="153"/>
                    </a:lnTo>
                    <a:lnTo>
                      <a:pt x="533" y="105"/>
                    </a:lnTo>
                    <a:lnTo>
                      <a:pt x="565" y="59"/>
                    </a:lnTo>
                    <a:lnTo>
                      <a:pt x="579" y="22"/>
                    </a:lnTo>
                    <a:lnTo>
                      <a:pt x="604" y="10"/>
                    </a:lnTo>
                    <a:lnTo>
                      <a:pt x="621" y="3"/>
                    </a:lnTo>
                    <a:lnTo>
                      <a:pt x="632" y="0"/>
                    </a:lnTo>
                    <a:lnTo>
                      <a:pt x="641" y="3"/>
                    </a:lnTo>
                    <a:lnTo>
                      <a:pt x="645" y="10"/>
                    </a:lnTo>
                    <a:lnTo>
                      <a:pt x="650" y="23"/>
                    </a:lnTo>
                    <a:lnTo>
                      <a:pt x="653" y="41"/>
                    </a:lnTo>
                    <a:lnTo>
                      <a:pt x="658" y="67"/>
                    </a:lnTo>
                    <a:lnTo>
                      <a:pt x="658" y="131"/>
                    </a:lnTo>
                    <a:lnTo>
                      <a:pt x="637" y="193"/>
                    </a:lnTo>
                    <a:lnTo>
                      <a:pt x="599" y="248"/>
                    </a:lnTo>
                    <a:lnTo>
                      <a:pt x="552" y="296"/>
                    </a:lnTo>
                    <a:lnTo>
                      <a:pt x="498" y="330"/>
                    </a:lnTo>
                    <a:lnTo>
                      <a:pt x="447" y="353"/>
                    </a:lnTo>
                    <a:lnTo>
                      <a:pt x="401" y="362"/>
                    </a:lnTo>
                    <a:lnTo>
                      <a:pt x="369" y="356"/>
                    </a:lnTo>
                    <a:lnTo>
                      <a:pt x="382" y="366"/>
                    </a:lnTo>
                    <a:lnTo>
                      <a:pt x="401" y="373"/>
                    </a:lnTo>
                    <a:lnTo>
                      <a:pt x="422" y="373"/>
                    </a:lnTo>
                    <a:lnTo>
                      <a:pt x="448" y="372"/>
                    </a:lnTo>
                    <a:lnTo>
                      <a:pt x="473" y="365"/>
                    </a:lnTo>
                    <a:lnTo>
                      <a:pt x="497" y="359"/>
                    </a:lnTo>
                    <a:lnTo>
                      <a:pt x="520" y="350"/>
                    </a:lnTo>
                    <a:lnTo>
                      <a:pt x="540" y="342"/>
                    </a:lnTo>
                    <a:lnTo>
                      <a:pt x="523" y="349"/>
                    </a:lnTo>
                    <a:lnTo>
                      <a:pt x="500" y="363"/>
                    </a:lnTo>
                    <a:lnTo>
                      <a:pt x="468" y="378"/>
                    </a:lnTo>
                    <a:lnTo>
                      <a:pt x="434" y="393"/>
                    </a:lnTo>
                    <a:lnTo>
                      <a:pt x="392" y="404"/>
                    </a:lnTo>
                    <a:lnTo>
                      <a:pt x="349" y="411"/>
                    </a:lnTo>
                    <a:lnTo>
                      <a:pt x="301" y="408"/>
                    </a:lnTo>
                    <a:lnTo>
                      <a:pt x="254" y="396"/>
                    </a:lnTo>
                    <a:lnTo>
                      <a:pt x="262" y="401"/>
                    </a:lnTo>
                    <a:lnTo>
                      <a:pt x="277" y="406"/>
                    </a:lnTo>
                    <a:lnTo>
                      <a:pt x="295" y="412"/>
                    </a:lnTo>
                    <a:lnTo>
                      <a:pt x="317" y="419"/>
                    </a:lnTo>
                    <a:lnTo>
                      <a:pt x="339" y="424"/>
                    </a:lnTo>
                    <a:lnTo>
                      <a:pt x="362" y="428"/>
                    </a:lnTo>
                    <a:lnTo>
                      <a:pt x="383" y="429"/>
                    </a:lnTo>
                    <a:lnTo>
                      <a:pt x="405" y="429"/>
                    </a:lnTo>
                    <a:lnTo>
                      <a:pt x="370" y="435"/>
                    </a:lnTo>
                    <a:lnTo>
                      <a:pt x="327" y="442"/>
                    </a:lnTo>
                    <a:lnTo>
                      <a:pt x="275" y="447"/>
                    </a:lnTo>
                    <a:lnTo>
                      <a:pt x="222" y="451"/>
                    </a:lnTo>
                    <a:lnTo>
                      <a:pt x="169" y="448"/>
                    </a:lnTo>
                    <a:lnTo>
                      <a:pt x="125" y="442"/>
                    </a:lnTo>
                    <a:lnTo>
                      <a:pt x="89" y="428"/>
                    </a:lnTo>
                    <a:lnTo>
                      <a:pt x="72" y="408"/>
                    </a:lnTo>
                    <a:lnTo>
                      <a:pt x="74" y="417"/>
                    </a:lnTo>
                    <a:lnTo>
                      <a:pt x="81" y="427"/>
                    </a:lnTo>
                    <a:lnTo>
                      <a:pt x="89" y="435"/>
                    </a:lnTo>
                    <a:lnTo>
                      <a:pt x="102" y="445"/>
                    </a:lnTo>
                    <a:lnTo>
                      <a:pt x="117" y="452"/>
                    </a:lnTo>
                    <a:lnTo>
                      <a:pt x="134" y="460"/>
                    </a:lnTo>
                    <a:lnTo>
                      <a:pt x="153" y="465"/>
                    </a:lnTo>
                    <a:lnTo>
                      <a:pt x="174" y="470"/>
                    </a:lnTo>
                    <a:lnTo>
                      <a:pt x="153" y="468"/>
                    </a:lnTo>
                    <a:lnTo>
                      <a:pt x="131" y="465"/>
                    </a:lnTo>
                    <a:lnTo>
                      <a:pt x="110" y="460"/>
                    </a:lnTo>
                    <a:lnTo>
                      <a:pt x="88" y="455"/>
                    </a:lnTo>
                    <a:lnTo>
                      <a:pt x="66" y="448"/>
                    </a:lnTo>
                    <a:lnTo>
                      <a:pt x="48" y="442"/>
                    </a:lnTo>
                    <a:lnTo>
                      <a:pt x="30" y="435"/>
                    </a:lnTo>
                    <a:lnTo>
                      <a:pt x="17" y="42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9" name="Freeform 393">
                <a:extLst>
                  <a:ext uri="{FF2B5EF4-FFF2-40B4-BE49-F238E27FC236}">
                    <a16:creationId xmlns:a16="http://schemas.microsoft.com/office/drawing/2014/main" id="{3B6C4CA2-F031-44E8-BFE3-ACB3F5BD9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" y="3063"/>
                <a:ext cx="562" cy="334"/>
              </a:xfrm>
              <a:custGeom>
                <a:avLst/>
                <a:gdLst>
                  <a:gd name="T0" fmla="*/ 0 w 562"/>
                  <a:gd name="T1" fmla="*/ 310 h 334"/>
                  <a:gd name="T2" fmla="*/ 13 w 562"/>
                  <a:gd name="T3" fmla="*/ 317 h 334"/>
                  <a:gd name="T4" fmla="*/ 43 w 562"/>
                  <a:gd name="T5" fmla="*/ 326 h 334"/>
                  <a:gd name="T6" fmla="*/ 84 w 562"/>
                  <a:gd name="T7" fmla="*/ 331 h 334"/>
                  <a:gd name="T8" fmla="*/ 134 w 562"/>
                  <a:gd name="T9" fmla="*/ 334 h 334"/>
                  <a:gd name="T10" fmla="*/ 188 w 562"/>
                  <a:gd name="T11" fmla="*/ 330 h 334"/>
                  <a:gd name="T12" fmla="*/ 245 w 562"/>
                  <a:gd name="T13" fmla="*/ 320 h 334"/>
                  <a:gd name="T14" fmla="*/ 300 w 562"/>
                  <a:gd name="T15" fmla="*/ 301 h 334"/>
                  <a:gd name="T16" fmla="*/ 352 w 562"/>
                  <a:gd name="T17" fmla="*/ 271 h 334"/>
                  <a:gd name="T18" fmla="*/ 395 w 562"/>
                  <a:gd name="T19" fmla="*/ 235 h 334"/>
                  <a:gd name="T20" fmla="*/ 435 w 562"/>
                  <a:gd name="T21" fmla="*/ 205 h 334"/>
                  <a:gd name="T22" fmla="*/ 470 w 562"/>
                  <a:gd name="T23" fmla="*/ 176 h 334"/>
                  <a:gd name="T24" fmla="*/ 502 w 562"/>
                  <a:gd name="T25" fmla="*/ 151 h 334"/>
                  <a:gd name="T26" fmla="*/ 526 w 562"/>
                  <a:gd name="T27" fmla="*/ 125 h 334"/>
                  <a:gd name="T28" fmla="*/ 545 w 562"/>
                  <a:gd name="T29" fmla="*/ 99 h 334"/>
                  <a:gd name="T30" fmla="*/ 558 w 562"/>
                  <a:gd name="T31" fmla="*/ 72 h 334"/>
                  <a:gd name="T32" fmla="*/ 562 w 562"/>
                  <a:gd name="T33" fmla="*/ 42 h 334"/>
                  <a:gd name="T34" fmla="*/ 556 w 562"/>
                  <a:gd name="T35" fmla="*/ 16 h 334"/>
                  <a:gd name="T36" fmla="*/ 545 w 562"/>
                  <a:gd name="T37" fmla="*/ 3 h 334"/>
                  <a:gd name="T38" fmla="*/ 529 w 562"/>
                  <a:gd name="T39" fmla="*/ 0 h 334"/>
                  <a:gd name="T40" fmla="*/ 510 w 562"/>
                  <a:gd name="T41" fmla="*/ 4 h 334"/>
                  <a:gd name="T42" fmla="*/ 490 w 562"/>
                  <a:gd name="T43" fmla="*/ 12 h 334"/>
                  <a:gd name="T44" fmla="*/ 473 w 562"/>
                  <a:gd name="T45" fmla="*/ 23 h 334"/>
                  <a:gd name="T46" fmla="*/ 458 w 562"/>
                  <a:gd name="T47" fmla="*/ 32 h 334"/>
                  <a:gd name="T48" fmla="*/ 453 w 562"/>
                  <a:gd name="T49" fmla="*/ 39 h 334"/>
                  <a:gd name="T50" fmla="*/ 440 w 562"/>
                  <a:gd name="T51" fmla="*/ 66 h 334"/>
                  <a:gd name="T52" fmla="*/ 415 w 562"/>
                  <a:gd name="T53" fmla="*/ 104 h 334"/>
                  <a:gd name="T54" fmla="*/ 379 w 562"/>
                  <a:gd name="T55" fmla="*/ 141 h 334"/>
                  <a:gd name="T56" fmla="*/ 336 w 562"/>
                  <a:gd name="T57" fmla="*/ 182 h 334"/>
                  <a:gd name="T58" fmla="*/ 281 w 562"/>
                  <a:gd name="T59" fmla="*/ 216 h 334"/>
                  <a:gd name="T60" fmla="*/ 218 w 562"/>
                  <a:gd name="T61" fmla="*/ 246 h 334"/>
                  <a:gd name="T62" fmla="*/ 147 w 562"/>
                  <a:gd name="T63" fmla="*/ 267 h 334"/>
                  <a:gd name="T64" fmla="*/ 71 w 562"/>
                  <a:gd name="T65" fmla="*/ 275 h 334"/>
                  <a:gd name="T66" fmla="*/ 59 w 562"/>
                  <a:gd name="T67" fmla="*/ 274 h 334"/>
                  <a:gd name="T68" fmla="*/ 48 w 562"/>
                  <a:gd name="T69" fmla="*/ 277 h 334"/>
                  <a:gd name="T70" fmla="*/ 35 w 562"/>
                  <a:gd name="T71" fmla="*/ 279 h 334"/>
                  <a:gd name="T72" fmla="*/ 23 w 562"/>
                  <a:gd name="T73" fmla="*/ 284 h 334"/>
                  <a:gd name="T74" fmla="*/ 12 w 562"/>
                  <a:gd name="T75" fmla="*/ 288 h 334"/>
                  <a:gd name="T76" fmla="*/ 5 w 562"/>
                  <a:gd name="T77" fmla="*/ 295 h 334"/>
                  <a:gd name="T78" fmla="*/ 0 w 562"/>
                  <a:gd name="T79" fmla="*/ 301 h 334"/>
                  <a:gd name="T80" fmla="*/ 0 w 562"/>
                  <a:gd name="T81" fmla="*/ 310 h 3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2"/>
                  <a:gd name="T124" fmla="*/ 0 h 334"/>
                  <a:gd name="T125" fmla="*/ 562 w 562"/>
                  <a:gd name="T126" fmla="*/ 334 h 3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2" h="334">
                    <a:moveTo>
                      <a:pt x="0" y="310"/>
                    </a:moveTo>
                    <a:lnTo>
                      <a:pt x="13" y="317"/>
                    </a:lnTo>
                    <a:lnTo>
                      <a:pt x="43" y="326"/>
                    </a:lnTo>
                    <a:lnTo>
                      <a:pt x="84" y="331"/>
                    </a:lnTo>
                    <a:lnTo>
                      <a:pt x="134" y="334"/>
                    </a:lnTo>
                    <a:lnTo>
                      <a:pt x="188" y="330"/>
                    </a:lnTo>
                    <a:lnTo>
                      <a:pt x="245" y="320"/>
                    </a:lnTo>
                    <a:lnTo>
                      <a:pt x="300" y="301"/>
                    </a:lnTo>
                    <a:lnTo>
                      <a:pt x="352" y="271"/>
                    </a:lnTo>
                    <a:lnTo>
                      <a:pt x="395" y="235"/>
                    </a:lnTo>
                    <a:lnTo>
                      <a:pt x="435" y="205"/>
                    </a:lnTo>
                    <a:lnTo>
                      <a:pt x="470" y="176"/>
                    </a:lnTo>
                    <a:lnTo>
                      <a:pt x="502" y="151"/>
                    </a:lnTo>
                    <a:lnTo>
                      <a:pt x="526" y="125"/>
                    </a:lnTo>
                    <a:lnTo>
                      <a:pt x="545" y="99"/>
                    </a:lnTo>
                    <a:lnTo>
                      <a:pt x="558" y="72"/>
                    </a:lnTo>
                    <a:lnTo>
                      <a:pt x="562" y="42"/>
                    </a:lnTo>
                    <a:lnTo>
                      <a:pt x="556" y="16"/>
                    </a:lnTo>
                    <a:lnTo>
                      <a:pt x="545" y="3"/>
                    </a:lnTo>
                    <a:lnTo>
                      <a:pt x="529" y="0"/>
                    </a:lnTo>
                    <a:lnTo>
                      <a:pt x="510" y="4"/>
                    </a:lnTo>
                    <a:lnTo>
                      <a:pt x="490" y="12"/>
                    </a:lnTo>
                    <a:lnTo>
                      <a:pt x="473" y="23"/>
                    </a:lnTo>
                    <a:lnTo>
                      <a:pt x="458" y="32"/>
                    </a:lnTo>
                    <a:lnTo>
                      <a:pt x="453" y="39"/>
                    </a:lnTo>
                    <a:lnTo>
                      <a:pt x="440" y="66"/>
                    </a:lnTo>
                    <a:lnTo>
                      <a:pt x="415" y="104"/>
                    </a:lnTo>
                    <a:lnTo>
                      <a:pt x="379" y="141"/>
                    </a:lnTo>
                    <a:lnTo>
                      <a:pt x="336" y="182"/>
                    </a:lnTo>
                    <a:lnTo>
                      <a:pt x="281" y="216"/>
                    </a:lnTo>
                    <a:lnTo>
                      <a:pt x="218" y="246"/>
                    </a:lnTo>
                    <a:lnTo>
                      <a:pt x="147" y="267"/>
                    </a:lnTo>
                    <a:lnTo>
                      <a:pt x="71" y="275"/>
                    </a:lnTo>
                    <a:lnTo>
                      <a:pt x="59" y="274"/>
                    </a:lnTo>
                    <a:lnTo>
                      <a:pt x="48" y="277"/>
                    </a:lnTo>
                    <a:lnTo>
                      <a:pt x="35" y="279"/>
                    </a:lnTo>
                    <a:lnTo>
                      <a:pt x="23" y="284"/>
                    </a:lnTo>
                    <a:lnTo>
                      <a:pt x="12" y="288"/>
                    </a:lnTo>
                    <a:lnTo>
                      <a:pt x="5" y="295"/>
                    </a:lnTo>
                    <a:lnTo>
                      <a:pt x="0" y="301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0" name="Freeform 394">
                <a:extLst>
                  <a:ext uri="{FF2B5EF4-FFF2-40B4-BE49-F238E27FC236}">
                    <a16:creationId xmlns:a16="http://schemas.microsoft.com/office/drawing/2014/main" id="{229EE17E-1C32-4E73-87BF-EFA5F26AC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" y="2792"/>
                <a:ext cx="584" cy="248"/>
              </a:xfrm>
              <a:custGeom>
                <a:avLst/>
                <a:gdLst>
                  <a:gd name="T0" fmla="*/ 571 w 584"/>
                  <a:gd name="T1" fmla="*/ 239 h 248"/>
                  <a:gd name="T2" fmla="*/ 578 w 584"/>
                  <a:gd name="T3" fmla="*/ 226 h 248"/>
                  <a:gd name="T4" fmla="*/ 584 w 584"/>
                  <a:gd name="T5" fmla="*/ 208 h 248"/>
                  <a:gd name="T6" fmla="*/ 584 w 584"/>
                  <a:gd name="T7" fmla="*/ 183 h 248"/>
                  <a:gd name="T8" fmla="*/ 584 w 584"/>
                  <a:gd name="T9" fmla="*/ 159 h 248"/>
                  <a:gd name="T10" fmla="*/ 578 w 584"/>
                  <a:gd name="T11" fmla="*/ 133 h 248"/>
                  <a:gd name="T12" fmla="*/ 569 w 584"/>
                  <a:gd name="T13" fmla="*/ 111 h 248"/>
                  <a:gd name="T14" fmla="*/ 556 w 584"/>
                  <a:gd name="T15" fmla="*/ 94 h 248"/>
                  <a:gd name="T16" fmla="*/ 540 w 584"/>
                  <a:gd name="T17" fmla="*/ 87 h 248"/>
                  <a:gd name="T18" fmla="*/ 525 w 584"/>
                  <a:gd name="T19" fmla="*/ 70 h 248"/>
                  <a:gd name="T20" fmla="*/ 496 w 584"/>
                  <a:gd name="T21" fmla="*/ 51 h 248"/>
                  <a:gd name="T22" fmla="*/ 457 w 584"/>
                  <a:gd name="T23" fmla="*/ 32 h 248"/>
                  <a:gd name="T24" fmla="*/ 414 w 584"/>
                  <a:gd name="T25" fmla="*/ 18 h 248"/>
                  <a:gd name="T26" fmla="*/ 368 w 584"/>
                  <a:gd name="T27" fmla="*/ 5 h 248"/>
                  <a:gd name="T28" fmla="*/ 326 w 584"/>
                  <a:gd name="T29" fmla="*/ 0 h 248"/>
                  <a:gd name="T30" fmla="*/ 288 w 584"/>
                  <a:gd name="T31" fmla="*/ 2 h 248"/>
                  <a:gd name="T32" fmla="*/ 264 w 584"/>
                  <a:gd name="T33" fmla="*/ 13 h 248"/>
                  <a:gd name="T34" fmla="*/ 242 w 584"/>
                  <a:gd name="T35" fmla="*/ 9 h 248"/>
                  <a:gd name="T36" fmla="*/ 213 w 584"/>
                  <a:gd name="T37" fmla="*/ 8 h 248"/>
                  <a:gd name="T38" fmla="*/ 177 w 584"/>
                  <a:gd name="T39" fmla="*/ 8 h 248"/>
                  <a:gd name="T40" fmla="*/ 140 w 584"/>
                  <a:gd name="T41" fmla="*/ 13 h 248"/>
                  <a:gd name="T42" fmla="*/ 98 w 584"/>
                  <a:gd name="T43" fmla="*/ 22 h 248"/>
                  <a:gd name="T44" fmla="*/ 61 w 584"/>
                  <a:gd name="T45" fmla="*/ 41 h 248"/>
                  <a:gd name="T46" fmla="*/ 28 w 584"/>
                  <a:gd name="T47" fmla="*/ 67 h 248"/>
                  <a:gd name="T48" fmla="*/ 0 w 584"/>
                  <a:gd name="T49" fmla="*/ 106 h 248"/>
                  <a:gd name="T50" fmla="*/ 10 w 584"/>
                  <a:gd name="T51" fmla="*/ 113 h 248"/>
                  <a:gd name="T52" fmla="*/ 26 w 584"/>
                  <a:gd name="T53" fmla="*/ 124 h 248"/>
                  <a:gd name="T54" fmla="*/ 45 w 584"/>
                  <a:gd name="T55" fmla="*/ 139 h 248"/>
                  <a:gd name="T56" fmla="*/ 66 w 584"/>
                  <a:gd name="T57" fmla="*/ 153 h 248"/>
                  <a:gd name="T58" fmla="*/ 87 w 584"/>
                  <a:gd name="T59" fmla="*/ 165 h 248"/>
                  <a:gd name="T60" fmla="*/ 108 w 584"/>
                  <a:gd name="T61" fmla="*/ 175 h 248"/>
                  <a:gd name="T62" fmla="*/ 126 w 584"/>
                  <a:gd name="T63" fmla="*/ 179 h 248"/>
                  <a:gd name="T64" fmla="*/ 141 w 584"/>
                  <a:gd name="T65" fmla="*/ 178 h 248"/>
                  <a:gd name="T66" fmla="*/ 162 w 584"/>
                  <a:gd name="T67" fmla="*/ 169 h 248"/>
                  <a:gd name="T68" fmla="*/ 190 w 584"/>
                  <a:gd name="T69" fmla="*/ 165 h 248"/>
                  <a:gd name="T70" fmla="*/ 222 w 584"/>
                  <a:gd name="T71" fmla="*/ 162 h 248"/>
                  <a:gd name="T72" fmla="*/ 258 w 584"/>
                  <a:gd name="T73" fmla="*/ 162 h 248"/>
                  <a:gd name="T74" fmla="*/ 290 w 584"/>
                  <a:gd name="T75" fmla="*/ 162 h 248"/>
                  <a:gd name="T76" fmla="*/ 320 w 584"/>
                  <a:gd name="T77" fmla="*/ 166 h 248"/>
                  <a:gd name="T78" fmla="*/ 344 w 584"/>
                  <a:gd name="T79" fmla="*/ 173 h 248"/>
                  <a:gd name="T80" fmla="*/ 360 w 584"/>
                  <a:gd name="T81" fmla="*/ 183 h 248"/>
                  <a:gd name="T82" fmla="*/ 376 w 584"/>
                  <a:gd name="T83" fmla="*/ 182 h 248"/>
                  <a:gd name="T84" fmla="*/ 392 w 584"/>
                  <a:gd name="T85" fmla="*/ 183 h 248"/>
                  <a:gd name="T86" fmla="*/ 406 w 584"/>
                  <a:gd name="T87" fmla="*/ 186 h 248"/>
                  <a:gd name="T88" fmla="*/ 421 w 584"/>
                  <a:gd name="T89" fmla="*/ 192 h 248"/>
                  <a:gd name="T90" fmla="*/ 432 w 584"/>
                  <a:gd name="T91" fmla="*/ 198 h 248"/>
                  <a:gd name="T92" fmla="*/ 441 w 584"/>
                  <a:gd name="T93" fmla="*/ 206 h 248"/>
                  <a:gd name="T94" fmla="*/ 448 w 584"/>
                  <a:gd name="T95" fmla="*/ 216 h 248"/>
                  <a:gd name="T96" fmla="*/ 452 w 584"/>
                  <a:gd name="T97" fmla="*/ 229 h 248"/>
                  <a:gd name="T98" fmla="*/ 467 w 584"/>
                  <a:gd name="T99" fmla="*/ 237 h 248"/>
                  <a:gd name="T100" fmla="*/ 483 w 584"/>
                  <a:gd name="T101" fmla="*/ 242 h 248"/>
                  <a:gd name="T102" fmla="*/ 497 w 584"/>
                  <a:gd name="T103" fmla="*/ 245 h 248"/>
                  <a:gd name="T104" fmla="*/ 513 w 584"/>
                  <a:gd name="T105" fmla="*/ 248 h 248"/>
                  <a:gd name="T106" fmla="*/ 527 w 584"/>
                  <a:gd name="T107" fmla="*/ 247 h 248"/>
                  <a:gd name="T108" fmla="*/ 543 w 584"/>
                  <a:gd name="T109" fmla="*/ 247 h 248"/>
                  <a:gd name="T110" fmla="*/ 556 w 584"/>
                  <a:gd name="T111" fmla="*/ 242 h 248"/>
                  <a:gd name="T112" fmla="*/ 571 w 584"/>
                  <a:gd name="T113" fmla="*/ 239 h 2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84"/>
                  <a:gd name="T172" fmla="*/ 0 h 248"/>
                  <a:gd name="T173" fmla="*/ 584 w 584"/>
                  <a:gd name="T174" fmla="*/ 248 h 2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84" h="248">
                    <a:moveTo>
                      <a:pt x="571" y="239"/>
                    </a:moveTo>
                    <a:lnTo>
                      <a:pt x="578" y="226"/>
                    </a:lnTo>
                    <a:lnTo>
                      <a:pt x="584" y="208"/>
                    </a:lnTo>
                    <a:lnTo>
                      <a:pt x="584" y="183"/>
                    </a:lnTo>
                    <a:lnTo>
                      <a:pt x="584" y="159"/>
                    </a:lnTo>
                    <a:lnTo>
                      <a:pt x="578" y="133"/>
                    </a:lnTo>
                    <a:lnTo>
                      <a:pt x="569" y="111"/>
                    </a:lnTo>
                    <a:lnTo>
                      <a:pt x="556" y="94"/>
                    </a:lnTo>
                    <a:lnTo>
                      <a:pt x="540" y="87"/>
                    </a:lnTo>
                    <a:lnTo>
                      <a:pt x="525" y="70"/>
                    </a:lnTo>
                    <a:lnTo>
                      <a:pt x="496" y="51"/>
                    </a:lnTo>
                    <a:lnTo>
                      <a:pt x="457" y="32"/>
                    </a:lnTo>
                    <a:lnTo>
                      <a:pt x="414" y="18"/>
                    </a:lnTo>
                    <a:lnTo>
                      <a:pt x="368" y="5"/>
                    </a:lnTo>
                    <a:lnTo>
                      <a:pt x="326" y="0"/>
                    </a:lnTo>
                    <a:lnTo>
                      <a:pt x="288" y="2"/>
                    </a:lnTo>
                    <a:lnTo>
                      <a:pt x="264" y="13"/>
                    </a:lnTo>
                    <a:lnTo>
                      <a:pt x="242" y="9"/>
                    </a:lnTo>
                    <a:lnTo>
                      <a:pt x="213" y="8"/>
                    </a:lnTo>
                    <a:lnTo>
                      <a:pt x="177" y="8"/>
                    </a:lnTo>
                    <a:lnTo>
                      <a:pt x="140" y="13"/>
                    </a:lnTo>
                    <a:lnTo>
                      <a:pt x="98" y="22"/>
                    </a:lnTo>
                    <a:lnTo>
                      <a:pt x="61" y="41"/>
                    </a:lnTo>
                    <a:lnTo>
                      <a:pt x="28" y="67"/>
                    </a:lnTo>
                    <a:lnTo>
                      <a:pt x="0" y="106"/>
                    </a:lnTo>
                    <a:lnTo>
                      <a:pt x="10" y="113"/>
                    </a:lnTo>
                    <a:lnTo>
                      <a:pt x="26" y="124"/>
                    </a:lnTo>
                    <a:lnTo>
                      <a:pt x="45" y="139"/>
                    </a:lnTo>
                    <a:lnTo>
                      <a:pt x="66" y="153"/>
                    </a:lnTo>
                    <a:lnTo>
                      <a:pt x="87" y="165"/>
                    </a:lnTo>
                    <a:lnTo>
                      <a:pt x="108" y="175"/>
                    </a:lnTo>
                    <a:lnTo>
                      <a:pt x="126" y="179"/>
                    </a:lnTo>
                    <a:lnTo>
                      <a:pt x="141" y="178"/>
                    </a:lnTo>
                    <a:lnTo>
                      <a:pt x="162" y="169"/>
                    </a:lnTo>
                    <a:lnTo>
                      <a:pt x="190" y="165"/>
                    </a:lnTo>
                    <a:lnTo>
                      <a:pt x="222" y="162"/>
                    </a:lnTo>
                    <a:lnTo>
                      <a:pt x="258" y="162"/>
                    </a:lnTo>
                    <a:lnTo>
                      <a:pt x="290" y="162"/>
                    </a:lnTo>
                    <a:lnTo>
                      <a:pt x="320" y="166"/>
                    </a:lnTo>
                    <a:lnTo>
                      <a:pt x="344" y="173"/>
                    </a:lnTo>
                    <a:lnTo>
                      <a:pt x="360" y="183"/>
                    </a:lnTo>
                    <a:lnTo>
                      <a:pt x="376" y="182"/>
                    </a:lnTo>
                    <a:lnTo>
                      <a:pt x="392" y="183"/>
                    </a:lnTo>
                    <a:lnTo>
                      <a:pt x="406" y="186"/>
                    </a:lnTo>
                    <a:lnTo>
                      <a:pt x="421" y="192"/>
                    </a:lnTo>
                    <a:lnTo>
                      <a:pt x="432" y="198"/>
                    </a:lnTo>
                    <a:lnTo>
                      <a:pt x="441" y="206"/>
                    </a:lnTo>
                    <a:lnTo>
                      <a:pt x="448" y="216"/>
                    </a:lnTo>
                    <a:lnTo>
                      <a:pt x="452" y="229"/>
                    </a:lnTo>
                    <a:lnTo>
                      <a:pt x="467" y="237"/>
                    </a:lnTo>
                    <a:lnTo>
                      <a:pt x="483" y="242"/>
                    </a:lnTo>
                    <a:lnTo>
                      <a:pt x="497" y="245"/>
                    </a:lnTo>
                    <a:lnTo>
                      <a:pt x="513" y="248"/>
                    </a:lnTo>
                    <a:lnTo>
                      <a:pt x="527" y="247"/>
                    </a:lnTo>
                    <a:lnTo>
                      <a:pt x="543" y="247"/>
                    </a:lnTo>
                    <a:lnTo>
                      <a:pt x="556" y="242"/>
                    </a:lnTo>
                    <a:lnTo>
                      <a:pt x="571" y="239"/>
                    </a:lnTo>
                    <a:close/>
                  </a:path>
                </a:pathLst>
              </a:custGeom>
              <a:solidFill>
                <a:srgbClr val="FF4040"/>
              </a:solidFill>
              <a:ln w="9525">
                <a:solidFill>
                  <a:srgbClr val="33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1" name="Freeform 395">
                <a:extLst>
                  <a:ext uri="{FF2B5EF4-FFF2-40B4-BE49-F238E27FC236}">
                    <a16:creationId xmlns:a16="http://schemas.microsoft.com/office/drawing/2014/main" id="{2DF6607A-E6F9-4BAD-B8CE-0BAD71FBC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2803"/>
                <a:ext cx="513" cy="92"/>
              </a:xfrm>
              <a:custGeom>
                <a:avLst/>
                <a:gdLst>
                  <a:gd name="T0" fmla="*/ 513 w 513"/>
                  <a:gd name="T1" fmla="*/ 82 h 92"/>
                  <a:gd name="T2" fmla="*/ 500 w 513"/>
                  <a:gd name="T3" fmla="*/ 72 h 92"/>
                  <a:gd name="T4" fmla="*/ 483 w 513"/>
                  <a:gd name="T5" fmla="*/ 60 h 92"/>
                  <a:gd name="T6" fmla="*/ 457 w 513"/>
                  <a:gd name="T7" fmla="*/ 44 h 92"/>
                  <a:gd name="T8" fmla="*/ 428 w 513"/>
                  <a:gd name="T9" fmla="*/ 31 h 92"/>
                  <a:gd name="T10" fmla="*/ 394 w 513"/>
                  <a:gd name="T11" fmla="*/ 17 h 92"/>
                  <a:gd name="T12" fmla="*/ 358 w 513"/>
                  <a:gd name="T13" fmla="*/ 7 h 92"/>
                  <a:gd name="T14" fmla="*/ 320 w 513"/>
                  <a:gd name="T15" fmla="*/ 0 h 92"/>
                  <a:gd name="T16" fmla="*/ 284 w 513"/>
                  <a:gd name="T17" fmla="*/ 1 h 92"/>
                  <a:gd name="T18" fmla="*/ 245 w 513"/>
                  <a:gd name="T19" fmla="*/ 15 h 92"/>
                  <a:gd name="T20" fmla="*/ 230 w 513"/>
                  <a:gd name="T21" fmla="*/ 8 h 92"/>
                  <a:gd name="T22" fmla="*/ 205 w 513"/>
                  <a:gd name="T23" fmla="*/ 4 h 92"/>
                  <a:gd name="T24" fmla="*/ 173 w 513"/>
                  <a:gd name="T25" fmla="*/ 1 h 92"/>
                  <a:gd name="T26" fmla="*/ 139 w 513"/>
                  <a:gd name="T27" fmla="*/ 4 h 92"/>
                  <a:gd name="T28" fmla="*/ 101 w 513"/>
                  <a:gd name="T29" fmla="*/ 11 h 92"/>
                  <a:gd name="T30" fmla="*/ 64 w 513"/>
                  <a:gd name="T31" fmla="*/ 27 h 92"/>
                  <a:gd name="T32" fmla="*/ 29 w 513"/>
                  <a:gd name="T33" fmla="*/ 53 h 92"/>
                  <a:gd name="T34" fmla="*/ 0 w 513"/>
                  <a:gd name="T35" fmla="*/ 92 h 92"/>
                  <a:gd name="T36" fmla="*/ 26 w 513"/>
                  <a:gd name="T37" fmla="*/ 66 h 92"/>
                  <a:gd name="T38" fmla="*/ 52 w 513"/>
                  <a:gd name="T39" fmla="*/ 47 h 92"/>
                  <a:gd name="T40" fmla="*/ 80 w 513"/>
                  <a:gd name="T41" fmla="*/ 31 h 92"/>
                  <a:gd name="T42" fmla="*/ 110 w 513"/>
                  <a:gd name="T43" fmla="*/ 23 h 92"/>
                  <a:gd name="T44" fmla="*/ 139 w 513"/>
                  <a:gd name="T45" fmla="*/ 18 h 92"/>
                  <a:gd name="T46" fmla="*/ 170 w 513"/>
                  <a:gd name="T47" fmla="*/ 18 h 92"/>
                  <a:gd name="T48" fmla="*/ 204 w 513"/>
                  <a:gd name="T49" fmla="*/ 23 h 92"/>
                  <a:gd name="T50" fmla="*/ 238 w 513"/>
                  <a:gd name="T51" fmla="*/ 33 h 92"/>
                  <a:gd name="T52" fmla="*/ 263 w 513"/>
                  <a:gd name="T53" fmla="*/ 23 h 92"/>
                  <a:gd name="T54" fmla="*/ 296 w 513"/>
                  <a:gd name="T55" fmla="*/ 20 h 92"/>
                  <a:gd name="T56" fmla="*/ 333 w 513"/>
                  <a:gd name="T57" fmla="*/ 21 h 92"/>
                  <a:gd name="T58" fmla="*/ 374 w 513"/>
                  <a:gd name="T59" fmla="*/ 28 h 92"/>
                  <a:gd name="T60" fmla="*/ 412 w 513"/>
                  <a:gd name="T61" fmla="*/ 38 h 92"/>
                  <a:gd name="T62" fmla="*/ 450 w 513"/>
                  <a:gd name="T63" fmla="*/ 51 h 92"/>
                  <a:gd name="T64" fmla="*/ 483 w 513"/>
                  <a:gd name="T65" fmla="*/ 66 h 92"/>
                  <a:gd name="T66" fmla="*/ 513 w 513"/>
                  <a:gd name="T67" fmla="*/ 82 h 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3"/>
                  <a:gd name="T103" fmla="*/ 0 h 92"/>
                  <a:gd name="T104" fmla="*/ 513 w 513"/>
                  <a:gd name="T105" fmla="*/ 92 h 9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3" h="92">
                    <a:moveTo>
                      <a:pt x="513" y="82"/>
                    </a:moveTo>
                    <a:lnTo>
                      <a:pt x="500" y="72"/>
                    </a:lnTo>
                    <a:lnTo>
                      <a:pt x="483" y="60"/>
                    </a:lnTo>
                    <a:lnTo>
                      <a:pt x="457" y="44"/>
                    </a:lnTo>
                    <a:lnTo>
                      <a:pt x="428" y="31"/>
                    </a:lnTo>
                    <a:lnTo>
                      <a:pt x="394" y="17"/>
                    </a:lnTo>
                    <a:lnTo>
                      <a:pt x="358" y="7"/>
                    </a:lnTo>
                    <a:lnTo>
                      <a:pt x="320" y="0"/>
                    </a:lnTo>
                    <a:lnTo>
                      <a:pt x="284" y="1"/>
                    </a:lnTo>
                    <a:lnTo>
                      <a:pt x="245" y="15"/>
                    </a:lnTo>
                    <a:lnTo>
                      <a:pt x="230" y="8"/>
                    </a:lnTo>
                    <a:lnTo>
                      <a:pt x="205" y="4"/>
                    </a:lnTo>
                    <a:lnTo>
                      <a:pt x="173" y="1"/>
                    </a:lnTo>
                    <a:lnTo>
                      <a:pt x="139" y="4"/>
                    </a:lnTo>
                    <a:lnTo>
                      <a:pt x="101" y="11"/>
                    </a:lnTo>
                    <a:lnTo>
                      <a:pt x="64" y="27"/>
                    </a:lnTo>
                    <a:lnTo>
                      <a:pt x="29" y="53"/>
                    </a:lnTo>
                    <a:lnTo>
                      <a:pt x="0" y="92"/>
                    </a:lnTo>
                    <a:lnTo>
                      <a:pt x="26" y="66"/>
                    </a:lnTo>
                    <a:lnTo>
                      <a:pt x="52" y="47"/>
                    </a:lnTo>
                    <a:lnTo>
                      <a:pt x="80" y="31"/>
                    </a:lnTo>
                    <a:lnTo>
                      <a:pt x="110" y="23"/>
                    </a:lnTo>
                    <a:lnTo>
                      <a:pt x="139" y="18"/>
                    </a:lnTo>
                    <a:lnTo>
                      <a:pt x="170" y="18"/>
                    </a:lnTo>
                    <a:lnTo>
                      <a:pt x="204" y="23"/>
                    </a:lnTo>
                    <a:lnTo>
                      <a:pt x="238" y="33"/>
                    </a:lnTo>
                    <a:lnTo>
                      <a:pt x="263" y="23"/>
                    </a:lnTo>
                    <a:lnTo>
                      <a:pt x="296" y="20"/>
                    </a:lnTo>
                    <a:lnTo>
                      <a:pt x="333" y="21"/>
                    </a:lnTo>
                    <a:lnTo>
                      <a:pt x="374" y="28"/>
                    </a:lnTo>
                    <a:lnTo>
                      <a:pt x="412" y="38"/>
                    </a:lnTo>
                    <a:lnTo>
                      <a:pt x="450" y="51"/>
                    </a:lnTo>
                    <a:lnTo>
                      <a:pt x="483" y="66"/>
                    </a:lnTo>
                    <a:lnTo>
                      <a:pt x="513" y="82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2" name="Freeform 396">
                <a:extLst>
                  <a:ext uri="{FF2B5EF4-FFF2-40B4-BE49-F238E27FC236}">
                    <a16:creationId xmlns:a16="http://schemas.microsoft.com/office/drawing/2014/main" id="{50D9F590-8F2A-4F57-ADD8-1D62614F1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" y="2844"/>
                <a:ext cx="542" cy="183"/>
              </a:xfrm>
              <a:custGeom>
                <a:avLst/>
                <a:gdLst>
                  <a:gd name="T0" fmla="*/ 532 w 542"/>
                  <a:gd name="T1" fmla="*/ 177 h 183"/>
                  <a:gd name="T2" fmla="*/ 534 w 542"/>
                  <a:gd name="T3" fmla="*/ 170 h 183"/>
                  <a:gd name="T4" fmla="*/ 539 w 542"/>
                  <a:gd name="T5" fmla="*/ 162 h 183"/>
                  <a:gd name="T6" fmla="*/ 540 w 542"/>
                  <a:gd name="T7" fmla="*/ 149 h 183"/>
                  <a:gd name="T8" fmla="*/ 542 w 542"/>
                  <a:gd name="T9" fmla="*/ 137 h 183"/>
                  <a:gd name="T10" fmla="*/ 540 w 542"/>
                  <a:gd name="T11" fmla="*/ 121 h 183"/>
                  <a:gd name="T12" fmla="*/ 536 w 542"/>
                  <a:gd name="T13" fmla="*/ 107 h 183"/>
                  <a:gd name="T14" fmla="*/ 529 w 542"/>
                  <a:gd name="T15" fmla="*/ 94 h 183"/>
                  <a:gd name="T16" fmla="*/ 520 w 542"/>
                  <a:gd name="T17" fmla="*/ 82 h 183"/>
                  <a:gd name="T18" fmla="*/ 501 w 542"/>
                  <a:gd name="T19" fmla="*/ 69 h 183"/>
                  <a:gd name="T20" fmla="*/ 475 w 542"/>
                  <a:gd name="T21" fmla="*/ 54 h 183"/>
                  <a:gd name="T22" fmla="*/ 442 w 542"/>
                  <a:gd name="T23" fmla="*/ 38 h 183"/>
                  <a:gd name="T24" fmla="*/ 406 w 542"/>
                  <a:gd name="T25" fmla="*/ 26 h 183"/>
                  <a:gd name="T26" fmla="*/ 363 w 542"/>
                  <a:gd name="T27" fmla="*/ 15 h 183"/>
                  <a:gd name="T28" fmla="*/ 320 w 542"/>
                  <a:gd name="T29" fmla="*/ 10 h 183"/>
                  <a:gd name="T30" fmla="*/ 274 w 542"/>
                  <a:gd name="T31" fmla="*/ 12 h 183"/>
                  <a:gd name="T32" fmla="*/ 228 w 542"/>
                  <a:gd name="T33" fmla="*/ 23 h 183"/>
                  <a:gd name="T34" fmla="*/ 209 w 542"/>
                  <a:gd name="T35" fmla="*/ 13 h 183"/>
                  <a:gd name="T36" fmla="*/ 187 w 542"/>
                  <a:gd name="T37" fmla="*/ 6 h 183"/>
                  <a:gd name="T38" fmla="*/ 161 w 542"/>
                  <a:gd name="T39" fmla="*/ 0 h 183"/>
                  <a:gd name="T40" fmla="*/ 135 w 542"/>
                  <a:gd name="T41" fmla="*/ 0 h 183"/>
                  <a:gd name="T42" fmla="*/ 104 w 542"/>
                  <a:gd name="T43" fmla="*/ 3 h 183"/>
                  <a:gd name="T44" fmla="*/ 71 w 542"/>
                  <a:gd name="T45" fmla="*/ 15 h 183"/>
                  <a:gd name="T46" fmla="*/ 35 w 542"/>
                  <a:gd name="T47" fmla="*/ 32 h 183"/>
                  <a:gd name="T48" fmla="*/ 0 w 542"/>
                  <a:gd name="T49" fmla="*/ 61 h 183"/>
                  <a:gd name="T50" fmla="*/ 1 w 542"/>
                  <a:gd name="T51" fmla="*/ 62 h 183"/>
                  <a:gd name="T52" fmla="*/ 10 w 542"/>
                  <a:gd name="T53" fmla="*/ 69 h 183"/>
                  <a:gd name="T54" fmla="*/ 20 w 542"/>
                  <a:gd name="T55" fmla="*/ 78 h 183"/>
                  <a:gd name="T56" fmla="*/ 36 w 542"/>
                  <a:gd name="T57" fmla="*/ 90 h 183"/>
                  <a:gd name="T58" fmla="*/ 50 w 542"/>
                  <a:gd name="T59" fmla="*/ 100 h 183"/>
                  <a:gd name="T60" fmla="*/ 66 w 542"/>
                  <a:gd name="T61" fmla="*/ 111 h 183"/>
                  <a:gd name="T62" fmla="*/ 79 w 542"/>
                  <a:gd name="T63" fmla="*/ 118 h 183"/>
                  <a:gd name="T64" fmla="*/ 91 w 542"/>
                  <a:gd name="T65" fmla="*/ 123 h 183"/>
                  <a:gd name="T66" fmla="*/ 102 w 542"/>
                  <a:gd name="T67" fmla="*/ 120 h 183"/>
                  <a:gd name="T68" fmla="*/ 125 w 542"/>
                  <a:gd name="T69" fmla="*/ 115 h 183"/>
                  <a:gd name="T70" fmla="*/ 156 w 542"/>
                  <a:gd name="T71" fmla="*/ 110 h 183"/>
                  <a:gd name="T72" fmla="*/ 192 w 542"/>
                  <a:gd name="T73" fmla="*/ 105 h 183"/>
                  <a:gd name="T74" fmla="*/ 228 w 542"/>
                  <a:gd name="T75" fmla="*/ 103 h 183"/>
                  <a:gd name="T76" fmla="*/ 265 w 542"/>
                  <a:gd name="T77" fmla="*/ 105 h 183"/>
                  <a:gd name="T78" fmla="*/ 300 w 542"/>
                  <a:gd name="T79" fmla="*/ 114 h 183"/>
                  <a:gd name="T80" fmla="*/ 331 w 542"/>
                  <a:gd name="T81" fmla="*/ 131 h 183"/>
                  <a:gd name="T82" fmla="*/ 341 w 542"/>
                  <a:gd name="T83" fmla="*/ 124 h 183"/>
                  <a:gd name="T84" fmla="*/ 356 w 542"/>
                  <a:gd name="T85" fmla="*/ 121 h 183"/>
                  <a:gd name="T86" fmla="*/ 369 w 542"/>
                  <a:gd name="T87" fmla="*/ 121 h 183"/>
                  <a:gd name="T88" fmla="*/ 385 w 542"/>
                  <a:gd name="T89" fmla="*/ 127 h 183"/>
                  <a:gd name="T90" fmla="*/ 396 w 542"/>
                  <a:gd name="T91" fmla="*/ 133 h 183"/>
                  <a:gd name="T92" fmla="*/ 409 w 542"/>
                  <a:gd name="T93" fmla="*/ 144 h 183"/>
                  <a:gd name="T94" fmla="*/ 418 w 542"/>
                  <a:gd name="T95" fmla="*/ 159 h 183"/>
                  <a:gd name="T96" fmla="*/ 423 w 542"/>
                  <a:gd name="T97" fmla="*/ 177 h 183"/>
                  <a:gd name="T98" fmla="*/ 432 w 542"/>
                  <a:gd name="T99" fmla="*/ 177 h 183"/>
                  <a:gd name="T100" fmla="*/ 445 w 542"/>
                  <a:gd name="T101" fmla="*/ 180 h 183"/>
                  <a:gd name="T102" fmla="*/ 460 w 542"/>
                  <a:gd name="T103" fmla="*/ 180 h 183"/>
                  <a:gd name="T104" fmla="*/ 477 w 542"/>
                  <a:gd name="T105" fmla="*/ 183 h 183"/>
                  <a:gd name="T106" fmla="*/ 491 w 542"/>
                  <a:gd name="T107" fmla="*/ 182 h 183"/>
                  <a:gd name="T108" fmla="*/ 507 w 542"/>
                  <a:gd name="T109" fmla="*/ 182 h 183"/>
                  <a:gd name="T110" fmla="*/ 520 w 542"/>
                  <a:gd name="T111" fmla="*/ 180 h 183"/>
                  <a:gd name="T112" fmla="*/ 532 w 542"/>
                  <a:gd name="T113" fmla="*/ 177 h 1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2"/>
                  <a:gd name="T172" fmla="*/ 0 h 183"/>
                  <a:gd name="T173" fmla="*/ 542 w 542"/>
                  <a:gd name="T174" fmla="*/ 183 h 18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2" h="183">
                    <a:moveTo>
                      <a:pt x="532" y="177"/>
                    </a:moveTo>
                    <a:lnTo>
                      <a:pt x="534" y="170"/>
                    </a:lnTo>
                    <a:lnTo>
                      <a:pt x="539" y="162"/>
                    </a:lnTo>
                    <a:lnTo>
                      <a:pt x="540" y="149"/>
                    </a:lnTo>
                    <a:lnTo>
                      <a:pt x="542" y="137"/>
                    </a:lnTo>
                    <a:lnTo>
                      <a:pt x="540" y="121"/>
                    </a:lnTo>
                    <a:lnTo>
                      <a:pt x="536" y="107"/>
                    </a:lnTo>
                    <a:lnTo>
                      <a:pt x="529" y="94"/>
                    </a:lnTo>
                    <a:lnTo>
                      <a:pt x="520" y="82"/>
                    </a:lnTo>
                    <a:lnTo>
                      <a:pt x="501" y="69"/>
                    </a:lnTo>
                    <a:lnTo>
                      <a:pt x="475" y="54"/>
                    </a:lnTo>
                    <a:lnTo>
                      <a:pt x="442" y="38"/>
                    </a:lnTo>
                    <a:lnTo>
                      <a:pt x="406" y="26"/>
                    </a:lnTo>
                    <a:lnTo>
                      <a:pt x="363" y="15"/>
                    </a:lnTo>
                    <a:lnTo>
                      <a:pt x="320" y="10"/>
                    </a:lnTo>
                    <a:lnTo>
                      <a:pt x="274" y="12"/>
                    </a:lnTo>
                    <a:lnTo>
                      <a:pt x="228" y="23"/>
                    </a:lnTo>
                    <a:lnTo>
                      <a:pt x="209" y="13"/>
                    </a:lnTo>
                    <a:lnTo>
                      <a:pt x="187" y="6"/>
                    </a:lnTo>
                    <a:lnTo>
                      <a:pt x="161" y="0"/>
                    </a:lnTo>
                    <a:lnTo>
                      <a:pt x="135" y="0"/>
                    </a:lnTo>
                    <a:lnTo>
                      <a:pt x="104" y="3"/>
                    </a:lnTo>
                    <a:lnTo>
                      <a:pt x="71" y="15"/>
                    </a:lnTo>
                    <a:lnTo>
                      <a:pt x="35" y="32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10" y="69"/>
                    </a:lnTo>
                    <a:lnTo>
                      <a:pt x="20" y="78"/>
                    </a:lnTo>
                    <a:lnTo>
                      <a:pt x="36" y="90"/>
                    </a:lnTo>
                    <a:lnTo>
                      <a:pt x="50" y="100"/>
                    </a:lnTo>
                    <a:lnTo>
                      <a:pt x="66" y="111"/>
                    </a:lnTo>
                    <a:lnTo>
                      <a:pt x="79" y="118"/>
                    </a:lnTo>
                    <a:lnTo>
                      <a:pt x="91" y="123"/>
                    </a:lnTo>
                    <a:lnTo>
                      <a:pt x="102" y="120"/>
                    </a:lnTo>
                    <a:lnTo>
                      <a:pt x="125" y="115"/>
                    </a:lnTo>
                    <a:lnTo>
                      <a:pt x="156" y="110"/>
                    </a:lnTo>
                    <a:lnTo>
                      <a:pt x="192" y="105"/>
                    </a:lnTo>
                    <a:lnTo>
                      <a:pt x="228" y="103"/>
                    </a:lnTo>
                    <a:lnTo>
                      <a:pt x="265" y="105"/>
                    </a:lnTo>
                    <a:lnTo>
                      <a:pt x="300" y="114"/>
                    </a:lnTo>
                    <a:lnTo>
                      <a:pt x="331" y="131"/>
                    </a:lnTo>
                    <a:lnTo>
                      <a:pt x="341" y="124"/>
                    </a:lnTo>
                    <a:lnTo>
                      <a:pt x="356" y="121"/>
                    </a:lnTo>
                    <a:lnTo>
                      <a:pt x="369" y="121"/>
                    </a:lnTo>
                    <a:lnTo>
                      <a:pt x="385" y="127"/>
                    </a:lnTo>
                    <a:lnTo>
                      <a:pt x="396" y="133"/>
                    </a:lnTo>
                    <a:lnTo>
                      <a:pt x="409" y="144"/>
                    </a:lnTo>
                    <a:lnTo>
                      <a:pt x="418" y="159"/>
                    </a:lnTo>
                    <a:lnTo>
                      <a:pt x="423" y="177"/>
                    </a:lnTo>
                    <a:lnTo>
                      <a:pt x="432" y="177"/>
                    </a:lnTo>
                    <a:lnTo>
                      <a:pt x="445" y="180"/>
                    </a:lnTo>
                    <a:lnTo>
                      <a:pt x="460" y="180"/>
                    </a:lnTo>
                    <a:lnTo>
                      <a:pt x="477" y="183"/>
                    </a:lnTo>
                    <a:lnTo>
                      <a:pt x="491" y="182"/>
                    </a:lnTo>
                    <a:lnTo>
                      <a:pt x="507" y="182"/>
                    </a:lnTo>
                    <a:lnTo>
                      <a:pt x="520" y="180"/>
                    </a:lnTo>
                    <a:lnTo>
                      <a:pt x="532" y="177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" name="Freeform 397">
                <a:extLst>
                  <a:ext uri="{FF2B5EF4-FFF2-40B4-BE49-F238E27FC236}">
                    <a16:creationId xmlns:a16="http://schemas.microsoft.com/office/drawing/2014/main" id="{071FF653-C4A0-4061-AD42-71CC90FAF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2876"/>
                <a:ext cx="458" cy="145"/>
              </a:xfrm>
              <a:custGeom>
                <a:avLst/>
                <a:gdLst>
                  <a:gd name="T0" fmla="*/ 0 w 458"/>
                  <a:gd name="T1" fmla="*/ 47 h 145"/>
                  <a:gd name="T2" fmla="*/ 3 w 458"/>
                  <a:gd name="T3" fmla="*/ 55 h 145"/>
                  <a:gd name="T4" fmla="*/ 10 w 458"/>
                  <a:gd name="T5" fmla="*/ 63 h 145"/>
                  <a:gd name="T6" fmla="*/ 19 w 458"/>
                  <a:gd name="T7" fmla="*/ 72 h 145"/>
                  <a:gd name="T8" fmla="*/ 29 w 458"/>
                  <a:gd name="T9" fmla="*/ 83 h 145"/>
                  <a:gd name="T10" fmla="*/ 37 w 458"/>
                  <a:gd name="T11" fmla="*/ 91 h 145"/>
                  <a:gd name="T12" fmla="*/ 46 w 458"/>
                  <a:gd name="T13" fmla="*/ 99 h 145"/>
                  <a:gd name="T14" fmla="*/ 53 w 458"/>
                  <a:gd name="T15" fmla="*/ 104 h 145"/>
                  <a:gd name="T16" fmla="*/ 62 w 458"/>
                  <a:gd name="T17" fmla="*/ 107 h 145"/>
                  <a:gd name="T18" fmla="*/ 85 w 458"/>
                  <a:gd name="T19" fmla="*/ 104 h 145"/>
                  <a:gd name="T20" fmla="*/ 115 w 458"/>
                  <a:gd name="T21" fmla="*/ 101 h 145"/>
                  <a:gd name="T22" fmla="*/ 150 w 458"/>
                  <a:gd name="T23" fmla="*/ 96 h 145"/>
                  <a:gd name="T24" fmla="*/ 189 w 458"/>
                  <a:gd name="T25" fmla="*/ 94 h 145"/>
                  <a:gd name="T26" fmla="*/ 223 w 458"/>
                  <a:gd name="T27" fmla="*/ 89 h 145"/>
                  <a:gd name="T28" fmla="*/ 256 w 458"/>
                  <a:gd name="T29" fmla="*/ 91 h 145"/>
                  <a:gd name="T30" fmla="*/ 284 w 458"/>
                  <a:gd name="T31" fmla="*/ 96 h 145"/>
                  <a:gd name="T32" fmla="*/ 304 w 458"/>
                  <a:gd name="T33" fmla="*/ 107 h 145"/>
                  <a:gd name="T34" fmla="*/ 317 w 458"/>
                  <a:gd name="T35" fmla="*/ 107 h 145"/>
                  <a:gd name="T36" fmla="*/ 334 w 458"/>
                  <a:gd name="T37" fmla="*/ 107 h 145"/>
                  <a:gd name="T38" fmla="*/ 349 w 458"/>
                  <a:gd name="T39" fmla="*/ 107 h 145"/>
                  <a:gd name="T40" fmla="*/ 364 w 458"/>
                  <a:gd name="T41" fmla="*/ 108 h 145"/>
                  <a:gd name="T42" fmla="*/ 376 w 458"/>
                  <a:gd name="T43" fmla="*/ 111 h 145"/>
                  <a:gd name="T44" fmla="*/ 387 w 458"/>
                  <a:gd name="T45" fmla="*/ 118 h 145"/>
                  <a:gd name="T46" fmla="*/ 395 w 458"/>
                  <a:gd name="T47" fmla="*/ 128 h 145"/>
                  <a:gd name="T48" fmla="*/ 397 w 458"/>
                  <a:gd name="T49" fmla="*/ 145 h 145"/>
                  <a:gd name="T50" fmla="*/ 408 w 458"/>
                  <a:gd name="T51" fmla="*/ 140 h 145"/>
                  <a:gd name="T52" fmla="*/ 421 w 458"/>
                  <a:gd name="T53" fmla="*/ 134 h 145"/>
                  <a:gd name="T54" fmla="*/ 434 w 458"/>
                  <a:gd name="T55" fmla="*/ 125 h 145"/>
                  <a:gd name="T56" fmla="*/ 446 w 458"/>
                  <a:gd name="T57" fmla="*/ 118 h 145"/>
                  <a:gd name="T58" fmla="*/ 454 w 458"/>
                  <a:gd name="T59" fmla="*/ 107 h 145"/>
                  <a:gd name="T60" fmla="*/ 458 w 458"/>
                  <a:gd name="T61" fmla="*/ 96 h 145"/>
                  <a:gd name="T62" fmla="*/ 454 w 458"/>
                  <a:gd name="T63" fmla="*/ 85 h 145"/>
                  <a:gd name="T64" fmla="*/ 444 w 458"/>
                  <a:gd name="T65" fmla="*/ 73 h 145"/>
                  <a:gd name="T66" fmla="*/ 425 w 458"/>
                  <a:gd name="T67" fmla="*/ 58 h 145"/>
                  <a:gd name="T68" fmla="*/ 405 w 458"/>
                  <a:gd name="T69" fmla="*/ 43 h 145"/>
                  <a:gd name="T70" fmla="*/ 379 w 458"/>
                  <a:gd name="T71" fmla="*/ 29 h 145"/>
                  <a:gd name="T72" fmla="*/ 353 w 458"/>
                  <a:gd name="T73" fmla="*/ 17 h 145"/>
                  <a:gd name="T74" fmla="*/ 320 w 458"/>
                  <a:gd name="T75" fmla="*/ 9 h 145"/>
                  <a:gd name="T76" fmla="*/ 285 w 458"/>
                  <a:gd name="T77" fmla="*/ 4 h 145"/>
                  <a:gd name="T78" fmla="*/ 245 w 458"/>
                  <a:gd name="T79" fmla="*/ 7 h 145"/>
                  <a:gd name="T80" fmla="*/ 202 w 458"/>
                  <a:gd name="T81" fmla="*/ 19 h 145"/>
                  <a:gd name="T82" fmla="*/ 171 w 458"/>
                  <a:gd name="T83" fmla="*/ 7 h 145"/>
                  <a:gd name="T84" fmla="*/ 143 w 458"/>
                  <a:gd name="T85" fmla="*/ 1 h 145"/>
                  <a:gd name="T86" fmla="*/ 112 w 458"/>
                  <a:gd name="T87" fmla="*/ 0 h 145"/>
                  <a:gd name="T88" fmla="*/ 85 w 458"/>
                  <a:gd name="T89" fmla="*/ 4 h 145"/>
                  <a:gd name="T90" fmla="*/ 58 w 458"/>
                  <a:gd name="T91" fmla="*/ 9 h 145"/>
                  <a:gd name="T92" fmla="*/ 33 w 458"/>
                  <a:gd name="T93" fmla="*/ 19 h 145"/>
                  <a:gd name="T94" fmla="*/ 13 w 458"/>
                  <a:gd name="T95" fmla="*/ 32 h 145"/>
                  <a:gd name="T96" fmla="*/ 0 w 458"/>
                  <a:gd name="T97" fmla="*/ 47 h 1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8"/>
                  <a:gd name="T148" fmla="*/ 0 h 145"/>
                  <a:gd name="T149" fmla="*/ 458 w 458"/>
                  <a:gd name="T150" fmla="*/ 145 h 14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8" h="145">
                    <a:moveTo>
                      <a:pt x="0" y="47"/>
                    </a:moveTo>
                    <a:lnTo>
                      <a:pt x="3" y="55"/>
                    </a:lnTo>
                    <a:lnTo>
                      <a:pt x="10" y="63"/>
                    </a:lnTo>
                    <a:lnTo>
                      <a:pt x="19" y="72"/>
                    </a:lnTo>
                    <a:lnTo>
                      <a:pt x="29" y="83"/>
                    </a:lnTo>
                    <a:lnTo>
                      <a:pt x="37" y="91"/>
                    </a:lnTo>
                    <a:lnTo>
                      <a:pt x="46" y="99"/>
                    </a:lnTo>
                    <a:lnTo>
                      <a:pt x="53" y="104"/>
                    </a:lnTo>
                    <a:lnTo>
                      <a:pt x="62" y="107"/>
                    </a:lnTo>
                    <a:lnTo>
                      <a:pt x="85" y="104"/>
                    </a:lnTo>
                    <a:lnTo>
                      <a:pt x="115" y="101"/>
                    </a:lnTo>
                    <a:lnTo>
                      <a:pt x="150" y="96"/>
                    </a:lnTo>
                    <a:lnTo>
                      <a:pt x="189" y="94"/>
                    </a:lnTo>
                    <a:lnTo>
                      <a:pt x="223" y="89"/>
                    </a:lnTo>
                    <a:lnTo>
                      <a:pt x="256" y="91"/>
                    </a:lnTo>
                    <a:lnTo>
                      <a:pt x="284" y="96"/>
                    </a:lnTo>
                    <a:lnTo>
                      <a:pt x="304" y="107"/>
                    </a:lnTo>
                    <a:lnTo>
                      <a:pt x="317" y="107"/>
                    </a:lnTo>
                    <a:lnTo>
                      <a:pt x="334" y="107"/>
                    </a:lnTo>
                    <a:lnTo>
                      <a:pt x="349" y="107"/>
                    </a:lnTo>
                    <a:lnTo>
                      <a:pt x="364" y="108"/>
                    </a:lnTo>
                    <a:lnTo>
                      <a:pt x="376" y="111"/>
                    </a:lnTo>
                    <a:lnTo>
                      <a:pt x="387" y="118"/>
                    </a:lnTo>
                    <a:lnTo>
                      <a:pt x="395" y="128"/>
                    </a:lnTo>
                    <a:lnTo>
                      <a:pt x="397" y="145"/>
                    </a:lnTo>
                    <a:lnTo>
                      <a:pt x="408" y="140"/>
                    </a:lnTo>
                    <a:lnTo>
                      <a:pt x="421" y="134"/>
                    </a:lnTo>
                    <a:lnTo>
                      <a:pt x="434" y="125"/>
                    </a:lnTo>
                    <a:lnTo>
                      <a:pt x="446" y="118"/>
                    </a:lnTo>
                    <a:lnTo>
                      <a:pt x="454" y="107"/>
                    </a:lnTo>
                    <a:lnTo>
                      <a:pt x="458" y="96"/>
                    </a:lnTo>
                    <a:lnTo>
                      <a:pt x="454" y="85"/>
                    </a:lnTo>
                    <a:lnTo>
                      <a:pt x="444" y="73"/>
                    </a:lnTo>
                    <a:lnTo>
                      <a:pt x="425" y="58"/>
                    </a:lnTo>
                    <a:lnTo>
                      <a:pt x="405" y="43"/>
                    </a:lnTo>
                    <a:lnTo>
                      <a:pt x="379" y="29"/>
                    </a:lnTo>
                    <a:lnTo>
                      <a:pt x="353" y="17"/>
                    </a:lnTo>
                    <a:lnTo>
                      <a:pt x="320" y="9"/>
                    </a:lnTo>
                    <a:lnTo>
                      <a:pt x="285" y="4"/>
                    </a:lnTo>
                    <a:lnTo>
                      <a:pt x="245" y="7"/>
                    </a:lnTo>
                    <a:lnTo>
                      <a:pt x="202" y="19"/>
                    </a:lnTo>
                    <a:lnTo>
                      <a:pt x="171" y="7"/>
                    </a:lnTo>
                    <a:lnTo>
                      <a:pt x="143" y="1"/>
                    </a:lnTo>
                    <a:lnTo>
                      <a:pt x="112" y="0"/>
                    </a:lnTo>
                    <a:lnTo>
                      <a:pt x="85" y="4"/>
                    </a:lnTo>
                    <a:lnTo>
                      <a:pt x="58" y="9"/>
                    </a:lnTo>
                    <a:lnTo>
                      <a:pt x="33" y="19"/>
                    </a:lnTo>
                    <a:lnTo>
                      <a:pt x="13" y="3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5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4" name="Freeform 398">
                <a:extLst>
                  <a:ext uri="{FF2B5EF4-FFF2-40B4-BE49-F238E27FC236}">
                    <a16:creationId xmlns:a16="http://schemas.microsoft.com/office/drawing/2014/main" id="{71404E3A-1249-4624-8055-06026D3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2895"/>
                <a:ext cx="259" cy="540"/>
              </a:xfrm>
              <a:custGeom>
                <a:avLst/>
                <a:gdLst>
                  <a:gd name="T0" fmla="*/ 259 w 259"/>
                  <a:gd name="T1" fmla="*/ 145 h 540"/>
                  <a:gd name="T2" fmla="*/ 249 w 259"/>
                  <a:gd name="T3" fmla="*/ 141 h 540"/>
                  <a:gd name="T4" fmla="*/ 239 w 259"/>
                  <a:gd name="T5" fmla="*/ 135 h 540"/>
                  <a:gd name="T6" fmla="*/ 227 w 259"/>
                  <a:gd name="T7" fmla="*/ 126 h 540"/>
                  <a:gd name="T8" fmla="*/ 219 w 259"/>
                  <a:gd name="T9" fmla="*/ 118 h 540"/>
                  <a:gd name="T10" fmla="*/ 207 w 259"/>
                  <a:gd name="T11" fmla="*/ 106 h 540"/>
                  <a:gd name="T12" fmla="*/ 200 w 259"/>
                  <a:gd name="T13" fmla="*/ 95 h 540"/>
                  <a:gd name="T14" fmla="*/ 194 w 259"/>
                  <a:gd name="T15" fmla="*/ 83 h 540"/>
                  <a:gd name="T16" fmla="*/ 194 w 259"/>
                  <a:gd name="T17" fmla="*/ 75 h 540"/>
                  <a:gd name="T18" fmla="*/ 190 w 259"/>
                  <a:gd name="T19" fmla="*/ 63 h 540"/>
                  <a:gd name="T20" fmla="*/ 186 w 259"/>
                  <a:gd name="T21" fmla="*/ 53 h 540"/>
                  <a:gd name="T22" fmla="*/ 177 w 259"/>
                  <a:gd name="T23" fmla="*/ 40 h 540"/>
                  <a:gd name="T24" fmla="*/ 170 w 259"/>
                  <a:gd name="T25" fmla="*/ 28 h 540"/>
                  <a:gd name="T26" fmla="*/ 158 w 259"/>
                  <a:gd name="T27" fmla="*/ 16 h 540"/>
                  <a:gd name="T28" fmla="*/ 148 w 259"/>
                  <a:gd name="T29" fmla="*/ 7 h 540"/>
                  <a:gd name="T30" fmla="*/ 137 w 259"/>
                  <a:gd name="T31" fmla="*/ 1 h 540"/>
                  <a:gd name="T32" fmla="*/ 128 w 259"/>
                  <a:gd name="T33" fmla="*/ 0 h 540"/>
                  <a:gd name="T34" fmla="*/ 114 w 259"/>
                  <a:gd name="T35" fmla="*/ 3 h 540"/>
                  <a:gd name="T36" fmla="*/ 95 w 259"/>
                  <a:gd name="T37" fmla="*/ 16 h 540"/>
                  <a:gd name="T38" fmla="*/ 73 w 259"/>
                  <a:gd name="T39" fmla="*/ 36 h 540"/>
                  <a:gd name="T40" fmla="*/ 53 w 259"/>
                  <a:gd name="T41" fmla="*/ 66 h 540"/>
                  <a:gd name="T42" fmla="*/ 31 w 259"/>
                  <a:gd name="T43" fmla="*/ 102 h 540"/>
                  <a:gd name="T44" fmla="*/ 16 w 259"/>
                  <a:gd name="T45" fmla="*/ 147 h 540"/>
                  <a:gd name="T46" fmla="*/ 3 w 259"/>
                  <a:gd name="T47" fmla="*/ 198 h 540"/>
                  <a:gd name="T48" fmla="*/ 0 w 259"/>
                  <a:gd name="T49" fmla="*/ 259 h 540"/>
                  <a:gd name="T50" fmla="*/ 3 w 259"/>
                  <a:gd name="T51" fmla="*/ 318 h 540"/>
                  <a:gd name="T52" fmla="*/ 11 w 259"/>
                  <a:gd name="T53" fmla="*/ 371 h 540"/>
                  <a:gd name="T54" fmla="*/ 24 w 259"/>
                  <a:gd name="T55" fmla="*/ 419 h 540"/>
                  <a:gd name="T56" fmla="*/ 43 w 259"/>
                  <a:gd name="T57" fmla="*/ 459 h 540"/>
                  <a:gd name="T58" fmla="*/ 63 w 259"/>
                  <a:gd name="T59" fmla="*/ 491 h 540"/>
                  <a:gd name="T60" fmla="*/ 88 w 259"/>
                  <a:gd name="T61" fmla="*/ 517 h 540"/>
                  <a:gd name="T62" fmla="*/ 114 w 259"/>
                  <a:gd name="T63" fmla="*/ 532 h 540"/>
                  <a:gd name="T64" fmla="*/ 139 w 259"/>
                  <a:gd name="T65" fmla="*/ 540 h 540"/>
                  <a:gd name="T66" fmla="*/ 142 w 259"/>
                  <a:gd name="T67" fmla="*/ 530 h 540"/>
                  <a:gd name="T68" fmla="*/ 151 w 259"/>
                  <a:gd name="T69" fmla="*/ 519 h 540"/>
                  <a:gd name="T70" fmla="*/ 160 w 259"/>
                  <a:gd name="T71" fmla="*/ 507 h 540"/>
                  <a:gd name="T72" fmla="*/ 173 w 259"/>
                  <a:gd name="T73" fmla="*/ 495 h 540"/>
                  <a:gd name="T74" fmla="*/ 186 w 259"/>
                  <a:gd name="T75" fmla="*/ 482 h 540"/>
                  <a:gd name="T76" fmla="*/ 200 w 259"/>
                  <a:gd name="T77" fmla="*/ 473 h 540"/>
                  <a:gd name="T78" fmla="*/ 216 w 259"/>
                  <a:gd name="T79" fmla="*/ 468 h 540"/>
                  <a:gd name="T80" fmla="*/ 233 w 259"/>
                  <a:gd name="T81" fmla="*/ 466 h 540"/>
                  <a:gd name="T82" fmla="*/ 229 w 259"/>
                  <a:gd name="T83" fmla="*/ 449 h 540"/>
                  <a:gd name="T84" fmla="*/ 223 w 259"/>
                  <a:gd name="T85" fmla="*/ 424 h 540"/>
                  <a:gd name="T86" fmla="*/ 216 w 259"/>
                  <a:gd name="T87" fmla="*/ 391 h 540"/>
                  <a:gd name="T88" fmla="*/ 213 w 259"/>
                  <a:gd name="T89" fmla="*/ 352 h 540"/>
                  <a:gd name="T90" fmla="*/ 212 w 259"/>
                  <a:gd name="T91" fmla="*/ 305 h 540"/>
                  <a:gd name="T92" fmla="*/ 219 w 259"/>
                  <a:gd name="T93" fmla="*/ 255 h 540"/>
                  <a:gd name="T94" fmla="*/ 233 w 259"/>
                  <a:gd name="T95" fmla="*/ 200 h 540"/>
                  <a:gd name="T96" fmla="*/ 259 w 259"/>
                  <a:gd name="T97" fmla="*/ 145 h 5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9"/>
                  <a:gd name="T148" fmla="*/ 0 h 540"/>
                  <a:gd name="T149" fmla="*/ 259 w 259"/>
                  <a:gd name="T150" fmla="*/ 540 h 5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9" h="540">
                    <a:moveTo>
                      <a:pt x="259" y="145"/>
                    </a:moveTo>
                    <a:lnTo>
                      <a:pt x="249" y="141"/>
                    </a:lnTo>
                    <a:lnTo>
                      <a:pt x="239" y="135"/>
                    </a:lnTo>
                    <a:lnTo>
                      <a:pt x="227" y="126"/>
                    </a:lnTo>
                    <a:lnTo>
                      <a:pt x="219" y="118"/>
                    </a:lnTo>
                    <a:lnTo>
                      <a:pt x="207" y="106"/>
                    </a:lnTo>
                    <a:lnTo>
                      <a:pt x="200" y="95"/>
                    </a:lnTo>
                    <a:lnTo>
                      <a:pt x="194" y="83"/>
                    </a:lnTo>
                    <a:lnTo>
                      <a:pt x="194" y="75"/>
                    </a:lnTo>
                    <a:lnTo>
                      <a:pt x="190" y="63"/>
                    </a:lnTo>
                    <a:lnTo>
                      <a:pt x="186" y="53"/>
                    </a:lnTo>
                    <a:lnTo>
                      <a:pt x="177" y="40"/>
                    </a:lnTo>
                    <a:lnTo>
                      <a:pt x="170" y="28"/>
                    </a:lnTo>
                    <a:lnTo>
                      <a:pt x="158" y="16"/>
                    </a:lnTo>
                    <a:lnTo>
                      <a:pt x="148" y="7"/>
                    </a:lnTo>
                    <a:lnTo>
                      <a:pt x="137" y="1"/>
                    </a:lnTo>
                    <a:lnTo>
                      <a:pt x="128" y="0"/>
                    </a:lnTo>
                    <a:lnTo>
                      <a:pt x="114" y="3"/>
                    </a:lnTo>
                    <a:lnTo>
                      <a:pt x="95" y="16"/>
                    </a:lnTo>
                    <a:lnTo>
                      <a:pt x="73" y="36"/>
                    </a:lnTo>
                    <a:lnTo>
                      <a:pt x="53" y="66"/>
                    </a:lnTo>
                    <a:lnTo>
                      <a:pt x="31" y="102"/>
                    </a:lnTo>
                    <a:lnTo>
                      <a:pt x="16" y="147"/>
                    </a:lnTo>
                    <a:lnTo>
                      <a:pt x="3" y="198"/>
                    </a:lnTo>
                    <a:lnTo>
                      <a:pt x="0" y="259"/>
                    </a:lnTo>
                    <a:lnTo>
                      <a:pt x="3" y="318"/>
                    </a:lnTo>
                    <a:lnTo>
                      <a:pt x="11" y="371"/>
                    </a:lnTo>
                    <a:lnTo>
                      <a:pt x="24" y="419"/>
                    </a:lnTo>
                    <a:lnTo>
                      <a:pt x="43" y="459"/>
                    </a:lnTo>
                    <a:lnTo>
                      <a:pt x="63" y="491"/>
                    </a:lnTo>
                    <a:lnTo>
                      <a:pt x="88" y="517"/>
                    </a:lnTo>
                    <a:lnTo>
                      <a:pt x="114" y="532"/>
                    </a:lnTo>
                    <a:lnTo>
                      <a:pt x="139" y="540"/>
                    </a:lnTo>
                    <a:lnTo>
                      <a:pt x="142" y="530"/>
                    </a:lnTo>
                    <a:lnTo>
                      <a:pt x="151" y="519"/>
                    </a:lnTo>
                    <a:lnTo>
                      <a:pt x="160" y="507"/>
                    </a:lnTo>
                    <a:lnTo>
                      <a:pt x="173" y="495"/>
                    </a:lnTo>
                    <a:lnTo>
                      <a:pt x="186" y="482"/>
                    </a:lnTo>
                    <a:lnTo>
                      <a:pt x="200" y="473"/>
                    </a:lnTo>
                    <a:lnTo>
                      <a:pt x="216" y="468"/>
                    </a:lnTo>
                    <a:lnTo>
                      <a:pt x="233" y="466"/>
                    </a:lnTo>
                    <a:lnTo>
                      <a:pt x="229" y="449"/>
                    </a:lnTo>
                    <a:lnTo>
                      <a:pt x="223" y="424"/>
                    </a:lnTo>
                    <a:lnTo>
                      <a:pt x="216" y="391"/>
                    </a:lnTo>
                    <a:lnTo>
                      <a:pt x="213" y="352"/>
                    </a:lnTo>
                    <a:lnTo>
                      <a:pt x="212" y="305"/>
                    </a:lnTo>
                    <a:lnTo>
                      <a:pt x="219" y="255"/>
                    </a:lnTo>
                    <a:lnTo>
                      <a:pt x="233" y="200"/>
                    </a:lnTo>
                    <a:lnTo>
                      <a:pt x="259" y="145"/>
                    </a:lnTo>
                    <a:close/>
                  </a:path>
                </a:pathLst>
              </a:custGeom>
              <a:solidFill>
                <a:srgbClr val="FF4040"/>
              </a:solidFill>
              <a:ln w="9525">
                <a:solidFill>
                  <a:srgbClr val="33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5" name="Freeform 399">
                <a:extLst>
                  <a:ext uri="{FF2B5EF4-FFF2-40B4-BE49-F238E27FC236}">
                    <a16:creationId xmlns:a16="http://schemas.microsoft.com/office/drawing/2014/main" id="{EB02432A-B79A-47C1-88DC-C55A76310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2909"/>
                <a:ext cx="180" cy="200"/>
              </a:xfrm>
              <a:custGeom>
                <a:avLst/>
                <a:gdLst>
                  <a:gd name="T0" fmla="*/ 180 w 180"/>
                  <a:gd name="T1" fmla="*/ 61 h 200"/>
                  <a:gd name="T2" fmla="*/ 173 w 180"/>
                  <a:gd name="T3" fmla="*/ 48 h 200"/>
                  <a:gd name="T4" fmla="*/ 166 w 180"/>
                  <a:gd name="T5" fmla="*/ 36 h 200"/>
                  <a:gd name="T6" fmla="*/ 157 w 180"/>
                  <a:gd name="T7" fmla="*/ 26 h 200"/>
                  <a:gd name="T8" fmla="*/ 149 w 180"/>
                  <a:gd name="T9" fmla="*/ 19 h 200"/>
                  <a:gd name="T10" fmla="*/ 137 w 180"/>
                  <a:gd name="T11" fmla="*/ 10 h 200"/>
                  <a:gd name="T12" fmla="*/ 128 w 180"/>
                  <a:gd name="T13" fmla="*/ 4 h 200"/>
                  <a:gd name="T14" fmla="*/ 120 w 180"/>
                  <a:gd name="T15" fmla="*/ 0 h 200"/>
                  <a:gd name="T16" fmla="*/ 113 w 180"/>
                  <a:gd name="T17" fmla="*/ 0 h 200"/>
                  <a:gd name="T18" fmla="*/ 95 w 180"/>
                  <a:gd name="T19" fmla="*/ 9 h 200"/>
                  <a:gd name="T20" fmla="*/ 78 w 180"/>
                  <a:gd name="T21" fmla="*/ 22 h 200"/>
                  <a:gd name="T22" fmla="*/ 61 w 180"/>
                  <a:gd name="T23" fmla="*/ 38 h 200"/>
                  <a:gd name="T24" fmla="*/ 46 w 180"/>
                  <a:gd name="T25" fmla="*/ 59 h 200"/>
                  <a:gd name="T26" fmla="*/ 29 w 180"/>
                  <a:gd name="T27" fmla="*/ 85 h 200"/>
                  <a:gd name="T28" fmla="*/ 17 w 180"/>
                  <a:gd name="T29" fmla="*/ 117 h 200"/>
                  <a:gd name="T30" fmla="*/ 6 w 180"/>
                  <a:gd name="T31" fmla="*/ 154 h 200"/>
                  <a:gd name="T32" fmla="*/ 0 w 180"/>
                  <a:gd name="T33" fmla="*/ 200 h 200"/>
                  <a:gd name="T34" fmla="*/ 4 w 180"/>
                  <a:gd name="T35" fmla="*/ 174 h 200"/>
                  <a:gd name="T36" fmla="*/ 13 w 180"/>
                  <a:gd name="T37" fmla="*/ 148 h 200"/>
                  <a:gd name="T38" fmla="*/ 22 w 180"/>
                  <a:gd name="T39" fmla="*/ 121 h 200"/>
                  <a:gd name="T40" fmla="*/ 36 w 180"/>
                  <a:gd name="T41" fmla="*/ 97 h 200"/>
                  <a:gd name="T42" fmla="*/ 51 w 180"/>
                  <a:gd name="T43" fmla="*/ 72 h 200"/>
                  <a:gd name="T44" fmla="*/ 69 w 180"/>
                  <a:gd name="T45" fmla="*/ 52 h 200"/>
                  <a:gd name="T46" fmla="*/ 91 w 180"/>
                  <a:gd name="T47" fmla="*/ 35 h 200"/>
                  <a:gd name="T48" fmla="*/ 117 w 180"/>
                  <a:gd name="T49" fmla="*/ 22 h 200"/>
                  <a:gd name="T50" fmla="*/ 125 w 180"/>
                  <a:gd name="T51" fmla="*/ 22 h 200"/>
                  <a:gd name="T52" fmla="*/ 134 w 180"/>
                  <a:gd name="T53" fmla="*/ 25 h 200"/>
                  <a:gd name="T54" fmla="*/ 143 w 180"/>
                  <a:gd name="T55" fmla="*/ 27 h 200"/>
                  <a:gd name="T56" fmla="*/ 151 w 180"/>
                  <a:gd name="T57" fmla="*/ 32 h 200"/>
                  <a:gd name="T58" fmla="*/ 159 w 180"/>
                  <a:gd name="T59" fmla="*/ 36 h 200"/>
                  <a:gd name="T60" fmla="*/ 167 w 180"/>
                  <a:gd name="T61" fmla="*/ 43 h 200"/>
                  <a:gd name="T62" fmla="*/ 173 w 180"/>
                  <a:gd name="T63" fmla="*/ 50 h 200"/>
                  <a:gd name="T64" fmla="*/ 180 w 180"/>
                  <a:gd name="T65" fmla="*/ 61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0"/>
                  <a:gd name="T100" fmla="*/ 0 h 200"/>
                  <a:gd name="T101" fmla="*/ 180 w 180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0" h="200">
                    <a:moveTo>
                      <a:pt x="180" y="61"/>
                    </a:moveTo>
                    <a:lnTo>
                      <a:pt x="173" y="48"/>
                    </a:lnTo>
                    <a:lnTo>
                      <a:pt x="166" y="36"/>
                    </a:lnTo>
                    <a:lnTo>
                      <a:pt x="157" y="26"/>
                    </a:lnTo>
                    <a:lnTo>
                      <a:pt x="149" y="19"/>
                    </a:lnTo>
                    <a:lnTo>
                      <a:pt x="137" y="10"/>
                    </a:lnTo>
                    <a:lnTo>
                      <a:pt x="128" y="4"/>
                    </a:lnTo>
                    <a:lnTo>
                      <a:pt x="120" y="0"/>
                    </a:lnTo>
                    <a:lnTo>
                      <a:pt x="113" y="0"/>
                    </a:lnTo>
                    <a:lnTo>
                      <a:pt x="95" y="9"/>
                    </a:lnTo>
                    <a:lnTo>
                      <a:pt x="78" y="22"/>
                    </a:lnTo>
                    <a:lnTo>
                      <a:pt x="61" y="38"/>
                    </a:lnTo>
                    <a:lnTo>
                      <a:pt x="46" y="59"/>
                    </a:lnTo>
                    <a:lnTo>
                      <a:pt x="29" y="85"/>
                    </a:lnTo>
                    <a:lnTo>
                      <a:pt x="17" y="117"/>
                    </a:lnTo>
                    <a:lnTo>
                      <a:pt x="6" y="154"/>
                    </a:lnTo>
                    <a:lnTo>
                      <a:pt x="0" y="200"/>
                    </a:lnTo>
                    <a:lnTo>
                      <a:pt x="4" y="174"/>
                    </a:lnTo>
                    <a:lnTo>
                      <a:pt x="13" y="148"/>
                    </a:lnTo>
                    <a:lnTo>
                      <a:pt x="22" y="121"/>
                    </a:lnTo>
                    <a:lnTo>
                      <a:pt x="36" y="97"/>
                    </a:lnTo>
                    <a:lnTo>
                      <a:pt x="51" y="72"/>
                    </a:lnTo>
                    <a:lnTo>
                      <a:pt x="69" y="52"/>
                    </a:lnTo>
                    <a:lnTo>
                      <a:pt x="91" y="35"/>
                    </a:lnTo>
                    <a:lnTo>
                      <a:pt x="117" y="22"/>
                    </a:lnTo>
                    <a:lnTo>
                      <a:pt x="125" y="22"/>
                    </a:lnTo>
                    <a:lnTo>
                      <a:pt x="134" y="25"/>
                    </a:lnTo>
                    <a:lnTo>
                      <a:pt x="143" y="27"/>
                    </a:lnTo>
                    <a:lnTo>
                      <a:pt x="151" y="32"/>
                    </a:lnTo>
                    <a:lnTo>
                      <a:pt x="159" y="36"/>
                    </a:lnTo>
                    <a:lnTo>
                      <a:pt x="167" y="43"/>
                    </a:lnTo>
                    <a:lnTo>
                      <a:pt x="173" y="50"/>
                    </a:lnTo>
                    <a:lnTo>
                      <a:pt x="180" y="61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" name="Freeform 400">
                <a:extLst>
                  <a:ext uri="{FF2B5EF4-FFF2-40B4-BE49-F238E27FC236}">
                    <a16:creationId xmlns:a16="http://schemas.microsoft.com/office/drawing/2014/main" id="{D7ACBDD1-0705-4228-A6B2-6F21B4EDB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2952"/>
                <a:ext cx="202" cy="409"/>
              </a:xfrm>
              <a:custGeom>
                <a:avLst/>
                <a:gdLst>
                  <a:gd name="T0" fmla="*/ 71 w 202"/>
                  <a:gd name="T1" fmla="*/ 10 h 409"/>
                  <a:gd name="T2" fmla="*/ 41 w 202"/>
                  <a:gd name="T3" fmla="*/ 46 h 409"/>
                  <a:gd name="T4" fmla="*/ 13 w 202"/>
                  <a:gd name="T5" fmla="*/ 98 h 409"/>
                  <a:gd name="T6" fmla="*/ 0 w 202"/>
                  <a:gd name="T7" fmla="*/ 157 h 409"/>
                  <a:gd name="T8" fmla="*/ 0 w 202"/>
                  <a:gd name="T9" fmla="*/ 176 h 409"/>
                  <a:gd name="T10" fmla="*/ 8 w 202"/>
                  <a:gd name="T11" fmla="*/ 156 h 409"/>
                  <a:gd name="T12" fmla="*/ 22 w 202"/>
                  <a:gd name="T13" fmla="*/ 136 h 409"/>
                  <a:gd name="T14" fmla="*/ 41 w 202"/>
                  <a:gd name="T15" fmla="*/ 118 h 409"/>
                  <a:gd name="T16" fmla="*/ 44 w 202"/>
                  <a:gd name="T17" fmla="*/ 127 h 409"/>
                  <a:gd name="T18" fmla="*/ 34 w 202"/>
                  <a:gd name="T19" fmla="*/ 187 h 409"/>
                  <a:gd name="T20" fmla="*/ 32 w 202"/>
                  <a:gd name="T21" fmla="*/ 268 h 409"/>
                  <a:gd name="T22" fmla="*/ 48 w 202"/>
                  <a:gd name="T23" fmla="*/ 346 h 409"/>
                  <a:gd name="T24" fmla="*/ 58 w 202"/>
                  <a:gd name="T25" fmla="*/ 350 h 409"/>
                  <a:gd name="T26" fmla="*/ 49 w 202"/>
                  <a:gd name="T27" fmla="*/ 282 h 409"/>
                  <a:gd name="T28" fmla="*/ 55 w 202"/>
                  <a:gd name="T29" fmla="*/ 199 h 409"/>
                  <a:gd name="T30" fmla="*/ 82 w 202"/>
                  <a:gd name="T31" fmla="*/ 115 h 409"/>
                  <a:gd name="T32" fmla="*/ 97 w 202"/>
                  <a:gd name="T33" fmla="*/ 102 h 409"/>
                  <a:gd name="T34" fmla="*/ 82 w 202"/>
                  <a:gd name="T35" fmla="*/ 167 h 409"/>
                  <a:gd name="T36" fmla="*/ 78 w 202"/>
                  <a:gd name="T37" fmla="*/ 245 h 409"/>
                  <a:gd name="T38" fmla="*/ 93 w 202"/>
                  <a:gd name="T39" fmla="*/ 321 h 409"/>
                  <a:gd name="T40" fmla="*/ 113 w 202"/>
                  <a:gd name="T41" fmla="*/ 362 h 409"/>
                  <a:gd name="T42" fmla="*/ 123 w 202"/>
                  <a:gd name="T43" fmla="*/ 376 h 409"/>
                  <a:gd name="T44" fmla="*/ 134 w 202"/>
                  <a:gd name="T45" fmla="*/ 390 h 409"/>
                  <a:gd name="T46" fmla="*/ 176 w 202"/>
                  <a:gd name="T47" fmla="*/ 409 h 409"/>
                  <a:gd name="T48" fmla="*/ 160 w 202"/>
                  <a:gd name="T49" fmla="*/ 359 h 409"/>
                  <a:gd name="T50" fmla="*/ 153 w 202"/>
                  <a:gd name="T51" fmla="*/ 274 h 409"/>
                  <a:gd name="T52" fmla="*/ 163 w 202"/>
                  <a:gd name="T53" fmla="*/ 174 h 409"/>
                  <a:gd name="T54" fmla="*/ 202 w 202"/>
                  <a:gd name="T55" fmla="*/ 88 h 409"/>
                  <a:gd name="T56" fmla="*/ 185 w 202"/>
                  <a:gd name="T57" fmla="*/ 82 h 409"/>
                  <a:gd name="T58" fmla="*/ 166 w 202"/>
                  <a:gd name="T59" fmla="*/ 74 h 409"/>
                  <a:gd name="T60" fmla="*/ 150 w 202"/>
                  <a:gd name="T61" fmla="*/ 56 h 409"/>
                  <a:gd name="T62" fmla="*/ 140 w 202"/>
                  <a:gd name="T63" fmla="*/ 33 h 409"/>
                  <a:gd name="T64" fmla="*/ 126 w 202"/>
                  <a:gd name="T65" fmla="*/ 12 h 409"/>
                  <a:gd name="T66" fmla="*/ 108 w 202"/>
                  <a:gd name="T67" fmla="*/ 3 h 409"/>
                  <a:gd name="T68" fmla="*/ 91 w 202"/>
                  <a:gd name="T69" fmla="*/ 0 h 409"/>
                  <a:gd name="T70" fmla="*/ 85 w 202"/>
                  <a:gd name="T71" fmla="*/ 2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2"/>
                  <a:gd name="T109" fmla="*/ 0 h 409"/>
                  <a:gd name="T110" fmla="*/ 202 w 202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2" h="409">
                    <a:moveTo>
                      <a:pt x="85" y="2"/>
                    </a:moveTo>
                    <a:lnTo>
                      <a:pt x="71" y="10"/>
                    </a:lnTo>
                    <a:lnTo>
                      <a:pt x="57" y="26"/>
                    </a:lnTo>
                    <a:lnTo>
                      <a:pt x="41" y="46"/>
                    </a:lnTo>
                    <a:lnTo>
                      <a:pt x="28" y="72"/>
                    </a:lnTo>
                    <a:lnTo>
                      <a:pt x="13" y="98"/>
                    </a:lnTo>
                    <a:lnTo>
                      <a:pt x="5" y="127"/>
                    </a:lnTo>
                    <a:lnTo>
                      <a:pt x="0" y="157"/>
                    </a:lnTo>
                    <a:lnTo>
                      <a:pt x="2" y="187"/>
                    </a:lnTo>
                    <a:lnTo>
                      <a:pt x="0" y="176"/>
                    </a:lnTo>
                    <a:lnTo>
                      <a:pt x="3" y="166"/>
                    </a:lnTo>
                    <a:lnTo>
                      <a:pt x="8" y="156"/>
                    </a:lnTo>
                    <a:lnTo>
                      <a:pt x="15" y="146"/>
                    </a:lnTo>
                    <a:lnTo>
                      <a:pt x="22" y="136"/>
                    </a:lnTo>
                    <a:lnTo>
                      <a:pt x="32" y="127"/>
                    </a:lnTo>
                    <a:lnTo>
                      <a:pt x="41" y="118"/>
                    </a:lnTo>
                    <a:lnTo>
                      <a:pt x="51" y="114"/>
                    </a:lnTo>
                    <a:lnTo>
                      <a:pt x="44" y="127"/>
                    </a:lnTo>
                    <a:lnTo>
                      <a:pt x="39" y="153"/>
                    </a:lnTo>
                    <a:lnTo>
                      <a:pt x="34" y="187"/>
                    </a:lnTo>
                    <a:lnTo>
                      <a:pt x="32" y="228"/>
                    </a:lnTo>
                    <a:lnTo>
                      <a:pt x="32" y="268"/>
                    </a:lnTo>
                    <a:lnTo>
                      <a:pt x="38" y="310"/>
                    </a:lnTo>
                    <a:lnTo>
                      <a:pt x="48" y="346"/>
                    </a:lnTo>
                    <a:lnTo>
                      <a:pt x="67" y="375"/>
                    </a:lnTo>
                    <a:lnTo>
                      <a:pt x="58" y="350"/>
                    </a:lnTo>
                    <a:lnTo>
                      <a:pt x="52" y="320"/>
                    </a:lnTo>
                    <a:lnTo>
                      <a:pt x="49" y="282"/>
                    </a:lnTo>
                    <a:lnTo>
                      <a:pt x="51" y="242"/>
                    </a:lnTo>
                    <a:lnTo>
                      <a:pt x="55" y="199"/>
                    </a:lnTo>
                    <a:lnTo>
                      <a:pt x="65" y="156"/>
                    </a:lnTo>
                    <a:lnTo>
                      <a:pt x="82" y="115"/>
                    </a:lnTo>
                    <a:lnTo>
                      <a:pt x="108" y="81"/>
                    </a:lnTo>
                    <a:lnTo>
                      <a:pt x="97" y="102"/>
                    </a:lnTo>
                    <a:lnTo>
                      <a:pt x="90" y="133"/>
                    </a:lnTo>
                    <a:lnTo>
                      <a:pt x="82" y="167"/>
                    </a:lnTo>
                    <a:lnTo>
                      <a:pt x="80" y="206"/>
                    </a:lnTo>
                    <a:lnTo>
                      <a:pt x="78" y="245"/>
                    </a:lnTo>
                    <a:lnTo>
                      <a:pt x="82" y="285"/>
                    </a:lnTo>
                    <a:lnTo>
                      <a:pt x="93" y="321"/>
                    </a:lnTo>
                    <a:lnTo>
                      <a:pt x="108" y="354"/>
                    </a:lnTo>
                    <a:lnTo>
                      <a:pt x="113" y="362"/>
                    </a:lnTo>
                    <a:lnTo>
                      <a:pt x="119" y="370"/>
                    </a:lnTo>
                    <a:lnTo>
                      <a:pt x="123" y="376"/>
                    </a:lnTo>
                    <a:lnTo>
                      <a:pt x="127" y="383"/>
                    </a:lnTo>
                    <a:lnTo>
                      <a:pt x="134" y="390"/>
                    </a:lnTo>
                    <a:lnTo>
                      <a:pt x="137" y="395"/>
                    </a:lnTo>
                    <a:lnTo>
                      <a:pt x="176" y="409"/>
                    </a:lnTo>
                    <a:lnTo>
                      <a:pt x="167" y="389"/>
                    </a:lnTo>
                    <a:lnTo>
                      <a:pt x="160" y="359"/>
                    </a:lnTo>
                    <a:lnTo>
                      <a:pt x="155" y="318"/>
                    </a:lnTo>
                    <a:lnTo>
                      <a:pt x="153" y="274"/>
                    </a:lnTo>
                    <a:lnTo>
                      <a:pt x="155" y="223"/>
                    </a:lnTo>
                    <a:lnTo>
                      <a:pt x="163" y="174"/>
                    </a:lnTo>
                    <a:lnTo>
                      <a:pt x="178" y="128"/>
                    </a:lnTo>
                    <a:lnTo>
                      <a:pt x="202" y="88"/>
                    </a:lnTo>
                    <a:lnTo>
                      <a:pt x="193" y="85"/>
                    </a:lnTo>
                    <a:lnTo>
                      <a:pt x="185" y="82"/>
                    </a:lnTo>
                    <a:lnTo>
                      <a:pt x="175" y="78"/>
                    </a:lnTo>
                    <a:lnTo>
                      <a:pt x="166" y="74"/>
                    </a:lnTo>
                    <a:lnTo>
                      <a:pt x="157" y="65"/>
                    </a:lnTo>
                    <a:lnTo>
                      <a:pt x="150" y="56"/>
                    </a:lnTo>
                    <a:lnTo>
                      <a:pt x="143" y="45"/>
                    </a:lnTo>
                    <a:lnTo>
                      <a:pt x="140" y="33"/>
                    </a:lnTo>
                    <a:lnTo>
                      <a:pt x="133" y="20"/>
                    </a:lnTo>
                    <a:lnTo>
                      <a:pt x="126" y="12"/>
                    </a:lnTo>
                    <a:lnTo>
                      <a:pt x="117" y="6"/>
                    </a:lnTo>
                    <a:lnTo>
                      <a:pt x="108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" name="Freeform 401">
                <a:extLst>
                  <a:ext uri="{FF2B5EF4-FFF2-40B4-BE49-F238E27FC236}">
                    <a16:creationId xmlns:a16="http://schemas.microsoft.com/office/drawing/2014/main" id="{E0E5F791-58E1-419D-AF85-F9401F6DE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" y="3003"/>
                <a:ext cx="117" cy="358"/>
              </a:xfrm>
              <a:custGeom>
                <a:avLst/>
                <a:gdLst>
                  <a:gd name="T0" fmla="*/ 81 w 117"/>
                  <a:gd name="T1" fmla="*/ 358 h 358"/>
                  <a:gd name="T2" fmla="*/ 71 w 117"/>
                  <a:gd name="T3" fmla="*/ 338 h 358"/>
                  <a:gd name="T4" fmla="*/ 65 w 117"/>
                  <a:gd name="T5" fmla="*/ 308 h 358"/>
                  <a:gd name="T6" fmla="*/ 61 w 117"/>
                  <a:gd name="T7" fmla="*/ 267 h 358"/>
                  <a:gd name="T8" fmla="*/ 62 w 117"/>
                  <a:gd name="T9" fmla="*/ 223 h 358"/>
                  <a:gd name="T10" fmla="*/ 66 w 117"/>
                  <a:gd name="T11" fmla="*/ 172 h 358"/>
                  <a:gd name="T12" fmla="*/ 77 w 117"/>
                  <a:gd name="T13" fmla="*/ 123 h 358"/>
                  <a:gd name="T14" fmla="*/ 92 w 117"/>
                  <a:gd name="T15" fmla="*/ 77 h 358"/>
                  <a:gd name="T16" fmla="*/ 117 w 117"/>
                  <a:gd name="T17" fmla="*/ 37 h 358"/>
                  <a:gd name="T18" fmla="*/ 107 w 117"/>
                  <a:gd name="T19" fmla="*/ 34 h 358"/>
                  <a:gd name="T20" fmla="*/ 97 w 117"/>
                  <a:gd name="T21" fmla="*/ 31 h 358"/>
                  <a:gd name="T22" fmla="*/ 85 w 117"/>
                  <a:gd name="T23" fmla="*/ 27 h 358"/>
                  <a:gd name="T24" fmla="*/ 75 w 117"/>
                  <a:gd name="T25" fmla="*/ 24 h 358"/>
                  <a:gd name="T26" fmla="*/ 62 w 117"/>
                  <a:gd name="T27" fmla="*/ 17 h 358"/>
                  <a:gd name="T28" fmla="*/ 53 w 117"/>
                  <a:gd name="T29" fmla="*/ 11 h 358"/>
                  <a:gd name="T30" fmla="*/ 45 w 117"/>
                  <a:gd name="T31" fmla="*/ 5 h 358"/>
                  <a:gd name="T32" fmla="*/ 39 w 117"/>
                  <a:gd name="T33" fmla="*/ 0 h 358"/>
                  <a:gd name="T34" fmla="*/ 19 w 117"/>
                  <a:gd name="T35" fmla="*/ 44 h 358"/>
                  <a:gd name="T36" fmla="*/ 6 w 117"/>
                  <a:gd name="T37" fmla="*/ 95 h 358"/>
                  <a:gd name="T38" fmla="*/ 0 w 117"/>
                  <a:gd name="T39" fmla="*/ 144 h 358"/>
                  <a:gd name="T40" fmla="*/ 0 w 117"/>
                  <a:gd name="T41" fmla="*/ 194 h 358"/>
                  <a:gd name="T42" fmla="*/ 2 w 117"/>
                  <a:gd name="T43" fmla="*/ 239 h 358"/>
                  <a:gd name="T44" fmla="*/ 7 w 117"/>
                  <a:gd name="T45" fmla="*/ 276 h 358"/>
                  <a:gd name="T46" fmla="*/ 13 w 117"/>
                  <a:gd name="T47" fmla="*/ 305 h 358"/>
                  <a:gd name="T48" fmla="*/ 20 w 117"/>
                  <a:gd name="T49" fmla="*/ 321 h 358"/>
                  <a:gd name="T50" fmla="*/ 28 w 117"/>
                  <a:gd name="T51" fmla="*/ 328 h 358"/>
                  <a:gd name="T52" fmla="*/ 36 w 117"/>
                  <a:gd name="T53" fmla="*/ 335 h 358"/>
                  <a:gd name="T54" fmla="*/ 46 w 117"/>
                  <a:gd name="T55" fmla="*/ 341 h 358"/>
                  <a:gd name="T56" fmla="*/ 56 w 117"/>
                  <a:gd name="T57" fmla="*/ 348 h 358"/>
                  <a:gd name="T58" fmla="*/ 64 w 117"/>
                  <a:gd name="T59" fmla="*/ 351 h 358"/>
                  <a:gd name="T60" fmla="*/ 72 w 117"/>
                  <a:gd name="T61" fmla="*/ 355 h 358"/>
                  <a:gd name="T62" fmla="*/ 78 w 117"/>
                  <a:gd name="T63" fmla="*/ 357 h 358"/>
                  <a:gd name="T64" fmla="*/ 81 w 117"/>
                  <a:gd name="T65" fmla="*/ 358 h 3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58"/>
                  <a:gd name="T101" fmla="*/ 117 w 117"/>
                  <a:gd name="T102" fmla="*/ 358 h 3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58">
                    <a:moveTo>
                      <a:pt x="81" y="358"/>
                    </a:moveTo>
                    <a:lnTo>
                      <a:pt x="71" y="338"/>
                    </a:lnTo>
                    <a:lnTo>
                      <a:pt x="65" y="308"/>
                    </a:lnTo>
                    <a:lnTo>
                      <a:pt x="61" y="267"/>
                    </a:lnTo>
                    <a:lnTo>
                      <a:pt x="62" y="223"/>
                    </a:lnTo>
                    <a:lnTo>
                      <a:pt x="66" y="172"/>
                    </a:lnTo>
                    <a:lnTo>
                      <a:pt x="77" y="123"/>
                    </a:lnTo>
                    <a:lnTo>
                      <a:pt x="92" y="77"/>
                    </a:lnTo>
                    <a:lnTo>
                      <a:pt x="117" y="37"/>
                    </a:lnTo>
                    <a:lnTo>
                      <a:pt x="107" y="34"/>
                    </a:lnTo>
                    <a:lnTo>
                      <a:pt x="97" y="31"/>
                    </a:lnTo>
                    <a:lnTo>
                      <a:pt x="85" y="27"/>
                    </a:lnTo>
                    <a:lnTo>
                      <a:pt x="75" y="24"/>
                    </a:lnTo>
                    <a:lnTo>
                      <a:pt x="62" y="17"/>
                    </a:lnTo>
                    <a:lnTo>
                      <a:pt x="53" y="11"/>
                    </a:lnTo>
                    <a:lnTo>
                      <a:pt x="45" y="5"/>
                    </a:lnTo>
                    <a:lnTo>
                      <a:pt x="39" y="0"/>
                    </a:lnTo>
                    <a:lnTo>
                      <a:pt x="19" y="44"/>
                    </a:lnTo>
                    <a:lnTo>
                      <a:pt x="6" y="95"/>
                    </a:lnTo>
                    <a:lnTo>
                      <a:pt x="0" y="144"/>
                    </a:lnTo>
                    <a:lnTo>
                      <a:pt x="0" y="194"/>
                    </a:lnTo>
                    <a:lnTo>
                      <a:pt x="2" y="239"/>
                    </a:lnTo>
                    <a:lnTo>
                      <a:pt x="7" y="276"/>
                    </a:lnTo>
                    <a:lnTo>
                      <a:pt x="13" y="305"/>
                    </a:lnTo>
                    <a:lnTo>
                      <a:pt x="20" y="321"/>
                    </a:lnTo>
                    <a:lnTo>
                      <a:pt x="28" y="328"/>
                    </a:lnTo>
                    <a:lnTo>
                      <a:pt x="36" y="335"/>
                    </a:lnTo>
                    <a:lnTo>
                      <a:pt x="46" y="341"/>
                    </a:lnTo>
                    <a:lnTo>
                      <a:pt x="56" y="348"/>
                    </a:lnTo>
                    <a:lnTo>
                      <a:pt x="64" y="351"/>
                    </a:lnTo>
                    <a:lnTo>
                      <a:pt x="72" y="355"/>
                    </a:lnTo>
                    <a:lnTo>
                      <a:pt x="78" y="357"/>
                    </a:lnTo>
                    <a:lnTo>
                      <a:pt x="81" y="358"/>
                    </a:lnTo>
                    <a:close/>
                  </a:path>
                </a:pathLst>
              </a:custGeom>
              <a:solidFill>
                <a:srgbClr val="5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8" name="Freeform 402">
                <a:extLst>
                  <a:ext uri="{FF2B5EF4-FFF2-40B4-BE49-F238E27FC236}">
                    <a16:creationId xmlns:a16="http://schemas.microsoft.com/office/drawing/2014/main" id="{E9331562-4D52-4001-9A08-9F9CCFC37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2804"/>
                <a:ext cx="286" cy="485"/>
              </a:xfrm>
              <a:custGeom>
                <a:avLst/>
                <a:gdLst>
                  <a:gd name="T0" fmla="*/ 0 w 286"/>
                  <a:gd name="T1" fmla="*/ 454 h 485"/>
                  <a:gd name="T2" fmla="*/ 10 w 286"/>
                  <a:gd name="T3" fmla="*/ 464 h 485"/>
                  <a:gd name="T4" fmla="*/ 26 w 286"/>
                  <a:gd name="T5" fmla="*/ 474 h 485"/>
                  <a:gd name="T6" fmla="*/ 46 w 286"/>
                  <a:gd name="T7" fmla="*/ 481 h 485"/>
                  <a:gd name="T8" fmla="*/ 70 w 286"/>
                  <a:gd name="T9" fmla="*/ 485 h 485"/>
                  <a:gd name="T10" fmla="*/ 93 w 286"/>
                  <a:gd name="T11" fmla="*/ 485 h 485"/>
                  <a:gd name="T12" fmla="*/ 117 w 286"/>
                  <a:gd name="T13" fmla="*/ 481 h 485"/>
                  <a:gd name="T14" fmla="*/ 137 w 286"/>
                  <a:gd name="T15" fmla="*/ 471 h 485"/>
                  <a:gd name="T16" fmla="*/ 154 w 286"/>
                  <a:gd name="T17" fmla="*/ 454 h 485"/>
                  <a:gd name="T18" fmla="*/ 173 w 286"/>
                  <a:gd name="T19" fmla="*/ 426 h 485"/>
                  <a:gd name="T20" fmla="*/ 200 w 286"/>
                  <a:gd name="T21" fmla="*/ 394 h 485"/>
                  <a:gd name="T22" fmla="*/ 229 w 286"/>
                  <a:gd name="T23" fmla="*/ 356 h 485"/>
                  <a:gd name="T24" fmla="*/ 258 w 286"/>
                  <a:gd name="T25" fmla="*/ 315 h 485"/>
                  <a:gd name="T26" fmla="*/ 276 w 286"/>
                  <a:gd name="T27" fmla="*/ 268 h 485"/>
                  <a:gd name="T28" fmla="*/ 286 w 286"/>
                  <a:gd name="T29" fmla="*/ 222 h 485"/>
                  <a:gd name="T30" fmla="*/ 279 w 286"/>
                  <a:gd name="T31" fmla="*/ 174 h 485"/>
                  <a:gd name="T32" fmla="*/ 250 w 286"/>
                  <a:gd name="T33" fmla="*/ 127 h 485"/>
                  <a:gd name="T34" fmla="*/ 210 w 286"/>
                  <a:gd name="T35" fmla="*/ 82 h 485"/>
                  <a:gd name="T36" fmla="*/ 177 w 286"/>
                  <a:gd name="T37" fmla="*/ 47 h 485"/>
                  <a:gd name="T38" fmla="*/ 148 w 286"/>
                  <a:gd name="T39" fmla="*/ 22 h 485"/>
                  <a:gd name="T40" fmla="*/ 125 w 286"/>
                  <a:gd name="T41" fmla="*/ 7 h 485"/>
                  <a:gd name="T42" fmla="*/ 102 w 286"/>
                  <a:gd name="T43" fmla="*/ 0 h 485"/>
                  <a:gd name="T44" fmla="*/ 83 w 286"/>
                  <a:gd name="T45" fmla="*/ 6 h 485"/>
                  <a:gd name="T46" fmla="*/ 66 w 286"/>
                  <a:gd name="T47" fmla="*/ 23 h 485"/>
                  <a:gd name="T48" fmla="*/ 50 w 286"/>
                  <a:gd name="T49" fmla="*/ 53 h 485"/>
                  <a:gd name="T50" fmla="*/ 34 w 286"/>
                  <a:gd name="T51" fmla="*/ 83 h 485"/>
                  <a:gd name="T52" fmla="*/ 26 w 286"/>
                  <a:gd name="T53" fmla="*/ 108 h 485"/>
                  <a:gd name="T54" fmla="*/ 20 w 286"/>
                  <a:gd name="T55" fmla="*/ 127 h 485"/>
                  <a:gd name="T56" fmla="*/ 19 w 286"/>
                  <a:gd name="T57" fmla="*/ 141 h 485"/>
                  <a:gd name="T58" fmla="*/ 20 w 286"/>
                  <a:gd name="T59" fmla="*/ 153 h 485"/>
                  <a:gd name="T60" fmla="*/ 27 w 286"/>
                  <a:gd name="T61" fmla="*/ 166 h 485"/>
                  <a:gd name="T62" fmla="*/ 36 w 286"/>
                  <a:gd name="T63" fmla="*/ 181 h 485"/>
                  <a:gd name="T64" fmla="*/ 50 w 286"/>
                  <a:gd name="T65" fmla="*/ 202 h 485"/>
                  <a:gd name="T66" fmla="*/ 62 w 286"/>
                  <a:gd name="T67" fmla="*/ 225 h 485"/>
                  <a:gd name="T68" fmla="*/ 73 w 286"/>
                  <a:gd name="T69" fmla="*/ 252 h 485"/>
                  <a:gd name="T70" fmla="*/ 79 w 286"/>
                  <a:gd name="T71" fmla="*/ 281 h 485"/>
                  <a:gd name="T72" fmla="*/ 82 w 286"/>
                  <a:gd name="T73" fmla="*/ 314 h 485"/>
                  <a:gd name="T74" fmla="*/ 75 w 286"/>
                  <a:gd name="T75" fmla="*/ 346 h 485"/>
                  <a:gd name="T76" fmla="*/ 60 w 286"/>
                  <a:gd name="T77" fmla="*/ 382 h 485"/>
                  <a:gd name="T78" fmla="*/ 36 w 286"/>
                  <a:gd name="T79" fmla="*/ 416 h 485"/>
                  <a:gd name="T80" fmla="*/ 0 w 286"/>
                  <a:gd name="T81" fmla="*/ 454 h 4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6"/>
                  <a:gd name="T124" fmla="*/ 0 h 485"/>
                  <a:gd name="T125" fmla="*/ 286 w 286"/>
                  <a:gd name="T126" fmla="*/ 485 h 4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6" h="485">
                    <a:moveTo>
                      <a:pt x="0" y="454"/>
                    </a:moveTo>
                    <a:lnTo>
                      <a:pt x="10" y="464"/>
                    </a:lnTo>
                    <a:lnTo>
                      <a:pt x="26" y="474"/>
                    </a:lnTo>
                    <a:lnTo>
                      <a:pt x="46" y="481"/>
                    </a:lnTo>
                    <a:lnTo>
                      <a:pt x="70" y="485"/>
                    </a:lnTo>
                    <a:lnTo>
                      <a:pt x="93" y="485"/>
                    </a:lnTo>
                    <a:lnTo>
                      <a:pt x="117" y="481"/>
                    </a:lnTo>
                    <a:lnTo>
                      <a:pt x="137" y="471"/>
                    </a:lnTo>
                    <a:lnTo>
                      <a:pt x="154" y="454"/>
                    </a:lnTo>
                    <a:lnTo>
                      <a:pt x="173" y="426"/>
                    </a:lnTo>
                    <a:lnTo>
                      <a:pt x="200" y="394"/>
                    </a:lnTo>
                    <a:lnTo>
                      <a:pt x="229" y="356"/>
                    </a:lnTo>
                    <a:lnTo>
                      <a:pt x="258" y="315"/>
                    </a:lnTo>
                    <a:lnTo>
                      <a:pt x="276" y="268"/>
                    </a:lnTo>
                    <a:lnTo>
                      <a:pt x="286" y="222"/>
                    </a:lnTo>
                    <a:lnTo>
                      <a:pt x="279" y="174"/>
                    </a:lnTo>
                    <a:lnTo>
                      <a:pt x="250" y="127"/>
                    </a:lnTo>
                    <a:lnTo>
                      <a:pt x="210" y="82"/>
                    </a:lnTo>
                    <a:lnTo>
                      <a:pt x="177" y="47"/>
                    </a:lnTo>
                    <a:lnTo>
                      <a:pt x="148" y="22"/>
                    </a:lnTo>
                    <a:lnTo>
                      <a:pt x="125" y="7"/>
                    </a:lnTo>
                    <a:lnTo>
                      <a:pt x="102" y="0"/>
                    </a:lnTo>
                    <a:lnTo>
                      <a:pt x="83" y="6"/>
                    </a:lnTo>
                    <a:lnTo>
                      <a:pt x="66" y="23"/>
                    </a:lnTo>
                    <a:lnTo>
                      <a:pt x="50" y="53"/>
                    </a:lnTo>
                    <a:lnTo>
                      <a:pt x="34" y="83"/>
                    </a:lnTo>
                    <a:lnTo>
                      <a:pt x="26" y="108"/>
                    </a:lnTo>
                    <a:lnTo>
                      <a:pt x="20" y="127"/>
                    </a:lnTo>
                    <a:lnTo>
                      <a:pt x="19" y="141"/>
                    </a:lnTo>
                    <a:lnTo>
                      <a:pt x="20" y="153"/>
                    </a:lnTo>
                    <a:lnTo>
                      <a:pt x="27" y="166"/>
                    </a:lnTo>
                    <a:lnTo>
                      <a:pt x="36" y="181"/>
                    </a:lnTo>
                    <a:lnTo>
                      <a:pt x="50" y="202"/>
                    </a:lnTo>
                    <a:lnTo>
                      <a:pt x="62" y="225"/>
                    </a:lnTo>
                    <a:lnTo>
                      <a:pt x="73" y="252"/>
                    </a:lnTo>
                    <a:lnTo>
                      <a:pt x="79" y="281"/>
                    </a:lnTo>
                    <a:lnTo>
                      <a:pt x="82" y="314"/>
                    </a:lnTo>
                    <a:lnTo>
                      <a:pt x="75" y="346"/>
                    </a:lnTo>
                    <a:lnTo>
                      <a:pt x="60" y="382"/>
                    </a:lnTo>
                    <a:lnTo>
                      <a:pt x="36" y="416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FF4040"/>
              </a:solidFill>
              <a:ln w="9525">
                <a:solidFill>
                  <a:srgbClr val="33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9" name="Freeform 403">
                <a:extLst>
                  <a:ext uri="{FF2B5EF4-FFF2-40B4-BE49-F238E27FC236}">
                    <a16:creationId xmlns:a16="http://schemas.microsoft.com/office/drawing/2014/main" id="{A4013341-9040-42EA-B837-95CA74C86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2859"/>
                <a:ext cx="188" cy="217"/>
              </a:xfrm>
              <a:custGeom>
                <a:avLst/>
                <a:gdLst>
                  <a:gd name="T0" fmla="*/ 49 w 188"/>
                  <a:gd name="T1" fmla="*/ 8 h 217"/>
                  <a:gd name="T2" fmla="*/ 41 w 188"/>
                  <a:gd name="T3" fmla="*/ 14 h 217"/>
                  <a:gd name="T4" fmla="*/ 32 w 188"/>
                  <a:gd name="T5" fmla="*/ 23 h 217"/>
                  <a:gd name="T6" fmla="*/ 23 w 188"/>
                  <a:gd name="T7" fmla="*/ 33 h 217"/>
                  <a:gd name="T8" fmla="*/ 16 w 188"/>
                  <a:gd name="T9" fmla="*/ 44 h 217"/>
                  <a:gd name="T10" fmla="*/ 8 w 188"/>
                  <a:gd name="T11" fmla="*/ 56 h 217"/>
                  <a:gd name="T12" fmla="*/ 3 w 188"/>
                  <a:gd name="T13" fmla="*/ 67 h 217"/>
                  <a:gd name="T14" fmla="*/ 0 w 188"/>
                  <a:gd name="T15" fmla="*/ 79 h 217"/>
                  <a:gd name="T16" fmla="*/ 2 w 188"/>
                  <a:gd name="T17" fmla="*/ 90 h 217"/>
                  <a:gd name="T18" fmla="*/ 5 w 188"/>
                  <a:gd name="T19" fmla="*/ 99 h 217"/>
                  <a:gd name="T20" fmla="*/ 13 w 188"/>
                  <a:gd name="T21" fmla="*/ 112 h 217"/>
                  <a:gd name="T22" fmla="*/ 22 w 188"/>
                  <a:gd name="T23" fmla="*/ 125 h 217"/>
                  <a:gd name="T24" fmla="*/ 34 w 188"/>
                  <a:gd name="T25" fmla="*/ 142 h 217"/>
                  <a:gd name="T26" fmla="*/ 42 w 188"/>
                  <a:gd name="T27" fmla="*/ 159 h 217"/>
                  <a:gd name="T28" fmla="*/ 52 w 188"/>
                  <a:gd name="T29" fmla="*/ 177 h 217"/>
                  <a:gd name="T30" fmla="*/ 57 w 188"/>
                  <a:gd name="T31" fmla="*/ 195 h 217"/>
                  <a:gd name="T32" fmla="*/ 59 w 188"/>
                  <a:gd name="T33" fmla="*/ 217 h 217"/>
                  <a:gd name="T34" fmla="*/ 61 w 188"/>
                  <a:gd name="T35" fmla="*/ 204 h 217"/>
                  <a:gd name="T36" fmla="*/ 71 w 188"/>
                  <a:gd name="T37" fmla="*/ 188 h 217"/>
                  <a:gd name="T38" fmla="*/ 87 w 188"/>
                  <a:gd name="T39" fmla="*/ 170 h 217"/>
                  <a:gd name="T40" fmla="*/ 108 w 188"/>
                  <a:gd name="T41" fmla="*/ 154 h 217"/>
                  <a:gd name="T42" fmla="*/ 129 w 188"/>
                  <a:gd name="T43" fmla="*/ 141 h 217"/>
                  <a:gd name="T44" fmla="*/ 152 w 188"/>
                  <a:gd name="T45" fmla="*/ 138 h 217"/>
                  <a:gd name="T46" fmla="*/ 172 w 188"/>
                  <a:gd name="T47" fmla="*/ 144 h 217"/>
                  <a:gd name="T48" fmla="*/ 188 w 188"/>
                  <a:gd name="T49" fmla="*/ 164 h 217"/>
                  <a:gd name="T50" fmla="*/ 183 w 188"/>
                  <a:gd name="T51" fmla="*/ 151 h 217"/>
                  <a:gd name="T52" fmla="*/ 183 w 188"/>
                  <a:gd name="T53" fmla="*/ 138 h 217"/>
                  <a:gd name="T54" fmla="*/ 182 w 188"/>
                  <a:gd name="T55" fmla="*/ 124 h 217"/>
                  <a:gd name="T56" fmla="*/ 180 w 188"/>
                  <a:gd name="T57" fmla="*/ 111 h 217"/>
                  <a:gd name="T58" fmla="*/ 176 w 188"/>
                  <a:gd name="T59" fmla="*/ 98 h 217"/>
                  <a:gd name="T60" fmla="*/ 172 w 188"/>
                  <a:gd name="T61" fmla="*/ 85 h 217"/>
                  <a:gd name="T62" fmla="*/ 165 w 188"/>
                  <a:gd name="T63" fmla="*/ 75 h 217"/>
                  <a:gd name="T64" fmla="*/ 156 w 188"/>
                  <a:gd name="T65" fmla="*/ 67 h 217"/>
                  <a:gd name="T66" fmla="*/ 142 w 188"/>
                  <a:gd name="T67" fmla="*/ 57 h 217"/>
                  <a:gd name="T68" fmla="*/ 129 w 188"/>
                  <a:gd name="T69" fmla="*/ 46 h 217"/>
                  <a:gd name="T70" fmla="*/ 116 w 188"/>
                  <a:gd name="T71" fmla="*/ 31 h 217"/>
                  <a:gd name="T72" fmla="*/ 103 w 188"/>
                  <a:gd name="T73" fmla="*/ 18 h 217"/>
                  <a:gd name="T74" fmla="*/ 88 w 188"/>
                  <a:gd name="T75" fmla="*/ 7 h 217"/>
                  <a:gd name="T76" fmla="*/ 75 w 188"/>
                  <a:gd name="T77" fmla="*/ 1 h 217"/>
                  <a:gd name="T78" fmla="*/ 62 w 188"/>
                  <a:gd name="T79" fmla="*/ 0 h 217"/>
                  <a:gd name="T80" fmla="*/ 49 w 188"/>
                  <a:gd name="T81" fmla="*/ 8 h 2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8"/>
                  <a:gd name="T124" fmla="*/ 0 h 217"/>
                  <a:gd name="T125" fmla="*/ 188 w 188"/>
                  <a:gd name="T126" fmla="*/ 217 h 21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8" h="217">
                    <a:moveTo>
                      <a:pt x="49" y="8"/>
                    </a:moveTo>
                    <a:lnTo>
                      <a:pt x="41" y="14"/>
                    </a:lnTo>
                    <a:lnTo>
                      <a:pt x="32" y="23"/>
                    </a:lnTo>
                    <a:lnTo>
                      <a:pt x="23" y="33"/>
                    </a:lnTo>
                    <a:lnTo>
                      <a:pt x="16" y="44"/>
                    </a:lnTo>
                    <a:lnTo>
                      <a:pt x="8" y="56"/>
                    </a:lnTo>
                    <a:lnTo>
                      <a:pt x="3" y="67"/>
                    </a:lnTo>
                    <a:lnTo>
                      <a:pt x="0" y="79"/>
                    </a:lnTo>
                    <a:lnTo>
                      <a:pt x="2" y="90"/>
                    </a:lnTo>
                    <a:lnTo>
                      <a:pt x="5" y="99"/>
                    </a:lnTo>
                    <a:lnTo>
                      <a:pt x="13" y="112"/>
                    </a:lnTo>
                    <a:lnTo>
                      <a:pt x="22" y="125"/>
                    </a:lnTo>
                    <a:lnTo>
                      <a:pt x="34" y="142"/>
                    </a:lnTo>
                    <a:lnTo>
                      <a:pt x="42" y="159"/>
                    </a:lnTo>
                    <a:lnTo>
                      <a:pt x="52" y="177"/>
                    </a:lnTo>
                    <a:lnTo>
                      <a:pt x="57" y="195"/>
                    </a:lnTo>
                    <a:lnTo>
                      <a:pt x="59" y="217"/>
                    </a:lnTo>
                    <a:lnTo>
                      <a:pt x="61" y="204"/>
                    </a:lnTo>
                    <a:lnTo>
                      <a:pt x="71" y="188"/>
                    </a:lnTo>
                    <a:lnTo>
                      <a:pt x="87" y="170"/>
                    </a:lnTo>
                    <a:lnTo>
                      <a:pt x="108" y="154"/>
                    </a:lnTo>
                    <a:lnTo>
                      <a:pt x="129" y="141"/>
                    </a:lnTo>
                    <a:lnTo>
                      <a:pt x="152" y="138"/>
                    </a:lnTo>
                    <a:lnTo>
                      <a:pt x="172" y="144"/>
                    </a:lnTo>
                    <a:lnTo>
                      <a:pt x="188" y="164"/>
                    </a:lnTo>
                    <a:lnTo>
                      <a:pt x="183" y="151"/>
                    </a:lnTo>
                    <a:lnTo>
                      <a:pt x="183" y="138"/>
                    </a:lnTo>
                    <a:lnTo>
                      <a:pt x="182" y="124"/>
                    </a:lnTo>
                    <a:lnTo>
                      <a:pt x="180" y="111"/>
                    </a:lnTo>
                    <a:lnTo>
                      <a:pt x="176" y="98"/>
                    </a:lnTo>
                    <a:lnTo>
                      <a:pt x="172" y="85"/>
                    </a:lnTo>
                    <a:lnTo>
                      <a:pt x="165" y="75"/>
                    </a:lnTo>
                    <a:lnTo>
                      <a:pt x="156" y="67"/>
                    </a:lnTo>
                    <a:lnTo>
                      <a:pt x="142" y="57"/>
                    </a:lnTo>
                    <a:lnTo>
                      <a:pt x="129" y="46"/>
                    </a:lnTo>
                    <a:lnTo>
                      <a:pt x="116" y="31"/>
                    </a:lnTo>
                    <a:lnTo>
                      <a:pt x="103" y="18"/>
                    </a:lnTo>
                    <a:lnTo>
                      <a:pt x="88" y="7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0" name="Freeform 404">
                <a:extLst>
                  <a:ext uri="{FF2B5EF4-FFF2-40B4-BE49-F238E27FC236}">
                    <a16:creationId xmlns:a16="http://schemas.microsoft.com/office/drawing/2014/main" id="{476FEC39-7D1E-4A90-A889-0A1ED97F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3109"/>
                <a:ext cx="236" cy="176"/>
              </a:xfrm>
              <a:custGeom>
                <a:avLst/>
                <a:gdLst>
                  <a:gd name="T0" fmla="*/ 236 w 236"/>
                  <a:gd name="T1" fmla="*/ 0 h 176"/>
                  <a:gd name="T2" fmla="*/ 232 w 236"/>
                  <a:gd name="T3" fmla="*/ 10 h 176"/>
                  <a:gd name="T4" fmla="*/ 220 w 236"/>
                  <a:gd name="T5" fmla="*/ 35 h 176"/>
                  <a:gd name="T6" fmla="*/ 200 w 236"/>
                  <a:gd name="T7" fmla="*/ 65 h 176"/>
                  <a:gd name="T8" fmla="*/ 176 w 236"/>
                  <a:gd name="T9" fmla="*/ 101 h 176"/>
                  <a:gd name="T10" fmla="*/ 148 w 236"/>
                  <a:gd name="T11" fmla="*/ 131 h 176"/>
                  <a:gd name="T12" fmla="*/ 121 w 236"/>
                  <a:gd name="T13" fmla="*/ 159 h 176"/>
                  <a:gd name="T14" fmla="*/ 95 w 236"/>
                  <a:gd name="T15" fmla="*/ 174 h 176"/>
                  <a:gd name="T16" fmla="*/ 75 w 236"/>
                  <a:gd name="T17" fmla="*/ 176 h 176"/>
                  <a:gd name="T18" fmla="*/ 62 w 236"/>
                  <a:gd name="T19" fmla="*/ 169 h 176"/>
                  <a:gd name="T20" fmla="*/ 50 w 236"/>
                  <a:gd name="T21" fmla="*/ 166 h 176"/>
                  <a:gd name="T22" fmla="*/ 37 w 236"/>
                  <a:gd name="T23" fmla="*/ 161 h 176"/>
                  <a:gd name="T24" fmla="*/ 29 w 236"/>
                  <a:gd name="T25" fmla="*/ 160 h 176"/>
                  <a:gd name="T26" fmla="*/ 17 w 236"/>
                  <a:gd name="T27" fmla="*/ 156 h 176"/>
                  <a:gd name="T28" fmla="*/ 10 w 236"/>
                  <a:gd name="T29" fmla="*/ 154 h 176"/>
                  <a:gd name="T30" fmla="*/ 3 w 236"/>
                  <a:gd name="T31" fmla="*/ 151 h 176"/>
                  <a:gd name="T32" fmla="*/ 0 w 236"/>
                  <a:gd name="T33" fmla="*/ 149 h 176"/>
                  <a:gd name="T34" fmla="*/ 11 w 236"/>
                  <a:gd name="T35" fmla="*/ 149 h 176"/>
                  <a:gd name="T36" fmla="*/ 34 w 236"/>
                  <a:gd name="T37" fmla="*/ 144 h 176"/>
                  <a:gd name="T38" fmla="*/ 65 w 236"/>
                  <a:gd name="T39" fmla="*/ 136 h 176"/>
                  <a:gd name="T40" fmla="*/ 99 w 236"/>
                  <a:gd name="T41" fmla="*/ 124 h 176"/>
                  <a:gd name="T42" fmla="*/ 135 w 236"/>
                  <a:gd name="T43" fmla="*/ 102 h 176"/>
                  <a:gd name="T44" fmla="*/ 171 w 236"/>
                  <a:gd name="T45" fmla="*/ 77 h 176"/>
                  <a:gd name="T46" fmla="*/ 206 w 236"/>
                  <a:gd name="T47" fmla="*/ 42 h 176"/>
                  <a:gd name="T48" fmla="*/ 236 w 236"/>
                  <a:gd name="T49" fmla="*/ 0 h 1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6"/>
                  <a:gd name="T76" fmla="*/ 0 h 176"/>
                  <a:gd name="T77" fmla="*/ 236 w 236"/>
                  <a:gd name="T78" fmla="*/ 176 h 1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6" h="176">
                    <a:moveTo>
                      <a:pt x="236" y="0"/>
                    </a:moveTo>
                    <a:lnTo>
                      <a:pt x="232" y="10"/>
                    </a:lnTo>
                    <a:lnTo>
                      <a:pt x="220" y="35"/>
                    </a:lnTo>
                    <a:lnTo>
                      <a:pt x="200" y="65"/>
                    </a:lnTo>
                    <a:lnTo>
                      <a:pt x="176" y="101"/>
                    </a:lnTo>
                    <a:lnTo>
                      <a:pt x="148" y="131"/>
                    </a:lnTo>
                    <a:lnTo>
                      <a:pt x="121" y="159"/>
                    </a:lnTo>
                    <a:lnTo>
                      <a:pt x="95" y="174"/>
                    </a:lnTo>
                    <a:lnTo>
                      <a:pt x="75" y="176"/>
                    </a:lnTo>
                    <a:lnTo>
                      <a:pt x="62" y="169"/>
                    </a:lnTo>
                    <a:lnTo>
                      <a:pt x="50" y="166"/>
                    </a:lnTo>
                    <a:lnTo>
                      <a:pt x="37" y="161"/>
                    </a:lnTo>
                    <a:lnTo>
                      <a:pt x="29" y="160"/>
                    </a:lnTo>
                    <a:lnTo>
                      <a:pt x="17" y="156"/>
                    </a:lnTo>
                    <a:lnTo>
                      <a:pt x="10" y="154"/>
                    </a:lnTo>
                    <a:lnTo>
                      <a:pt x="3" y="151"/>
                    </a:lnTo>
                    <a:lnTo>
                      <a:pt x="0" y="149"/>
                    </a:lnTo>
                    <a:lnTo>
                      <a:pt x="11" y="149"/>
                    </a:lnTo>
                    <a:lnTo>
                      <a:pt x="34" y="144"/>
                    </a:lnTo>
                    <a:lnTo>
                      <a:pt x="65" y="136"/>
                    </a:lnTo>
                    <a:lnTo>
                      <a:pt x="99" y="124"/>
                    </a:lnTo>
                    <a:lnTo>
                      <a:pt x="135" y="102"/>
                    </a:lnTo>
                    <a:lnTo>
                      <a:pt x="171" y="77"/>
                    </a:lnTo>
                    <a:lnTo>
                      <a:pt x="206" y="4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1" name="Freeform 405">
                <a:extLst>
                  <a:ext uri="{FF2B5EF4-FFF2-40B4-BE49-F238E27FC236}">
                    <a16:creationId xmlns:a16="http://schemas.microsoft.com/office/drawing/2014/main" id="{400469A3-67EB-4A08-92E8-A3355DA55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017"/>
                <a:ext cx="180" cy="229"/>
              </a:xfrm>
              <a:custGeom>
                <a:avLst/>
                <a:gdLst>
                  <a:gd name="T0" fmla="*/ 111 w 180"/>
                  <a:gd name="T1" fmla="*/ 50 h 229"/>
                  <a:gd name="T2" fmla="*/ 114 w 180"/>
                  <a:gd name="T3" fmla="*/ 62 h 229"/>
                  <a:gd name="T4" fmla="*/ 114 w 180"/>
                  <a:gd name="T5" fmla="*/ 82 h 229"/>
                  <a:gd name="T6" fmla="*/ 109 w 180"/>
                  <a:gd name="T7" fmla="*/ 105 h 229"/>
                  <a:gd name="T8" fmla="*/ 102 w 180"/>
                  <a:gd name="T9" fmla="*/ 131 h 229"/>
                  <a:gd name="T10" fmla="*/ 88 w 180"/>
                  <a:gd name="T11" fmla="*/ 157 h 229"/>
                  <a:gd name="T12" fmla="*/ 66 w 180"/>
                  <a:gd name="T13" fmla="*/ 183 h 229"/>
                  <a:gd name="T14" fmla="*/ 37 w 180"/>
                  <a:gd name="T15" fmla="*/ 207 h 229"/>
                  <a:gd name="T16" fmla="*/ 0 w 180"/>
                  <a:gd name="T17" fmla="*/ 228 h 229"/>
                  <a:gd name="T18" fmla="*/ 13 w 180"/>
                  <a:gd name="T19" fmla="*/ 229 h 229"/>
                  <a:gd name="T20" fmla="*/ 29 w 180"/>
                  <a:gd name="T21" fmla="*/ 229 h 229"/>
                  <a:gd name="T22" fmla="*/ 44 w 180"/>
                  <a:gd name="T23" fmla="*/ 226 h 229"/>
                  <a:gd name="T24" fmla="*/ 60 w 180"/>
                  <a:gd name="T25" fmla="*/ 223 h 229"/>
                  <a:gd name="T26" fmla="*/ 75 w 180"/>
                  <a:gd name="T27" fmla="*/ 215 h 229"/>
                  <a:gd name="T28" fmla="*/ 91 w 180"/>
                  <a:gd name="T29" fmla="*/ 206 h 229"/>
                  <a:gd name="T30" fmla="*/ 103 w 180"/>
                  <a:gd name="T31" fmla="*/ 194 h 229"/>
                  <a:gd name="T32" fmla="*/ 116 w 180"/>
                  <a:gd name="T33" fmla="*/ 181 h 229"/>
                  <a:gd name="T34" fmla="*/ 128 w 180"/>
                  <a:gd name="T35" fmla="*/ 161 h 229"/>
                  <a:gd name="T36" fmla="*/ 141 w 180"/>
                  <a:gd name="T37" fmla="*/ 140 h 229"/>
                  <a:gd name="T38" fmla="*/ 154 w 180"/>
                  <a:gd name="T39" fmla="*/ 114 h 229"/>
                  <a:gd name="T40" fmla="*/ 167 w 180"/>
                  <a:gd name="T41" fmla="*/ 89 h 229"/>
                  <a:gd name="T42" fmla="*/ 175 w 180"/>
                  <a:gd name="T43" fmla="*/ 63 h 229"/>
                  <a:gd name="T44" fmla="*/ 180 w 180"/>
                  <a:gd name="T45" fmla="*/ 42 h 229"/>
                  <a:gd name="T46" fmla="*/ 180 w 180"/>
                  <a:gd name="T47" fmla="*/ 25 h 229"/>
                  <a:gd name="T48" fmla="*/ 173 w 180"/>
                  <a:gd name="T49" fmla="*/ 14 h 229"/>
                  <a:gd name="T50" fmla="*/ 160 w 180"/>
                  <a:gd name="T51" fmla="*/ 6 h 229"/>
                  <a:gd name="T52" fmla="*/ 151 w 180"/>
                  <a:gd name="T53" fmla="*/ 3 h 229"/>
                  <a:gd name="T54" fmla="*/ 141 w 180"/>
                  <a:gd name="T55" fmla="*/ 0 h 229"/>
                  <a:gd name="T56" fmla="*/ 135 w 180"/>
                  <a:gd name="T57" fmla="*/ 3 h 229"/>
                  <a:gd name="T58" fmla="*/ 127 w 180"/>
                  <a:gd name="T59" fmla="*/ 7 h 229"/>
                  <a:gd name="T60" fmla="*/ 121 w 180"/>
                  <a:gd name="T61" fmla="*/ 16 h 229"/>
                  <a:gd name="T62" fmla="*/ 115 w 180"/>
                  <a:gd name="T63" fmla="*/ 30 h 229"/>
                  <a:gd name="T64" fmla="*/ 111 w 180"/>
                  <a:gd name="T65" fmla="*/ 50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0"/>
                  <a:gd name="T100" fmla="*/ 0 h 229"/>
                  <a:gd name="T101" fmla="*/ 180 w 180"/>
                  <a:gd name="T102" fmla="*/ 229 h 2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0" h="229">
                    <a:moveTo>
                      <a:pt x="111" y="50"/>
                    </a:moveTo>
                    <a:lnTo>
                      <a:pt x="114" y="62"/>
                    </a:lnTo>
                    <a:lnTo>
                      <a:pt x="114" y="82"/>
                    </a:lnTo>
                    <a:lnTo>
                      <a:pt x="109" y="105"/>
                    </a:lnTo>
                    <a:lnTo>
                      <a:pt x="102" y="131"/>
                    </a:lnTo>
                    <a:lnTo>
                      <a:pt x="88" y="157"/>
                    </a:lnTo>
                    <a:lnTo>
                      <a:pt x="66" y="183"/>
                    </a:lnTo>
                    <a:lnTo>
                      <a:pt x="37" y="207"/>
                    </a:lnTo>
                    <a:lnTo>
                      <a:pt x="0" y="228"/>
                    </a:lnTo>
                    <a:lnTo>
                      <a:pt x="13" y="229"/>
                    </a:lnTo>
                    <a:lnTo>
                      <a:pt x="29" y="229"/>
                    </a:lnTo>
                    <a:lnTo>
                      <a:pt x="44" y="226"/>
                    </a:lnTo>
                    <a:lnTo>
                      <a:pt x="60" y="223"/>
                    </a:lnTo>
                    <a:lnTo>
                      <a:pt x="75" y="215"/>
                    </a:lnTo>
                    <a:lnTo>
                      <a:pt x="91" y="206"/>
                    </a:lnTo>
                    <a:lnTo>
                      <a:pt x="103" y="194"/>
                    </a:lnTo>
                    <a:lnTo>
                      <a:pt x="116" y="181"/>
                    </a:lnTo>
                    <a:lnTo>
                      <a:pt x="128" y="161"/>
                    </a:lnTo>
                    <a:lnTo>
                      <a:pt x="141" y="140"/>
                    </a:lnTo>
                    <a:lnTo>
                      <a:pt x="154" y="114"/>
                    </a:lnTo>
                    <a:lnTo>
                      <a:pt x="167" y="89"/>
                    </a:lnTo>
                    <a:lnTo>
                      <a:pt x="175" y="63"/>
                    </a:lnTo>
                    <a:lnTo>
                      <a:pt x="180" y="42"/>
                    </a:lnTo>
                    <a:lnTo>
                      <a:pt x="180" y="25"/>
                    </a:lnTo>
                    <a:lnTo>
                      <a:pt x="173" y="14"/>
                    </a:lnTo>
                    <a:lnTo>
                      <a:pt x="160" y="6"/>
                    </a:lnTo>
                    <a:lnTo>
                      <a:pt x="151" y="3"/>
                    </a:lnTo>
                    <a:lnTo>
                      <a:pt x="141" y="0"/>
                    </a:lnTo>
                    <a:lnTo>
                      <a:pt x="135" y="3"/>
                    </a:lnTo>
                    <a:lnTo>
                      <a:pt x="127" y="7"/>
                    </a:lnTo>
                    <a:lnTo>
                      <a:pt x="121" y="16"/>
                    </a:lnTo>
                    <a:lnTo>
                      <a:pt x="115" y="30"/>
                    </a:lnTo>
                    <a:lnTo>
                      <a:pt x="111" y="50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2" name="Freeform 406">
                <a:extLst>
                  <a:ext uri="{FF2B5EF4-FFF2-40B4-BE49-F238E27FC236}">
                    <a16:creationId xmlns:a16="http://schemas.microsoft.com/office/drawing/2014/main" id="{EE31E415-04A0-44CA-B748-9B7CF36A7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813"/>
                <a:ext cx="180" cy="106"/>
              </a:xfrm>
              <a:custGeom>
                <a:avLst/>
                <a:gdLst>
                  <a:gd name="T0" fmla="*/ 0 w 180"/>
                  <a:gd name="T1" fmla="*/ 60 h 106"/>
                  <a:gd name="T2" fmla="*/ 1 w 180"/>
                  <a:gd name="T3" fmla="*/ 49 h 106"/>
                  <a:gd name="T4" fmla="*/ 7 w 180"/>
                  <a:gd name="T5" fmla="*/ 38 h 106"/>
                  <a:gd name="T6" fmla="*/ 11 w 180"/>
                  <a:gd name="T7" fmla="*/ 27 h 106"/>
                  <a:gd name="T8" fmla="*/ 20 w 180"/>
                  <a:gd name="T9" fmla="*/ 18 h 106"/>
                  <a:gd name="T10" fmla="*/ 29 w 180"/>
                  <a:gd name="T11" fmla="*/ 8 h 106"/>
                  <a:gd name="T12" fmla="*/ 37 w 180"/>
                  <a:gd name="T13" fmla="*/ 2 h 106"/>
                  <a:gd name="T14" fmla="*/ 47 w 180"/>
                  <a:gd name="T15" fmla="*/ 0 h 106"/>
                  <a:gd name="T16" fmla="*/ 57 w 180"/>
                  <a:gd name="T17" fmla="*/ 1 h 106"/>
                  <a:gd name="T18" fmla="*/ 69 w 180"/>
                  <a:gd name="T19" fmla="*/ 4 h 106"/>
                  <a:gd name="T20" fmla="*/ 85 w 180"/>
                  <a:gd name="T21" fmla="*/ 13 h 106"/>
                  <a:gd name="T22" fmla="*/ 102 w 180"/>
                  <a:gd name="T23" fmla="*/ 24 h 106"/>
                  <a:gd name="T24" fmla="*/ 122 w 180"/>
                  <a:gd name="T25" fmla="*/ 41 h 106"/>
                  <a:gd name="T26" fmla="*/ 140 w 180"/>
                  <a:gd name="T27" fmla="*/ 57 h 106"/>
                  <a:gd name="T28" fmla="*/ 157 w 180"/>
                  <a:gd name="T29" fmla="*/ 74 h 106"/>
                  <a:gd name="T30" fmla="*/ 170 w 180"/>
                  <a:gd name="T31" fmla="*/ 90 h 106"/>
                  <a:gd name="T32" fmla="*/ 180 w 180"/>
                  <a:gd name="T33" fmla="*/ 106 h 106"/>
                  <a:gd name="T34" fmla="*/ 170 w 180"/>
                  <a:gd name="T35" fmla="*/ 96 h 106"/>
                  <a:gd name="T36" fmla="*/ 157 w 180"/>
                  <a:gd name="T37" fmla="*/ 85 h 106"/>
                  <a:gd name="T38" fmla="*/ 140 w 180"/>
                  <a:gd name="T39" fmla="*/ 72 h 106"/>
                  <a:gd name="T40" fmla="*/ 122 w 180"/>
                  <a:gd name="T41" fmla="*/ 59 h 106"/>
                  <a:gd name="T42" fmla="*/ 102 w 180"/>
                  <a:gd name="T43" fmla="*/ 44 h 106"/>
                  <a:gd name="T44" fmla="*/ 83 w 180"/>
                  <a:gd name="T45" fmla="*/ 34 h 106"/>
                  <a:gd name="T46" fmla="*/ 65 w 180"/>
                  <a:gd name="T47" fmla="*/ 27 h 106"/>
                  <a:gd name="T48" fmla="*/ 49 w 180"/>
                  <a:gd name="T49" fmla="*/ 24 h 106"/>
                  <a:gd name="T50" fmla="*/ 33 w 180"/>
                  <a:gd name="T51" fmla="*/ 23 h 106"/>
                  <a:gd name="T52" fmla="*/ 23 w 180"/>
                  <a:gd name="T53" fmla="*/ 26 h 106"/>
                  <a:gd name="T54" fmla="*/ 16 w 180"/>
                  <a:gd name="T55" fmla="*/ 30 h 106"/>
                  <a:gd name="T56" fmla="*/ 13 w 180"/>
                  <a:gd name="T57" fmla="*/ 36 h 106"/>
                  <a:gd name="T58" fmla="*/ 6 w 180"/>
                  <a:gd name="T59" fmla="*/ 47 h 106"/>
                  <a:gd name="T60" fmla="*/ 0 w 180"/>
                  <a:gd name="T61" fmla="*/ 60 h 1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0"/>
                  <a:gd name="T94" fmla="*/ 0 h 106"/>
                  <a:gd name="T95" fmla="*/ 180 w 180"/>
                  <a:gd name="T96" fmla="*/ 106 h 10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0" h="106">
                    <a:moveTo>
                      <a:pt x="0" y="60"/>
                    </a:moveTo>
                    <a:lnTo>
                      <a:pt x="1" y="49"/>
                    </a:lnTo>
                    <a:lnTo>
                      <a:pt x="7" y="38"/>
                    </a:lnTo>
                    <a:lnTo>
                      <a:pt x="11" y="27"/>
                    </a:lnTo>
                    <a:lnTo>
                      <a:pt x="20" y="18"/>
                    </a:lnTo>
                    <a:lnTo>
                      <a:pt x="29" y="8"/>
                    </a:lnTo>
                    <a:lnTo>
                      <a:pt x="37" y="2"/>
                    </a:lnTo>
                    <a:lnTo>
                      <a:pt x="47" y="0"/>
                    </a:lnTo>
                    <a:lnTo>
                      <a:pt x="57" y="1"/>
                    </a:lnTo>
                    <a:lnTo>
                      <a:pt x="69" y="4"/>
                    </a:lnTo>
                    <a:lnTo>
                      <a:pt x="85" y="13"/>
                    </a:lnTo>
                    <a:lnTo>
                      <a:pt x="102" y="24"/>
                    </a:lnTo>
                    <a:lnTo>
                      <a:pt x="122" y="41"/>
                    </a:lnTo>
                    <a:lnTo>
                      <a:pt x="140" y="57"/>
                    </a:lnTo>
                    <a:lnTo>
                      <a:pt x="157" y="74"/>
                    </a:lnTo>
                    <a:lnTo>
                      <a:pt x="170" y="90"/>
                    </a:lnTo>
                    <a:lnTo>
                      <a:pt x="180" y="106"/>
                    </a:lnTo>
                    <a:lnTo>
                      <a:pt x="170" y="96"/>
                    </a:lnTo>
                    <a:lnTo>
                      <a:pt x="157" y="85"/>
                    </a:lnTo>
                    <a:lnTo>
                      <a:pt x="140" y="72"/>
                    </a:lnTo>
                    <a:lnTo>
                      <a:pt x="122" y="59"/>
                    </a:lnTo>
                    <a:lnTo>
                      <a:pt x="102" y="44"/>
                    </a:lnTo>
                    <a:lnTo>
                      <a:pt x="83" y="34"/>
                    </a:lnTo>
                    <a:lnTo>
                      <a:pt x="65" y="27"/>
                    </a:lnTo>
                    <a:lnTo>
                      <a:pt x="49" y="24"/>
                    </a:lnTo>
                    <a:lnTo>
                      <a:pt x="33" y="23"/>
                    </a:lnTo>
                    <a:lnTo>
                      <a:pt x="23" y="26"/>
                    </a:lnTo>
                    <a:lnTo>
                      <a:pt x="16" y="30"/>
                    </a:lnTo>
                    <a:lnTo>
                      <a:pt x="13" y="36"/>
                    </a:lnTo>
                    <a:lnTo>
                      <a:pt x="6" y="4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8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49" name="Freeform 407">
              <a:extLst>
                <a:ext uri="{FF2B5EF4-FFF2-40B4-BE49-F238E27FC236}">
                  <a16:creationId xmlns:a16="http://schemas.microsoft.com/office/drawing/2014/main" id="{10CA9A4C-8D0A-4EE7-953C-FDFC1EC81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2899"/>
              <a:ext cx="130" cy="351"/>
            </a:xfrm>
            <a:custGeom>
              <a:avLst/>
              <a:gdLst>
                <a:gd name="T0" fmla="*/ 52 w 130"/>
                <a:gd name="T1" fmla="*/ 0 h 351"/>
                <a:gd name="T2" fmla="*/ 46 w 130"/>
                <a:gd name="T3" fmla="*/ 7 h 351"/>
                <a:gd name="T4" fmla="*/ 42 w 130"/>
                <a:gd name="T5" fmla="*/ 19 h 351"/>
                <a:gd name="T6" fmla="*/ 38 w 130"/>
                <a:gd name="T7" fmla="*/ 32 h 351"/>
                <a:gd name="T8" fmla="*/ 35 w 130"/>
                <a:gd name="T9" fmla="*/ 46 h 351"/>
                <a:gd name="T10" fmla="*/ 30 w 130"/>
                <a:gd name="T11" fmla="*/ 59 h 351"/>
                <a:gd name="T12" fmla="*/ 30 w 130"/>
                <a:gd name="T13" fmla="*/ 73 h 351"/>
                <a:gd name="T14" fmla="*/ 32 w 130"/>
                <a:gd name="T15" fmla="*/ 85 h 351"/>
                <a:gd name="T16" fmla="*/ 38 w 130"/>
                <a:gd name="T17" fmla="*/ 96 h 351"/>
                <a:gd name="T18" fmla="*/ 45 w 130"/>
                <a:gd name="T19" fmla="*/ 109 h 351"/>
                <a:gd name="T20" fmla="*/ 53 w 130"/>
                <a:gd name="T21" fmla="*/ 137 h 351"/>
                <a:gd name="T22" fmla="*/ 59 w 130"/>
                <a:gd name="T23" fmla="*/ 174 h 351"/>
                <a:gd name="T24" fmla="*/ 62 w 130"/>
                <a:gd name="T25" fmla="*/ 217 h 351"/>
                <a:gd name="T26" fmla="*/ 56 w 130"/>
                <a:gd name="T27" fmla="*/ 261 h 351"/>
                <a:gd name="T28" fmla="*/ 48 w 130"/>
                <a:gd name="T29" fmla="*/ 299 h 351"/>
                <a:gd name="T30" fmla="*/ 27 w 130"/>
                <a:gd name="T31" fmla="*/ 331 h 351"/>
                <a:gd name="T32" fmla="*/ 0 w 130"/>
                <a:gd name="T33" fmla="*/ 351 h 351"/>
                <a:gd name="T34" fmla="*/ 7 w 130"/>
                <a:gd name="T35" fmla="*/ 348 h 351"/>
                <a:gd name="T36" fmla="*/ 17 w 130"/>
                <a:gd name="T37" fmla="*/ 347 h 351"/>
                <a:gd name="T38" fmla="*/ 29 w 130"/>
                <a:gd name="T39" fmla="*/ 343 h 351"/>
                <a:gd name="T40" fmla="*/ 42 w 130"/>
                <a:gd name="T41" fmla="*/ 340 h 351"/>
                <a:gd name="T42" fmla="*/ 52 w 130"/>
                <a:gd name="T43" fmla="*/ 334 h 351"/>
                <a:gd name="T44" fmla="*/ 63 w 130"/>
                <a:gd name="T45" fmla="*/ 330 h 351"/>
                <a:gd name="T46" fmla="*/ 71 w 130"/>
                <a:gd name="T47" fmla="*/ 324 h 351"/>
                <a:gd name="T48" fmla="*/ 76 w 130"/>
                <a:gd name="T49" fmla="*/ 320 h 351"/>
                <a:gd name="T50" fmla="*/ 81 w 130"/>
                <a:gd name="T51" fmla="*/ 308 h 351"/>
                <a:gd name="T52" fmla="*/ 91 w 130"/>
                <a:gd name="T53" fmla="*/ 291 h 351"/>
                <a:gd name="T54" fmla="*/ 102 w 130"/>
                <a:gd name="T55" fmla="*/ 266 h 351"/>
                <a:gd name="T56" fmla="*/ 115 w 130"/>
                <a:gd name="T57" fmla="*/ 240 h 351"/>
                <a:gd name="T58" fmla="*/ 124 w 130"/>
                <a:gd name="T59" fmla="*/ 212 h 351"/>
                <a:gd name="T60" fmla="*/ 130 w 130"/>
                <a:gd name="T61" fmla="*/ 186 h 351"/>
                <a:gd name="T62" fmla="*/ 130 w 130"/>
                <a:gd name="T63" fmla="*/ 161 h 351"/>
                <a:gd name="T64" fmla="*/ 124 w 130"/>
                <a:gd name="T65" fmla="*/ 141 h 351"/>
                <a:gd name="T66" fmla="*/ 112 w 130"/>
                <a:gd name="T67" fmla="*/ 119 h 351"/>
                <a:gd name="T68" fmla="*/ 104 w 130"/>
                <a:gd name="T69" fmla="*/ 98 h 351"/>
                <a:gd name="T70" fmla="*/ 95 w 130"/>
                <a:gd name="T71" fmla="*/ 73 h 351"/>
                <a:gd name="T72" fmla="*/ 89 w 130"/>
                <a:gd name="T73" fmla="*/ 52 h 351"/>
                <a:gd name="T74" fmla="*/ 81 w 130"/>
                <a:gd name="T75" fmla="*/ 30 h 351"/>
                <a:gd name="T76" fmla="*/ 72 w 130"/>
                <a:gd name="T77" fmla="*/ 13 h 351"/>
                <a:gd name="T78" fmla="*/ 62 w 130"/>
                <a:gd name="T79" fmla="*/ 1 h 351"/>
                <a:gd name="T80" fmla="*/ 52 w 130"/>
                <a:gd name="T81" fmla="*/ 0 h 3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0"/>
                <a:gd name="T124" fmla="*/ 0 h 351"/>
                <a:gd name="T125" fmla="*/ 130 w 130"/>
                <a:gd name="T126" fmla="*/ 351 h 3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0" h="351">
                  <a:moveTo>
                    <a:pt x="52" y="0"/>
                  </a:moveTo>
                  <a:lnTo>
                    <a:pt x="46" y="7"/>
                  </a:lnTo>
                  <a:lnTo>
                    <a:pt x="42" y="19"/>
                  </a:lnTo>
                  <a:lnTo>
                    <a:pt x="38" y="32"/>
                  </a:lnTo>
                  <a:lnTo>
                    <a:pt x="35" y="46"/>
                  </a:lnTo>
                  <a:lnTo>
                    <a:pt x="30" y="59"/>
                  </a:lnTo>
                  <a:lnTo>
                    <a:pt x="30" y="73"/>
                  </a:lnTo>
                  <a:lnTo>
                    <a:pt x="32" y="85"/>
                  </a:lnTo>
                  <a:lnTo>
                    <a:pt x="38" y="96"/>
                  </a:lnTo>
                  <a:lnTo>
                    <a:pt x="45" y="109"/>
                  </a:lnTo>
                  <a:lnTo>
                    <a:pt x="53" y="137"/>
                  </a:lnTo>
                  <a:lnTo>
                    <a:pt x="59" y="174"/>
                  </a:lnTo>
                  <a:lnTo>
                    <a:pt x="62" y="217"/>
                  </a:lnTo>
                  <a:lnTo>
                    <a:pt x="56" y="261"/>
                  </a:lnTo>
                  <a:lnTo>
                    <a:pt x="48" y="299"/>
                  </a:lnTo>
                  <a:lnTo>
                    <a:pt x="27" y="331"/>
                  </a:lnTo>
                  <a:lnTo>
                    <a:pt x="0" y="351"/>
                  </a:lnTo>
                  <a:lnTo>
                    <a:pt x="7" y="348"/>
                  </a:lnTo>
                  <a:lnTo>
                    <a:pt x="17" y="347"/>
                  </a:lnTo>
                  <a:lnTo>
                    <a:pt x="29" y="343"/>
                  </a:lnTo>
                  <a:lnTo>
                    <a:pt x="42" y="340"/>
                  </a:lnTo>
                  <a:lnTo>
                    <a:pt x="52" y="334"/>
                  </a:lnTo>
                  <a:lnTo>
                    <a:pt x="63" y="330"/>
                  </a:lnTo>
                  <a:lnTo>
                    <a:pt x="71" y="324"/>
                  </a:lnTo>
                  <a:lnTo>
                    <a:pt x="76" y="320"/>
                  </a:lnTo>
                  <a:lnTo>
                    <a:pt x="81" y="308"/>
                  </a:lnTo>
                  <a:lnTo>
                    <a:pt x="91" y="291"/>
                  </a:lnTo>
                  <a:lnTo>
                    <a:pt x="102" y="266"/>
                  </a:lnTo>
                  <a:lnTo>
                    <a:pt x="115" y="240"/>
                  </a:lnTo>
                  <a:lnTo>
                    <a:pt x="124" y="212"/>
                  </a:lnTo>
                  <a:lnTo>
                    <a:pt x="130" y="186"/>
                  </a:lnTo>
                  <a:lnTo>
                    <a:pt x="130" y="161"/>
                  </a:lnTo>
                  <a:lnTo>
                    <a:pt x="124" y="141"/>
                  </a:lnTo>
                  <a:lnTo>
                    <a:pt x="112" y="119"/>
                  </a:lnTo>
                  <a:lnTo>
                    <a:pt x="104" y="98"/>
                  </a:lnTo>
                  <a:lnTo>
                    <a:pt x="95" y="73"/>
                  </a:lnTo>
                  <a:lnTo>
                    <a:pt x="89" y="52"/>
                  </a:lnTo>
                  <a:lnTo>
                    <a:pt x="81" y="30"/>
                  </a:lnTo>
                  <a:lnTo>
                    <a:pt x="72" y="13"/>
                  </a:lnTo>
                  <a:lnTo>
                    <a:pt x="6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Freeform 408">
              <a:extLst>
                <a:ext uri="{FF2B5EF4-FFF2-40B4-BE49-F238E27FC236}">
                  <a16:creationId xmlns:a16="http://schemas.microsoft.com/office/drawing/2014/main" id="{E34FA8A0-C21F-45B4-9720-BA2957971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2864"/>
              <a:ext cx="288" cy="334"/>
            </a:xfrm>
            <a:custGeom>
              <a:avLst/>
              <a:gdLst>
                <a:gd name="T0" fmla="*/ 288 w 288"/>
                <a:gd name="T1" fmla="*/ 13 h 334"/>
                <a:gd name="T2" fmla="*/ 267 w 288"/>
                <a:gd name="T3" fmla="*/ 8 h 334"/>
                <a:gd name="T4" fmla="*/ 236 w 288"/>
                <a:gd name="T5" fmla="*/ 3 h 334"/>
                <a:gd name="T6" fmla="*/ 200 w 288"/>
                <a:gd name="T7" fmla="*/ 0 h 334"/>
                <a:gd name="T8" fmla="*/ 160 w 288"/>
                <a:gd name="T9" fmla="*/ 6 h 334"/>
                <a:gd name="T10" fmla="*/ 118 w 288"/>
                <a:gd name="T11" fmla="*/ 18 h 334"/>
                <a:gd name="T12" fmla="*/ 82 w 288"/>
                <a:gd name="T13" fmla="*/ 41 h 334"/>
                <a:gd name="T14" fmla="*/ 53 w 288"/>
                <a:gd name="T15" fmla="*/ 77 h 334"/>
                <a:gd name="T16" fmla="*/ 35 w 288"/>
                <a:gd name="T17" fmla="*/ 129 h 334"/>
                <a:gd name="T18" fmla="*/ 75 w 288"/>
                <a:gd name="T19" fmla="*/ 156 h 334"/>
                <a:gd name="T20" fmla="*/ 20 w 288"/>
                <a:gd name="T21" fmla="*/ 144 h 334"/>
                <a:gd name="T22" fmla="*/ 16 w 288"/>
                <a:gd name="T23" fmla="*/ 156 h 334"/>
                <a:gd name="T24" fmla="*/ 13 w 288"/>
                <a:gd name="T25" fmla="*/ 178 h 334"/>
                <a:gd name="T26" fmla="*/ 9 w 288"/>
                <a:gd name="T27" fmla="*/ 202 h 334"/>
                <a:gd name="T28" fmla="*/ 4 w 288"/>
                <a:gd name="T29" fmla="*/ 232 h 334"/>
                <a:gd name="T30" fmla="*/ 0 w 288"/>
                <a:gd name="T31" fmla="*/ 261 h 334"/>
                <a:gd name="T32" fmla="*/ 2 w 288"/>
                <a:gd name="T33" fmla="*/ 290 h 334"/>
                <a:gd name="T34" fmla="*/ 7 w 288"/>
                <a:gd name="T35" fmla="*/ 314 h 334"/>
                <a:gd name="T36" fmla="*/ 17 w 288"/>
                <a:gd name="T37" fmla="*/ 334 h 334"/>
                <a:gd name="T38" fmla="*/ 17 w 288"/>
                <a:gd name="T39" fmla="*/ 327 h 334"/>
                <a:gd name="T40" fmla="*/ 23 w 288"/>
                <a:gd name="T41" fmla="*/ 322 h 334"/>
                <a:gd name="T42" fmla="*/ 30 w 288"/>
                <a:gd name="T43" fmla="*/ 316 h 334"/>
                <a:gd name="T44" fmla="*/ 43 w 288"/>
                <a:gd name="T45" fmla="*/ 313 h 334"/>
                <a:gd name="T46" fmla="*/ 53 w 288"/>
                <a:gd name="T47" fmla="*/ 309 h 334"/>
                <a:gd name="T48" fmla="*/ 65 w 288"/>
                <a:gd name="T49" fmla="*/ 306 h 334"/>
                <a:gd name="T50" fmla="*/ 74 w 288"/>
                <a:gd name="T51" fmla="*/ 304 h 334"/>
                <a:gd name="T52" fmla="*/ 82 w 288"/>
                <a:gd name="T53" fmla="*/ 306 h 334"/>
                <a:gd name="T54" fmla="*/ 81 w 288"/>
                <a:gd name="T55" fmla="*/ 291 h 334"/>
                <a:gd name="T56" fmla="*/ 85 w 288"/>
                <a:gd name="T57" fmla="*/ 270 h 334"/>
                <a:gd name="T58" fmla="*/ 91 w 288"/>
                <a:gd name="T59" fmla="*/ 241 h 334"/>
                <a:gd name="T60" fmla="*/ 101 w 288"/>
                <a:gd name="T61" fmla="*/ 211 h 334"/>
                <a:gd name="T62" fmla="*/ 111 w 288"/>
                <a:gd name="T63" fmla="*/ 179 h 334"/>
                <a:gd name="T64" fmla="*/ 124 w 288"/>
                <a:gd name="T65" fmla="*/ 152 h 334"/>
                <a:gd name="T66" fmla="*/ 137 w 288"/>
                <a:gd name="T67" fmla="*/ 131 h 334"/>
                <a:gd name="T68" fmla="*/ 151 w 288"/>
                <a:gd name="T69" fmla="*/ 123 h 334"/>
                <a:gd name="T70" fmla="*/ 164 w 288"/>
                <a:gd name="T71" fmla="*/ 117 h 334"/>
                <a:gd name="T72" fmla="*/ 177 w 288"/>
                <a:gd name="T73" fmla="*/ 113 h 334"/>
                <a:gd name="T74" fmla="*/ 189 w 288"/>
                <a:gd name="T75" fmla="*/ 107 h 334"/>
                <a:gd name="T76" fmla="*/ 202 w 288"/>
                <a:gd name="T77" fmla="*/ 103 h 334"/>
                <a:gd name="T78" fmla="*/ 210 w 288"/>
                <a:gd name="T79" fmla="*/ 97 h 334"/>
                <a:gd name="T80" fmla="*/ 221 w 288"/>
                <a:gd name="T81" fmla="*/ 93 h 334"/>
                <a:gd name="T82" fmla="*/ 226 w 288"/>
                <a:gd name="T83" fmla="*/ 90 h 334"/>
                <a:gd name="T84" fmla="*/ 232 w 288"/>
                <a:gd name="T85" fmla="*/ 88 h 334"/>
                <a:gd name="T86" fmla="*/ 235 w 288"/>
                <a:gd name="T87" fmla="*/ 84 h 334"/>
                <a:gd name="T88" fmla="*/ 244 w 288"/>
                <a:gd name="T89" fmla="*/ 81 h 334"/>
                <a:gd name="T90" fmla="*/ 252 w 288"/>
                <a:gd name="T91" fmla="*/ 72 h 334"/>
                <a:gd name="T92" fmla="*/ 262 w 288"/>
                <a:gd name="T93" fmla="*/ 65 h 334"/>
                <a:gd name="T94" fmla="*/ 269 w 288"/>
                <a:gd name="T95" fmla="*/ 54 h 334"/>
                <a:gd name="T96" fmla="*/ 278 w 288"/>
                <a:gd name="T97" fmla="*/ 41 h 334"/>
                <a:gd name="T98" fmla="*/ 284 w 288"/>
                <a:gd name="T99" fmla="*/ 26 h 334"/>
                <a:gd name="T100" fmla="*/ 288 w 288"/>
                <a:gd name="T101" fmla="*/ 13 h 3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8"/>
                <a:gd name="T154" fmla="*/ 0 h 334"/>
                <a:gd name="T155" fmla="*/ 288 w 288"/>
                <a:gd name="T156" fmla="*/ 334 h 3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8" h="334">
                  <a:moveTo>
                    <a:pt x="288" y="13"/>
                  </a:moveTo>
                  <a:lnTo>
                    <a:pt x="267" y="8"/>
                  </a:lnTo>
                  <a:lnTo>
                    <a:pt x="236" y="3"/>
                  </a:lnTo>
                  <a:lnTo>
                    <a:pt x="200" y="0"/>
                  </a:lnTo>
                  <a:lnTo>
                    <a:pt x="160" y="6"/>
                  </a:lnTo>
                  <a:lnTo>
                    <a:pt x="118" y="18"/>
                  </a:lnTo>
                  <a:lnTo>
                    <a:pt x="82" y="41"/>
                  </a:lnTo>
                  <a:lnTo>
                    <a:pt x="53" y="77"/>
                  </a:lnTo>
                  <a:lnTo>
                    <a:pt x="35" y="129"/>
                  </a:lnTo>
                  <a:lnTo>
                    <a:pt x="75" y="156"/>
                  </a:lnTo>
                  <a:lnTo>
                    <a:pt x="20" y="144"/>
                  </a:lnTo>
                  <a:lnTo>
                    <a:pt x="16" y="156"/>
                  </a:lnTo>
                  <a:lnTo>
                    <a:pt x="13" y="178"/>
                  </a:lnTo>
                  <a:lnTo>
                    <a:pt x="9" y="202"/>
                  </a:lnTo>
                  <a:lnTo>
                    <a:pt x="4" y="232"/>
                  </a:lnTo>
                  <a:lnTo>
                    <a:pt x="0" y="261"/>
                  </a:lnTo>
                  <a:lnTo>
                    <a:pt x="2" y="290"/>
                  </a:lnTo>
                  <a:lnTo>
                    <a:pt x="7" y="314"/>
                  </a:lnTo>
                  <a:lnTo>
                    <a:pt x="17" y="334"/>
                  </a:lnTo>
                  <a:lnTo>
                    <a:pt x="17" y="327"/>
                  </a:lnTo>
                  <a:lnTo>
                    <a:pt x="23" y="322"/>
                  </a:lnTo>
                  <a:lnTo>
                    <a:pt x="30" y="316"/>
                  </a:lnTo>
                  <a:lnTo>
                    <a:pt x="43" y="313"/>
                  </a:lnTo>
                  <a:lnTo>
                    <a:pt x="53" y="309"/>
                  </a:lnTo>
                  <a:lnTo>
                    <a:pt x="65" y="306"/>
                  </a:lnTo>
                  <a:lnTo>
                    <a:pt x="74" y="304"/>
                  </a:lnTo>
                  <a:lnTo>
                    <a:pt x="82" y="306"/>
                  </a:lnTo>
                  <a:lnTo>
                    <a:pt x="81" y="291"/>
                  </a:lnTo>
                  <a:lnTo>
                    <a:pt x="85" y="270"/>
                  </a:lnTo>
                  <a:lnTo>
                    <a:pt x="91" y="241"/>
                  </a:lnTo>
                  <a:lnTo>
                    <a:pt x="101" y="211"/>
                  </a:lnTo>
                  <a:lnTo>
                    <a:pt x="111" y="179"/>
                  </a:lnTo>
                  <a:lnTo>
                    <a:pt x="124" y="152"/>
                  </a:lnTo>
                  <a:lnTo>
                    <a:pt x="137" y="131"/>
                  </a:lnTo>
                  <a:lnTo>
                    <a:pt x="151" y="123"/>
                  </a:lnTo>
                  <a:lnTo>
                    <a:pt x="164" y="117"/>
                  </a:lnTo>
                  <a:lnTo>
                    <a:pt x="177" y="113"/>
                  </a:lnTo>
                  <a:lnTo>
                    <a:pt x="189" y="107"/>
                  </a:lnTo>
                  <a:lnTo>
                    <a:pt x="202" y="103"/>
                  </a:lnTo>
                  <a:lnTo>
                    <a:pt x="210" y="97"/>
                  </a:lnTo>
                  <a:lnTo>
                    <a:pt x="221" y="93"/>
                  </a:lnTo>
                  <a:lnTo>
                    <a:pt x="226" y="90"/>
                  </a:lnTo>
                  <a:lnTo>
                    <a:pt x="232" y="88"/>
                  </a:lnTo>
                  <a:lnTo>
                    <a:pt x="235" y="84"/>
                  </a:lnTo>
                  <a:lnTo>
                    <a:pt x="244" y="81"/>
                  </a:lnTo>
                  <a:lnTo>
                    <a:pt x="252" y="72"/>
                  </a:lnTo>
                  <a:lnTo>
                    <a:pt x="262" y="65"/>
                  </a:lnTo>
                  <a:lnTo>
                    <a:pt x="269" y="54"/>
                  </a:lnTo>
                  <a:lnTo>
                    <a:pt x="278" y="41"/>
                  </a:lnTo>
                  <a:lnTo>
                    <a:pt x="284" y="26"/>
                  </a:lnTo>
                  <a:lnTo>
                    <a:pt x="288" y="13"/>
                  </a:lnTo>
                  <a:close/>
                </a:path>
              </a:pathLst>
            </a:custGeom>
            <a:solidFill>
              <a:srgbClr val="D9000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Freeform 409">
              <a:extLst>
                <a:ext uri="{FF2B5EF4-FFF2-40B4-BE49-F238E27FC236}">
                  <a16:creationId xmlns:a16="http://schemas.microsoft.com/office/drawing/2014/main" id="{91BC130E-F1AF-4BC9-BF9D-DE494BDF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2926"/>
              <a:ext cx="182" cy="244"/>
            </a:xfrm>
            <a:custGeom>
              <a:avLst/>
              <a:gdLst>
                <a:gd name="T0" fmla="*/ 182 w 182"/>
                <a:gd name="T1" fmla="*/ 13 h 244"/>
                <a:gd name="T2" fmla="*/ 173 w 182"/>
                <a:gd name="T3" fmla="*/ 9 h 244"/>
                <a:gd name="T4" fmla="*/ 160 w 182"/>
                <a:gd name="T5" fmla="*/ 5 h 244"/>
                <a:gd name="T6" fmla="*/ 143 w 182"/>
                <a:gd name="T7" fmla="*/ 0 h 244"/>
                <a:gd name="T8" fmla="*/ 123 w 182"/>
                <a:gd name="T9" fmla="*/ 0 h 244"/>
                <a:gd name="T10" fmla="*/ 100 w 182"/>
                <a:gd name="T11" fmla="*/ 0 h 244"/>
                <a:gd name="T12" fmla="*/ 81 w 182"/>
                <a:gd name="T13" fmla="*/ 5 h 244"/>
                <a:gd name="T14" fmla="*/ 64 w 182"/>
                <a:gd name="T15" fmla="*/ 10 h 244"/>
                <a:gd name="T16" fmla="*/ 52 w 182"/>
                <a:gd name="T17" fmla="*/ 22 h 244"/>
                <a:gd name="T18" fmla="*/ 42 w 182"/>
                <a:gd name="T19" fmla="*/ 33 h 244"/>
                <a:gd name="T20" fmla="*/ 34 w 182"/>
                <a:gd name="T21" fmla="*/ 51 h 244"/>
                <a:gd name="T22" fmla="*/ 26 w 182"/>
                <a:gd name="T23" fmla="*/ 67 h 244"/>
                <a:gd name="T24" fmla="*/ 21 w 182"/>
                <a:gd name="T25" fmla="*/ 84 h 244"/>
                <a:gd name="T26" fmla="*/ 15 w 182"/>
                <a:gd name="T27" fmla="*/ 98 h 244"/>
                <a:gd name="T28" fmla="*/ 12 w 182"/>
                <a:gd name="T29" fmla="*/ 114 h 244"/>
                <a:gd name="T30" fmla="*/ 8 w 182"/>
                <a:gd name="T31" fmla="*/ 127 h 244"/>
                <a:gd name="T32" fmla="*/ 8 w 182"/>
                <a:gd name="T33" fmla="*/ 137 h 244"/>
                <a:gd name="T34" fmla="*/ 5 w 182"/>
                <a:gd name="T35" fmla="*/ 146 h 244"/>
                <a:gd name="T36" fmla="*/ 2 w 182"/>
                <a:gd name="T37" fmla="*/ 159 h 244"/>
                <a:gd name="T38" fmla="*/ 0 w 182"/>
                <a:gd name="T39" fmla="*/ 173 h 244"/>
                <a:gd name="T40" fmla="*/ 0 w 182"/>
                <a:gd name="T41" fmla="*/ 190 h 244"/>
                <a:gd name="T42" fmla="*/ 0 w 182"/>
                <a:gd name="T43" fmla="*/ 205 h 244"/>
                <a:gd name="T44" fmla="*/ 3 w 182"/>
                <a:gd name="T45" fmla="*/ 221 h 244"/>
                <a:gd name="T46" fmla="*/ 8 w 182"/>
                <a:gd name="T47" fmla="*/ 234 h 244"/>
                <a:gd name="T48" fmla="*/ 16 w 182"/>
                <a:gd name="T49" fmla="*/ 244 h 244"/>
                <a:gd name="T50" fmla="*/ 21 w 182"/>
                <a:gd name="T51" fmla="*/ 222 h 244"/>
                <a:gd name="T52" fmla="*/ 35 w 182"/>
                <a:gd name="T53" fmla="*/ 193 h 244"/>
                <a:gd name="T54" fmla="*/ 54 w 182"/>
                <a:gd name="T55" fmla="*/ 159 h 244"/>
                <a:gd name="T56" fmla="*/ 78 w 182"/>
                <a:gd name="T57" fmla="*/ 123 h 244"/>
                <a:gd name="T58" fmla="*/ 104 w 182"/>
                <a:gd name="T59" fmla="*/ 85 h 244"/>
                <a:gd name="T60" fmla="*/ 132 w 182"/>
                <a:gd name="T61" fmla="*/ 52 h 244"/>
                <a:gd name="T62" fmla="*/ 157 w 182"/>
                <a:gd name="T63" fmla="*/ 28 h 244"/>
                <a:gd name="T64" fmla="*/ 182 w 182"/>
                <a:gd name="T65" fmla="*/ 13 h 2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2"/>
                <a:gd name="T100" fmla="*/ 0 h 244"/>
                <a:gd name="T101" fmla="*/ 182 w 182"/>
                <a:gd name="T102" fmla="*/ 244 h 2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2" h="244">
                  <a:moveTo>
                    <a:pt x="182" y="13"/>
                  </a:moveTo>
                  <a:lnTo>
                    <a:pt x="173" y="9"/>
                  </a:lnTo>
                  <a:lnTo>
                    <a:pt x="160" y="5"/>
                  </a:lnTo>
                  <a:lnTo>
                    <a:pt x="143" y="0"/>
                  </a:lnTo>
                  <a:lnTo>
                    <a:pt x="123" y="0"/>
                  </a:lnTo>
                  <a:lnTo>
                    <a:pt x="100" y="0"/>
                  </a:lnTo>
                  <a:lnTo>
                    <a:pt x="81" y="5"/>
                  </a:lnTo>
                  <a:lnTo>
                    <a:pt x="64" y="10"/>
                  </a:lnTo>
                  <a:lnTo>
                    <a:pt x="52" y="22"/>
                  </a:lnTo>
                  <a:lnTo>
                    <a:pt x="42" y="33"/>
                  </a:lnTo>
                  <a:lnTo>
                    <a:pt x="34" y="51"/>
                  </a:lnTo>
                  <a:lnTo>
                    <a:pt x="26" y="67"/>
                  </a:lnTo>
                  <a:lnTo>
                    <a:pt x="21" y="84"/>
                  </a:lnTo>
                  <a:lnTo>
                    <a:pt x="15" y="98"/>
                  </a:lnTo>
                  <a:lnTo>
                    <a:pt x="12" y="114"/>
                  </a:lnTo>
                  <a:lnTo>
                    <a:pt x="8" y="127"/>
                  </a:lnTo>
                  <a:lnTo>
                    <a:pt x="8" y="137"/>
                  </a:lnTo>
                  <a:lnTo>
                    <a:pt x="5" y="146"/>
                  </a:lnTo>
                  <a:lnTo>
                    <a:pt x="2" y="159"/>
                  </a:lnTo>
                  <a:lnTo>
                    <a:pt x="0" y="173"/>
                  </a:lnTo>
                  <a:lnTo>
                    <a:pt x="0" y="190"/>
                  </a:lnTo>
                  <a:lnTo>
                    <a:pt x="0" y="205"/>
                  </a:lnTo>
                  <a:lnTo>
                    <a:pt x="3" y="221"/>
                  </a:lnTo>
                  <a:lnTo>
                    <a:pt x="8" y="234"/>
                  </a:lnTo>
                  <a:lnTo>
                    <a:pt x="16" y="244"/>
                  </a:lnTo>
                  <a:lnTo>
                    <a:pt x="21" y="222"/>
                  </a:lnTo>
                  <a:lnTo>
                    <a:pt x="35" y="193"/>
                  </a:lnTo>
                  <a:lnTo>
                    <a:pt x="54" y="159"/>
                  </a:lnTo>
                  <a:lnTo>
                    <a:pt x="78" y="123"/>
                  </a:lnTo>
                  <a:lnTo>
                    <a:pt x="104" y="85"/>
                  </a:lnTo>
                  <a:lnTo>
                    <a:pt x="132" y="52"/>
                  </a:lnTo>
                  <a:lnTo>
                    <a:pt x="157" y="28"/>
                  </a:lnTo>
                  <a:lnTo>
                    <a:pt x="182" y="13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Freeform 410">
              <a:extLst>
                <a:ext uri="{FF2B5EF4-FFF2-40B4-BE49-F238E27FC236}">
                  <a16:creationId xmlns:a16="http://schemas.microsoft.com/office/drawing/2014/main" id="{F0D3A498-0AFB-46CB-A264-18951A5FB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" y="2877"/>
              <a:ext cx="253" cy="294"/>
            </a:xfrm>
            <a:custGeom>
              <a:avLst/>
              <a:gdLst>
                <a:gd name="T0" fmla="*/ 253 w 253"/>
                <a:gd name="T1" fmla="*/ 8 h 294"/>
                <a:gd name="T2" fmla="*/ 237 w 253"/>
                <a:gd name="T3" fmla="*/ 3 h 294"/>
                <a:gd name="T4" fmla="*/ 214 w 253"/>
                <a:gd name="T5" fmla="*/ 0 h 294"/>
                <a:gd name="T6" fmla="*/ 182 w 253"/>
                <a:gd name="T7" fmla="*/ 0 h 294"/>
                <a:gd name="T8" fmla="*/ 149 w 253"/>
                <a:gd name="T9" fmla="*/ 6 h 294"/>
                <a:gd name="T10" fmla="*/ 112 w 253"/>
                <a:gd name="T11" fmla="*/ 16 h 294"/>
                <a:gd name="T12" fmla="*/ 79 w 253"/>
                <a:gd name="T13" fmla="*/ 36 h 294"/>
                <a:gd name="T14" fmla="*/ 50 w 253"/>
                <a:gd name="T15" fmla="*/ 67 h 294"/>
                <a:gd name="T16" fmla="*/ 30 w 253"/>
                <a:gd name="T17" fmla="*/ 111 h 294"/>
                <a:gd name="T18" fmla="*/ 73 w 253"/>
                <a:gd name="T19" fmla="*/ 143 h 294"/>
                <a:gd name="T20" fmla="*/ 21 w 253"/>
                <a:gd name="T21" fmla="*/ 143 h 294"/>
                <a:gd name="T22" fmla="*/ 15 w 253"/>
                <a:gd name="T23" fmla="*/ 153 h 294"/>
                <a:gd name="T24" fmla="*/ 11 w 253"/>
                <a:gd name="T25" fmla="*/ 170 h 294"/>
                <a:gd name="T26" fmla="*/ 7 w 253"/>
                <a:gd name="T27" fmla="*/ 190 h 294"/>
                <a:gd name="T28" fmla="*/ 4 w 253"/>
                <a:gd name="T29" fmla="*/ 216 h 294"/>
                <a:gd name="T30" fmla="*/ 0 w 253"/>
                <a:gd name="T31" fmla="*/ 239 h 294"/>
                <a:gd name="T32" fmla="*/ 0 w 253"/>
                <a:gd name="T33" fmla="*/ 261 h 294"/>
                <a:gd name="T34" fmla="*/ 1 w 253"/>
                <a:gd name="T35" fmla="*/ 280 h 294"/>
                <a:gd name="T36" fmla="*/ 8 w 253"/>
                <a:gd name="T37" fmla="*/ 294 h 294"/>
                <a:gd name="T38" fmla="*/ 59 w 253"/>
                <a:gd name="T39" fmla="*/ 283 h 294"/>
                <a:gd name="T40" fmla="*/ 53 w 253"/>
                <a:gd name="T41" fmla="*/ 281 h 294"/>
                <a:gd name="T42" fmla="*/ 40 w 253"/>
                <a:gd name="T43" fmla="*/ 280 h 294"/>
                <a:gd name="T44" fmla="*/ 25 w 253"/>
                <a:gd name="T45" fmla="*/ 274 h 294"/>
                <a:gd name="T46" fmla="*/ 15 w 253"/>
                <a:gd name="T47" fmla="*/ 268 h 294"/>
                <a:gd name="T48" fmla="*/ 12 w 253"/>
                <a:gd name="T49" fmla="*/ 260 h 294"/>
                <a:gd name="T50" fmla="*/ 15 w 253"/>
                <a:gd name="T51" fmla="*/ 245 h 294"/>
                <a:gd name="T52" fmla="*/ 18 w 253"/>
                <a:gd name="T53" fmla="*/ 228 h 294"/>
                <a:gd name="T54" fmla="*/ 24 w 253"/>
                <a:gd name="T55" fmla="*/ 209 h 294"/>
                <a:gd name="T56" fmla="*/ 28 w 253"/>
                <a:gd name="T57" fmla="*/ 189 h 294"/>
                <a:gd name="T58" fmla="*/ 33 w 253"/>
                <a:gd name="T59" fmla="*/ 175 h 294"/>
                <a:gd name="T60" fmla="*/ 36 w 253"/>
                <a:gd name="T61" fmla="*/ 163 h 294"/>
                <a:gd name="T62" fmla="*/ 38 w 253"/>
                <a:gd name="T63" fmla="*/ 160 h 294"/>
                <a:gd name="T64" fmla="*/ 73 w 253"/>
                <a:gd name="T65" fmla="*/ 143 h 294"/>
                <a:gd name="T66" fmla="*/ 51 w 253"/>
                <a:gd name="T67" fmla="*/ 104 h 294"/>
                <a:gd name="T68" fmla="*/ 53 w 253"/>
                <a:gd name="T69" fmla="*/ 98 h 294"/>
                <a:gd name="T70" fmla="*/ 61 w 253"/>
                <a:gd name="T71" fmla="*/ 87 h 294"/>
                <a:gd name="T72" fmla="*/ 73 w 253"/>
                <a:gd name="T73" fmla="*/ 70 h 294"/>
                <a:gd name="T74" fmla="*/ 93 w 253"/>
                <a:gd name="T75" fmla="*/ 54 h 294"/>
                <a:gd name="T76" fmla="*/ 118 w 253"/>
                <a:gd name="T77" fmla="*/ 38 h 294"/>
                <a:gd name="T78" fmla="*/ 151 w 253"/>
                <a:gd name="T79" fmla="*/ 26 h 294"/>
                <a:gd name="T80" fmla="*/ 190 w 253"/>
                <a:gd name="T81" fmla="*/ 23 h 294"/>
                <a:gd name="T82" fmla="*/ 239 w 253"/>
                <a:gd name="T83" fmla="*/ 31 h 294"/>
                <a:gd name="T84" fmla="*/ 242 w 253"/>
                <a:gd name="T85" fmla="*/ 28 h 294"/>
                <a:gd name="T86" fmla="*/ 249 w 253"/>
                <a:gd name="T87" fmla="*/ 23 h 294"/>
                <a:gd name="T88" fmla="*/ 253 w 253"/>
                <a:gd name="T89" fmla="*/ 15 h 294"/>
                <a:gd name="T90" fmla="*/ 253 w 253"/>
                <a:gd name="T91" fmla="*/ 8 h 2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3"/>
                <a:gd name="T139" fmla="*/ 0 h 294"/>
                <a:gd name="T140" fmla="*/ 253 w 253"/>
                <a:gd name="T141" fmla="*/ 294 h 29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3" h="294">
                  <a:moveTo>
                    <a:pt x="253" y="8"/>
                  </a:moveTo>
                  <a:lnTo>
                    <a:pt x="237" y="3"/>
                  </a:lnTo>
                  <a:lnTo>
                    <a:pt x="214" y="0"/>
                  </a:lnTo>
                  <a:lnTo>
                    <a:pt x="182" y="0"/>
                  </a:lnTo>
                  <a:lnTo>
                    <a:pt x="149" y="6"/>
                  </a:lnTo>
                  <a:lnTo>
                    <a:pt x="112" y="16"/>
                  </a:lnTo>
                  <a:lnTo>
                    <a:pt x="79" y="36"/>
                  </a:lnTo>
                  <a:lnTo>
                    <a:pt x="50" y="67"/>
                  </a:lnTo>
                  <a:lnTo>
                    <a:pt x="30" y="111"/>
                  </a:lnTo>
                  <a:lnTo>
                    <a:pt x="73" y="143"/>
                  </a:lnTo>
                  <a:lnTo>
                    <a:pt x="21" y="143"/>
                  </a:lnTo>
                  <a:lnTo>
                    <a:pt x="15" y="153"/>
                  </a:lnTo>
                  <a:lnTo>
                    <a:pt x="11" y="170"/>
                  </a:lnTo>
                  <a:lnTo>
                    <a:pt x="7" y="190"/>
                  </a:lnTo>
                  <a:lnTo>
                    <a:pt x="4" y="216"/>
                  </a:lnTo>
                  <a:lnTo>
                    <a:pt x="0" y="239"/>
                  </a:lnTo>
                  <a:lnTo>
                    <a:pt x="0" y="261"/>
                  </a:lnTo>
                  <a:lnTo>
                    <a:pt x="1" y="280"/>
                  </a:lnTo>
                  <a:lnTo>
                    <a:pt x="8" y="294"/>
                  </a:lnTo>
                  <a:lnTo>
                    <a:pt x="59" y="283"/>
                  </a:lnTo>
                  <a:lnTo>
                    <a:pt x="53" y="281"/>
                  </a:lnTo>
                  <a:lnTo>
                    <a:pt x="40" y="280"/>
                  </a:lnTo>
                  <a:lnTo>
                    <a:pt x="25" y="274"/>
                  </a:lnTo>
                  <a:lnTo>
                    <a:pt x="15" y="268"/>
                  </a:lnTo>
                  <a:lnTo>
                    <a:pt x="12" y="260"/>
                  </a:lnTo>
                  <a:lnTo>
                    <a:pt x="15" y="245"/>
                  </a:lnTo>
                  <a:lnTo>
                    <a:pt x="18" y="228"/>
                  </a:lnTo>
                  <a:lnTo>
                    <a:pt x="24" y="209"/>
                  </a:lnTo>
                  <a:lnTo>
                    <a:pt x="28" y="189"/>
                  </a:lnTo>
                  <a:lnTo>
                    <a:pt x="33" y="175"/>
                  </a:lnTo>
                  <a:lnTo>
                    <a:pt x="36" y="163"/>
                  </a:lnTo>
                  <a:lnTo>
                    <a:pt x="38" y="160"/>
                  </a:lnTo>
                  <a:lnTo>
                    <a:pt x="73" y="143"/>
                  </a:lnTo>
                  <a:lnTo>
                    <a:pt x="51" y="104"/>
                  </a:lnTo>
                  <a:lnTo>
                    <a:pt x="53" y="98"/>
                  </a:lnTo>
                  <a:lnTo>
                    <a:pt x="61" y="87"/>
                  </a:lnTo>
                  <a:lnTo>
                    <a:pt x="73" y="70"/>
                  </a:lnTo>
                  <a:lnTo>
                    <a:pt x="93" y="54"/>
                  </a:lnTo>
                  <a:lnTo>
                    <a:pt x="118" y="38"/>
                  </a:lnTo>
                  <a:lnTo>
                    <a:pt x="151" y="26"/>
                  </a:lnTo>
                  <a:lnTo>
                    <a:pt x="190" y="23"/>
                  </a:lnTo>
                  <a:lnTo>
                    <a:pt x="239" y="31"/>
                  </a:lnTo>
                  <a:lnTo>
                    <a:pt x="242" y="28"/>
                  </a:lnTo>
                  <a:lnTo>
                    <a:pt x="249" y="23"/>
                  </a:lnTo>
                  <a:lnTo>
                    <a:pt x="253" y="15"/>
                  </a:lnTo>
                  <a:lnTo>
                    <a:pt x="253" y="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Freeform 411">
              <a:extLst>
                <a:ext uri="{FF2B5EF4-FFF2-40B4-BE49-F238E27FC236}">
                  <a16:creationId xmlns:a16="http://schemas.microsoft.com/office/drawing/2014/main" id="{1125B242-45AA-471E-B861-B5111317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2972"/>
              <a:ext cx="141" cy="310"/>
            </a:xfrm>
            <a:custGeom>
              <a:avLst/>
              <a:gdLst>
                <a:gd name="T0" fmla="*/ 101 w 141"/>
                <a:gd name="T1" fmla="*/ 0 h 310"/>
                <a:gd name="T2" fmla="*/ 85 w 141"/>
                <a:gd name="T3" fmla="*/ 6 h 310"/>
                <a:gd name="T4" fmla="*/ 72 w 141"/>
                <a:gd name="T5" fmla="*/ 13 h 310"/>
                <a:gd name="T6" fmla="*/ 60 w 141"/>
                <a:gd name="T7" fmla="*/ 21 h 310"/>
                <a:gd name="T8" fmla="*/ 52 w 141"/>
                <a:gd name="T9" fmla="*/ 28 h 310"/>
                <a:gd name="T10" fmla="*/ 43 w 141"/>
                <a:gd name="T11" fmla="*/ 34 h 310"/>
                <a:gd name="T12" fmla="*/ 39 w 141"/>
                <a:gd name="T13" fmla="*/ 41 h 310"/>
                <a:gd name="T14" fmla="*/ 36 w 141"/>
                <a:gd name="T15" fmla="*/ 46 h 310"/>
                <a:gd name="T16" fmla="*/ 37 w 141"/>
                <a:gd name="T17" fmla="*/ 52 h 310"/>
                <a:gd name="T18" fmla="*/ 56 w 141"/>
                <a:gd name="T19" fmla="*/ 75 h 310"/>
                <a:gd name="T20" fmla="*/ 27 w 141"/>
                <a:gd name="T21" fmla="*/ 61 h 310"/>
                <a:gd name="T22" fmla="*/ 20 w 141"/>
                <a:gd name="T23" fmla="*/ 70 h 310"/>
                <a:gd name="T24" fmla="*/ 16 w 141"/>
                <a:gd name="T25" fmla="*/ 81 h 310"/>
                <a:gd name="T26" fmla="*/ 10 w 141"/>
                <a:gd name="T27" fmla="*/ 94 h 310"/>
                <a:gd name="T28" fmla="*/ 7 w 141"/>
                <a:gd name="T29" fmla="*/ 108 h 310"/>
                <a:gd name="T30" fmla="*/ 3 w 141"/>
                <a:gd name="T31" fmla="*/ 121 h 310"/>
                <a:gd name="T32" fmla="*/ 1 w 141"/>
                <a:gd name="T33" fmla="*/ 134 h 310"/>
                <a:gd name="T34" fmla="*/ 0 w 141"/>
                <a:gd name="T35" fmla="*/ 147 h 310"/>
                <a:gd name="T36" fmla="*/ 4 w 141"/>
                <a:gd name="T37" fmla="*/ 162 h 310"/>
                <a:gd name="T38" fmla="*/ 4 w 141"/>
                <a:gd name="T39" fmla="*/ 175 h 310"/>
                <a:gd name="T40" fmla="*/ 6 w 141"/>
                <a:gd name="T41" fmla="*/ 193 h 310"/>
                <a:gd name="T42" fmla="*/ 6 w 141"/>
                <a:gd name="T43" fmla="*/ 214 h 310"/>
                <a:gd name="T44" fmla="*/ 7 w 141"/>
                <a:gd name="T45" fmla="*/ 235 h 310"/>
                <a:gd name="T46" fmla="*/ 10 w 141"/>
                <a:gd name="T47" fmla="*/ 255 h 310"/>
                <a:gd name="T48" fmla="*/ 18 w 141"/>
                <a:gd name="T49" fmla="*/ 277 h 310"/>
                <a:gd name="T50" fmla="*/ 33 w 141"/>
                <a:gd name="T51" fmla="*/ 294 h 310"/>
                <a:gd name="T52" fmla="*/ 57 w 141"/>
                <a:gd name="T53" fmla="*/ 310 h 310"/>
                <a:gd name="T54" fmla="*/ 69 w 141"/>
                <a:gd name="T55" fmla="*/ 297 h 310"/>
                <a:gd name="T56" fmla="*/ 78 w 141"/>
                <a:gd name="T57" fmla="*/ 277 h 310"/>
                <a:gd name="T58" fmla="*/ 82 w 141"/>
                <a:gd name="T59" fmla="*/ 248 h 310"/>
                <a:gd name="T60" fmla="*/ 86 w 141"/>
                <a:gd name="T61" fmla="*/ 216 h 310"/>
                <a:gd name="T62" fmla="*/ 91 w 141"/>
                <a:gd name="T63" fmla="*/ 180 h 310"/>
                <a:gd name="T64" fmla="*/ 99 w 141"/>
                <a:gd name="T65" fmla="*/ 147 h 310"/>
                <a:gd name="T66" fmla="*/ 112 w 141"/>
                <a:gd name="T67" fmla="*/ 117 h 310"/>
                <a:gd name="T68" fmla="*/ 134 w 141"/>
                <a:gd name="T69" fmla="*/ 94 h 310"/>
                <a:gd name="T70" fmla="*/ 139 w 141"/>
                <a:gd name="T71" fmla="*/ 82 h 310"/>
                <a:gd name="T72" fmla="*/ 141 w 141"/>
                <a:gd name="T73" fmla="*/ 71 h 310"/>
                <a:gd name="T74" fmla="*/ 137 w 141"/>
                <a:gd name="T75" fmla="*/ 57 h 310"/>
                <a:gd name="T76" fmla="*/ 132 w 141"/>
                <a:gd name="T77" fmla="*/ 44 h 310"/>
                <a:gd name="T78" fmla="*/ 124 w 141"/>
                <a:gd name="T79" fmla="*/ 29 h 310"/>
                <a:gd name="T80" fmla="*/ 115 w 141"/>
                <a:gd name="T81" fmla="*/ 16 h 310"/>
                <a:gd name="T82" fmla="*/ 106 w 141"/>
                <a:gd name="T83" fmla="*/ 6 h 310"/>
                <a:gd name="T84" fmla="*/ 101 w 141"/>
                <a:gd name="T85" fmla="*/ 0 h 3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1"/>
                <a:gd name="T130" fmla="*/ 0 h 310"/>
                <a:gd name="T131" fmla="*/ 141 w 141"/>
                <a:gd name="T132" fmla="*/ 310 h 3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1" h="310">
                  <a:moveTo>
                    <a:pt x="101" y="0"/>
                  </a:moveTo>
                  <a:lnTo>
                    <a:pt x="85" y="6"/>
                  </a:lnTo>
                  <a:lnTo>
                    <a:pt x="72" y="13"/>
                  </a:lnTo>
                  <a:lnTo>
                    <a:pt x="60" y="21"/>
                  </a:lnTo>
                  <a:lnTo>
                    <a:pt x="52" y="28"/>
                  </a:lnTo>
                  <a:lnTo>
                    <a:pt x="43" y="34"/>
                  </a:lnTo>
                  <a:lnTo>
                    <a:pt x="39" y="41"/>
                  </a:lnTo>
                  <a:lnTo>
                    <a:pt x="36" y="46"/>
                  </a:lnTo>
                  <a:lnTo>
                    <a:pt x="37" y="52"/>
                  </a:lnTo>
                  <a:lnTo>
                    <a:pt x="56" y="75"/>
                  </a:lnTo>
                  <a:lnTo>
                    <a:pt x="27" y="61"/>
                  </a:lnTo>
                  <a:lnTo>
                    <a:pt x="20" y="70"/>
                  </a:lnTo>
                  <a:lnTo>
                    <a:pt x="16" y="81"/>
                  </a:lnTo>
                  <a:lnTo>
                    <a:pt x="10" y="94"/>
                  </a:lnTo>
                  <a:lnTo>
                    <a:pt x="7" y="108"/>
                  </a:lnTo>
                  <a:lnTo>
                    <a:pt x="3" y="121"/>
                  </a:lnTo>
                  <a:lnTo>
                    <a:pt x="1" y="134"/>
                  </a:lnTo>
                  <a:lnTo>
                    <a:pt x="0" y="147"/>
                  </a:lnTo>
                  <a:lnTo>
                    <a:pt x="4" y="162"/>
                  </a:lnTo>
                  <a:lnTo>
                    <a:pt x="4" y="175"/>
                  </a:lnTo>
                  <a:lnTo>
                    <a:pt x="6" y="193"/>
                  </a:lnTo>
                  <a:lnTo>
                    <a:pt x="6" y="214"/>
                  </a:lnTo>
                  <a:lnTo>
                    <a:pt x="7" y="235"/>
                  </a:lnTo>
                  <a:lnTo>
                    <a:pt x="10" y="255"/>
                  </a:lnTo>
                  <a:lnTo>
                    <a:pt x="18" y="277"/>
                  </a:lnTo>
                  <a:lnTo>
                    <a:pt x="33" y="294"/>
                  </a:lnTo>
                  <a:lnTo>
                    <a:pt x="57" y="310"/>
                  </a:lnTo>
                  <a:lnTo>
                    <a:pt x="69" y="297"/>
                  </a:lnTo>
                  <a:lnTo>
                    <a:pt x="78" y="277"/>
                  </a:lnTo>
                  <a:lnTo>
                    <a:pt x="82" y="248"/>
                  </a:lnTo>
                  <a:lnTo>
                    <a:pt x="86" y="216"/>
                  </a:lnTo>
                  <a:lnTo>
                    <a:pt x="91" y="180"/>
                  </a:lnTo>
                  <a:lnTo>
                    <a:pt x="99" y="147"/>
                  </a:lnTo>
                  <a:lnTo>
                    <a:pt x="112" y="117"/>
                  </a:lnTo>
                  <a:lnTo>
                    <a:pt x="134" y="94"/>
                  </a:lnTo>
                  <a:lnTo>
                    <a:pt x="139" y="82"/>
                  </a:lnTo>
                  <a:lnTo>
                    <a:pt x="141" y="71"/>
                  </a:lnTo>
                  <a:lnTo>
                    <a:pt x="137" y="57"/>
                  </a:lnTo>
                  <a:lnTo>
                    <a:pt x="132" y="44"/>
                  </a:lnTo>
                  <a:lnTo>
                    <a:pt x="124" y="29"/>
                  </a:lnTo>
                  <a:lnTo>
                    <a:pt x="115" y="16"/>
                  </a:lnTo>
                  <a:lnTo>
                    <a:pt x="106" y="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Freeform 412">
              <a:extLst>
                <a:ext uri="{FF2B5EF4-FFF2-40B4-BE49-F238E27FC236}">
                  <a16:creationId xmlns:a16="http://schemas.microsoft.com/office/drawing/2014/main" id="{BA2E29C5-4240-4EAB-83AC-3CA76E63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3018"/>
              <a:ext cx="117" cy="254"/>
            </a:xfrm>
            <a:custGeom>
              <a:avLst/>
              <a:gdLst>
                <a:gd name="T0" fmla="*/ 96 w 117"/>
                <a:gd name="T1" fmla="*/ 0 h 254"/>
                <a:gd name="T2" fmla="*/ 94 w 117"/>
                <a:gd name="T3" fmla="*/ 5 h 254"/>
                <a:gd name="T4" fmla="*/ 86 w 117"/>
                <a:gd name="T5" fmla="*/ 9 h 254"/>
                <a:gd name="T6" fmla="*/ 78 w 117"/>
                <a:gd name="T7" fmla="*/ 13 h 254"/>
                <a:gd name="T8" fmla="*/ 68 w 117"/>
                <a:gd name="T9" fmla="*/ 18 h 254"/>
                <a:gd name="T10" fmla="*/ 56 w 117"/>
                <a:gd name="T11" fmla="*/ 19 h 254"/>
                <a:gd name="T12" fmla="*/ 47 w 117"/>
                <a:gd name="T13" fmla="*/ 22 h 254"/>
                <a:gd name="T14" fmla="*/ 42 w 117"/>
                <a:gd name="T15" fmla="*/ 24 h 254"/>
                <a:gd name="T16" fmla="*/ 40 w 117"/>
                <a:gd name="T17" fmla="*/ 25 h 254"/>
                <a:gd name="T18" fmla="*/ 46 w 117"/>
                <a:gd name="T19" fmla="*/ 64 h 254"/>
                <a:gd name="T20" fmla="*/ 14 w 117"/>
                <a:gd name="T21" fmla="*/ 48 h 254"/>
                <a:gd name="T22" fmla="*/ 11 w 117"/>
                <a:gd name="T23" fmla="*/ 57 h 254"/>
                <a:gd name="T24" fmla="*/ 9 w 117"/>
                <a:gd name="T25" fmla="*/ 71 h 254"/>
                <a:gd name="T26" fmla="*/ 6 w 117"/>
                <a:gd name="T27" fmla="*/ 85 h 254"/>
                <a:gd name="T28" fmla="*/ 4 w 117"/>
                <a:gd name="T29" fmla="*/ 103 h 254"/>
                <a:gd name="T30" fmla="*/ 1 w 117"/>
                <a:gd name="T31" fmla="*/ 119 h 254"/>
                <a:gd name="T32" fmla="*/ 0 w 117"/>
                <a:gd name="T33" fmla="*/ 133 h 254"/>
                <a:gd name="T34" fmla="*/ 0 w 117"/>
                <a:gd name="T35" fmla="*/ 146 h 254"/>
                <a:gd name="T36" fmla="*/ 0 w 117"/>
                <a:gd name="T37" fmla="*/ 155 h 254"/>
                <a:gd name="T38" fmla="*/ 0 w 117"/>
                <a:gd name="T39" fmla="*/ 163 h 254"/>
                <a:gd name="T40" fmla="*/ 1 w 117"/>
                <a:gd name="T41" fmla="*/ 176 h 254"/>
                <a:gd name="T42" fmla="*/ 3 w 117"/>
                <a:gd name="T43" fmla="*/ 192 h 254"/>
                <a:gd name="T44" fmla="*/ 9 w 117"/>
                <a:gd name="T45" fmla="*/ 211 h 254"/>
                <a:gd name="T46" fmla="*/ 13 w 117"/>
                <a:gd name="T47" fmla="*/ 227 h 254"/>
                <a:gd name="T48" fmla="*/ 21 w 117"/>
                <a:gd name="T49" fmla="*/ 241 h 254"/>
                <a:gd name="T50" fmla="*/ 30 w 117"/>
                <a:gd name="T51" fmla="*/ 250 h 254"/>
                <a:gd name="T52" fmla="*/ 43 w 117"/>
                <a:gd name="T53" fmla="*/ 254 h 254"/>
                <a:gd name="T54" fmla="*/ 52 w 117"/>
                <a:gd name="T55" fmla="*/ 247 h 254"/>
                <a:gd name="T56" fmla="*/ 59 w 117"/>
                <a:gd name="T57" fmla="*/ 232 h 254"/>
                <a:gd name="T58" fmla="*/ 63 w 117"/>
                <a:gd name="T59" fmla="*/ 209 h 254"/>
                <a:gd name="T60" fmla="*/ 68 w 117"/>
                <a:gd name="T61" fmla="*/ 183 h 254"/>
                <a:gd name="T62" fmla="*/ 69 w 117"/>
                <a:gd name="T63" fmla="*/ 155 h 254"/>
                <a:gd name="T64" fmla="*/ 73 w 117"/>
                <a:gd name="T65" fmla="*/ 130 h 254"/>
                <a:gd name="T66" fmla="*/ 78 w 117"/>
                <a:gd name="T67" fmla="*/ 108 h 254"/>
                <a:gd name="T68" fmla="*/ 85 w 117"/>
                <a:gd name="T69" fmla="*/ 97 h 254"/>
                <a:gd name="T70" fmla="*/ 91 w 117"/>
                <a:gd name="T71" fmla="*/ 87 h 254"/>
                <a:gd name="T72" fmla="*/ 96 w 117"/>
                <a:gd name="T73" fmla="*/ 77 h 254"/>
                <a:gd name="T74" fmla="*/ 101 w 117"/>
                <a:gd name="T75" fmla="*/ 68 h 254"/>
                <a:gd name="T76" fmla="*/ 106 w 117"/>
                <a:gd name="T77" fmla="*/ 61 h 254"/>
                <a:gd name="T78" fmla="*/ 112 w 117"/>
                <a:gd name="T79" fmla="*/ 48 h 254"/>
                <a:gd name="T80" fmla="*/ 117 w 117"/>
                <a:gd name="T81" fmla="*/ 39 h 254"/>
                <a:gd name="T82" fmla="*/ 114 w 117"/>
                <a:gd name="T83" fmla="*/ 28 h 254"/>
                <a:gd name="T84" fmla="*/ 106 w 117"/>
                <a:gd name="T85" fmla="*/ 15 h 254"/>
                <a:gd name="T86" fmla="*/ 99 w 117"/>
                <a:gd name="T87" fmla="*/ 5 h 254"/>
                <a:gd name="T88" fmla="*/ 96 w 117"/>
                <a:gd name="T89" fmla="*/ 0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7"/>
                <a:gd name="T136" fmla="*/ 0 h 254"/>
                <a:gd name="T137" fmla="*/ 117 w 117"/>
                <a:gd name="T138" fmla="*/ 254 h 2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7" h="254">
                  <a:moveTo>
                    <a:pt x="96" y="0"/>
                  </a:moveTo>
                  <a:lnTo>
                    <a:pt x="94" y="5"/>
                  </a:lnTo>
                  <a:lnTo>
                    <a:pt x="86" y="9"/>
                  </a:lnTo>
                  <a:lnTo>
                    <a:pt x="78" y="13"/>
                  </a:lnTo>
                  <a:lnTo>
                    <a:pt x="68" y="18"/>
                  </a:lnTo>
                  <a:lnTo>
                    <a:pt x="56" y="19"/>
                  </a:lnTo>
                  <a:lnTo>
                    <a:pt x="47" y="22"/>
                  </a:lnTo>
                  <a:lnTo>
                    <a:pt x="42" y="24"/>
                  </a:lnTo>
                  <a:lnTo>
                    <a:pt x="40" y="25"/>
                  </a:lnTo>
                  <a:lnTo>
                    <a:pt x="46" y="64"/>
                  </a:lnTo>
                  <a:lnTo>
                    <a:pt x="14" y="48"/>
                  </a:lnTo>
                  <a:lnTo>
                    <a:pt x="11" y="57"/>
                  </a:lnTo>
                  <a:lnTo>
                    <a:pt x="9" y="71"/>
                  </a:lnTo>
                  <a:lnTo>
                    <a:pt x="6" y="85"/>
                  </a:lnTo>
                  <a:lnTo>
                    <a:pt x="4" y="103"/>
                  </a:lnTo>
                  <a:lnTo>
                    <a:pt x="1" y="119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0" y="155"/>
                  </a:lnTo>
                  <a:lnTo>
                    <a:pt x="0" y="163"/>
                  </a:lnTo>
                  <a:lnTo>
                    <a:pt x="1" y="176"/>
                  </a:lnTo>
                  <a:lnTo>
                    <a:pt x="3" y="192"/>
                  </a:lnTo>
                  <a:lnTo>
                    <a:pt x="9" y="211"/>
                  </a:lnTo>
                  <a:lnTo>
                    <a:pt x="13" y="227"/>
                  </a:lnTo>
                  <a:lnTo>
                    <a:pt x="21" y="241"/>
                  </a:lnTo>
                  <a:lnTo>
                    <a:pt x="30" y="250"/>
                  </a:lnTo>
                  <a:lnTo>
                    <a:pt x="43" y="254"/>
                  </a:lnTo>
                  <a:lnTo>
                    <a:pt x="52" y="247"/>
                  </a:lnTo>
                  <a:lnTo>
                    <a:pt x="59" y="232"/>
                  </a:lnTo>
                  <a:lnTo>
                    <a:pt x="63" y="209"/>
                  </a:lnTo>
                  <a:lnTo>
                    <a:pt x="68" y="183"/>
                  </a:lnTo>
                  <a:lnTo>
                    <a:pt x="69" y="155"/>
                  </a:lnTo>
                  <a:lnTo>
                    <a:pt x="73" y="130"/>
                  </a:lnTo>
                  <a:lnTo>
                    <a:pt x="78" y="108"/>
                  </a:lnTo>
                  <a:lnTo>
                    <a:pt x="85" y="97"/>
                  </a:lnTo>
                  <a:lnTo>
                    <a:pt x="91" y="87"/>
                  </a:lnTo>
                  <a:lnTo>
                    <a:pt x="96" y="77"/>
                  </a:lnTo>
                  <a:lnTo>
                    <a:pt x="101" y="68"/>
                  </a:lnTo>
                  <a:lnTo>
                    <a:pt x="106" y="61"/>
                  </a:lnTo>
                  <a:lnTo>
                    <a:pt x="112" y="48"/>
                  </a:lnTo>
                  <a:lnTo>
                    <a:pt x="117" y="39"/>
                  </a:lnTo>
                  <a:lnTo>
                    <a:pt x="114" y="28"/>
                  </a:lnTo>
                  <a:lnTo>
                    <a:pt x="106" y="15"/>
                  </a:lnTo>
                  <a:lnTo>
                    <a:pt x="99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Freeform 413">
              <a:extLst>
                <a:ext uri="{FF2B5EF4-FFF2-40B4-BE49-F238E27FC236}">
                  <a16:creationId xmlns:a16="http://schemas.microsoft.com/office/drawing/2014/main" id="{1F53CD08-32E3-4062-8806-4B9ED1F33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3188"/>
              <a:ext cx="241" cy="203"/>
            </a:xfrm>
            <a:custGeom>
              <a:avLst/>
              <a:gdLst>
                <a:gd name="T0" fmla="*/ 0 w 241"/>
                <a:gd name="T1" fmla="*/ 166 h 203"/>
                <a:gd name="T2" fmla="*/ 8 w 241"/>
                <a:gd name="T3" fmla="*/ 173 h 203"/>
                <a:gd name="T4" fmla="*/ 19 w 241"/>
                <a:gd name="T5" fmla="*/ 182 h 203"/>
                <a:gd name="T6" fmla="*/ 32 w 241"/>
                <a:gd name="T7" fmla="*/ 189 h 203"/>
                <a:gd name="T8" fmla="*/ 51 w 241"/>
                <a:gd name="T9" fmla="*/ 198 h 203"/>
                <a:gd name="T10" fmla="*/ 70 w 241"/>
                <a:gd name="T11" fmla="*/ 202 h 203"/>
                <a:gd name="T12" fmla="*/ 90 w 241"/>
                <a:gd name="T13" fmla="*/ 203 h 203"/>
                <a:gd name="T14" fmla="*/ 111 w 241"/>
                <a:gd name="T15" fmla="*/ 199 h 203"/>
                <a:gd name="T16" fmla="*/ 134 w 241"/>
                <a:gd name="T17" fmla="*/ 190 h 203"/>
                <a:gd name="T18" fmla="*/ 155 w 241"/>
                <a:gd name="T19" fmla="*/ 173 h 203"/>
                <a:gd name="T20" fmla="*/ 176 w 241"/>
                <a:gd name="T21" fmla="*/ 153 h 203"/>
                <a:gd name="T22" fmla="*/ 195 w 241"/>
                <a:gd name="T23" fmla="*/ 130 h 203"/>
                <a:gd name="T24" fmla="*/ 214 w 241"/>
                <a:gd name="T25" fmla="*/ 106 h 203"/>
                <a:gd name="T26" fmla="*/ 227 w 241"/>
                <a:gd name="T27" fmla="*/ 78 h 203"/>
                <a:gd name="T28" fmla="*/ 238 w 241"/>
                <a:gd name="T29" fmla="*/ 52 h 203"/>
                <a:gd name="T30" fmla="*/ 241 w 241"/>
                <a:gd name="T31" fmla="*/ 26 h 203"/>
                <a:gd name="T32" fmla="*/ 241 w 241"/>
                <a:gd name="T33" fmla="*/ 5 h 203"/>
                <a:gd name="T34" fmla="*/ 231 w 241"/>
                <a:gd name="T35" fmla="*/ 3 h 203"/>
                <a:gd name="T36" fmla="*/ 222 w 241"/>
                <a:gd name="T37" fmla="*/ 2 h 203"/>
                <a:gd name="T38" fmla="*/ 212 w 241"/>
                <a:gd name="T39" fmla="*/ 0 h 203"/>
                <a:gd name="T40" fmla="*/ 203 w 241"/>
                <a:gd name="T41" fmla="*/ 0 h 203"/>
                <a:gd name="T42" fmla="*/ 195 w 241"/>
                <a:gd name="T43" fmla="*/ 0 h 203"/>
                <a:gd name="T44" fmla="*/ 189 w 241"/>
                <a:gd name="T45" fmla="*/ 0 h 203"/>
                <a:gd name="T46" fmla="*/ 185 w 241"/>
                <a:gd name="T47" fmla="*/ 0 h 203"/>
                <a:gd name="T48" fmla="*/ 180 w 241"/>
                <a:gd name="T49" fmla="*/ 6 h 203"/>
                <a:gd name="T50" fmla="*/ 176 w 241"/>
                <a:gd name="T51" fmla="*/ 18 h 203"/>
                <a:gd name="T52" fmla="*/ 172 w 241"/>
                <a:gd name="T53" fmla="*/ 29 h 203"/>
                <a:gd name="T54" fmla="*/ 167 w 241"/>
                <a:gd name="T55" fmla="*/ 41 h 203"/>
                <a:gd name="T56" fmla="*/ 162 w 241"/>
                <a:gd name="T57" fmla="*/ 49 h 203"/>
                <a:gd name="T58" fmla="*/ 156 w 241"/>
                <a:gd name="T59" fmla="*/ 58 h 203"/>
                <a:gd name="T60" fmla="*/ 150 w 241"/>
                <a:gd name="T61" fmla="*/ 61 h 203"/>
                <a:gd name="T62" fmla="*/ 146 w 241"/>
                <a:gd name="T63" fmla="*/ 59 h 203"/>
                <a:gd name="T64" fmla="*/ 140 w 241"/>
                <a:gd name="T65" fmla="*/ 70 h 203"/>
                <a:gd name="T66" fmla="*/ 131 w 241"/>
                <a:gd name="T67" fmla="*/ 82 h 203"/>
                <a:gd name="T68" fmla="*/ 121 w 241"/>
                <a:gd name="T69" fmla="*/ 95 h 203"/>
                <a:gd name="T70" fmla="*/ 110 w 241"/>
                <a:gd name="T71" fmla="*/ 110 h 203"/>
                <a:gd name="T72" fmla="*/ 95 w 241"/>
                <a:gd name="T73" fmla="*/ 118 h 203"/>
                <a:gd name="T74" fmla="*/ 81 w 241"/>
                <a:gd name="T75" fmla="*/ 124 h 203"/>
                <a:gd name="T76" fmla="*/ 65 w 241"/>
                <a:gd name="T77" fmla="*/ 123 h 203"/>
                <a:gd name="T78" fmla="*/ 52 w 241"/>
                <a:gd name="T79" fmla="*/ 117 h 203"/>
                <a:gd name="T80" fmla="*/ 45 w 241"/>
                <a:gd name="T81" fmla="*/ 127 h 203"/>
                <a:gd name="T82" fmla="*/ 32 w 241"/>
                <a:gd name="T83" fmla="*/ 134 h 203"/>
                <a:gd name="T84" fmla="*/ 22 w 241"/>
                <a:gd name="T85" fmla="*/ 137 h 203"/>
                <a:gd name="T86" fmla="*/ 13 w 241"/>
                <a:gd name="T87" fmla="*/ 143 h 203"/>
                <a:gd name="T88" fmla="*/ 6 w 241"/>
                <a:gd name="T89" fmla="*/ 152 h 203"/>
                <a:gd name="T90" fmla="*/ 0 w 241"/>
                <a:gd name="T91" fmla="*/ 166 h 2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1"/>
                <a:gd name="T139" fmla="*/ 0 h 203"/>
                <a:gd name="T140" fmla="*/ 241 w 241"/>
                <a:gd name="T141" fmla="*/ 203 h 2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1" h="203">
                  <a:moveTo>
                    <a:pt x="0" y="166"/>
                  </a:moveTo>
                  <a:lnTo>
                    <a:pt x="8" y="173"/>
                  </a:lnTo>
                  <a:lnTo>
                    <a:pt x="19" y="182"/>
                  </a:lnTo>
                  <a:lnTo>
                    <a:pt x="32" y="189"/>
                  </a:lnTo>
                  <a:lnTo>
                    <a:pt x="51" y="198"/>
                  </a:lnTo>
                  <a:lnTo>
                    <a:pt x="70" y="202"/>
                  </a:lnTo>
                  <a:lnTo>
                    <a:pt x="90" y="203"/>
                  </a:lnTo>
                  <a:lnTo>
                    <a:pt x="111" y="199"/>
                  </a:lnTo>
                  <a:lnTo>
                    <a:pt x="134" y="190"/>
                  </a:lnTo>
                  <a:lnTo>
                    <a:pt x="155" y="173"/>
                  </a:lnTo>
                  <a:lnTo>
                    <a:pt x="176" y="153"/>
                  </a:lnTo>
                  <a:lnTo>
                    <a:pt x="195" y="130"/>
                  </a:lnTo>
                  <a:lnTo>
                    <a:pt x="214" y="106"/>
                  </a:lnTo>
                  <a:lnTo>
                    <a:pt x="227" y="78"/>
                  </a:lnTo>
                  <a:lnTo>
                    <a:pt x="238" y="52"/>
                  </a:lnTo>
                  <a:lnTo>
                    <a:pt x="241" y="26"/>
                  </a:lnTo>
                  <a:lnTo>
                    <a:pt x="241" y="5"/>
                  </a:lnTo>
                  <a:lnTo>
                    <a:pt x="231" y="3"/>
                  </a:lnTo>
                  <a:lnTo>
                    <a:pt x="222" y="2"/>
                  </a:lnTo>
                  <a:lnTo>
                    <a:pt x="212" y="0"/>
                  </a:lnTo>
                  <a:lnTo>
                    <a:pt x="203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80" y="6"/>
                  </a:lnTo>
                  <a:lnTo>
                    <a:pt x="176" y="18"/>
                  </a:lnTo>
                  <a:lnTo>
                    <a:pt x="172" y="29"/>
                  </a:lnTo>
                  <a:lnTo>
                    <a:pt x="167" y="41"/>
                  </a:lnTo>
                  <a:lnTo>
                    <a:pt x="162" y="49"/>
                  </a:lnTo>
                  <a:lnTo>
                    <a:pt x="156" y="58"/>
                  </a:lnTo>
                  <a:lnTo>
                    <a:pt x="150" y="61"/>
                  </a:lnTo>
                  <a:lnTo>
                    <a:pt x="146" y="59"/>
                  </a:lnTo>
                  <a:lnTo>
                    <a:pt x="140" y="70"/>
                  </a:lnTo>
                  <a:lnTo>
                    <a:pt x="131" y="82"/>
                  </a:lnTo>
                  <a:lnTo>
                    <a:pt x="121" y="95"/>
                  </a:lnTo>
                  <a:lnTo>
                    <a:pt x="110" y="110"/>
                  </a:lnTo>
                  <a:lnTo>
                    <a:pt x="95" y="118"/>
                  </a:lnTo>
                  <a:lnTo>
                    <a:pt x="81" y="124"/>
                  </a:lnTo>
                  <a:lnTo>
                    <a:pt x="65" y="123"/>
                  </a:lnTo>
                  <a:lnTo>
                    <a:pt x="52" y="117"/>
                  </a:lnTo>
                  <a:lnTo>
                    <a:pt x="45" y="127"/>
                  </a:lnTo>
                  <a:lnTo>
                    <a:pt x="32" y="134"/>
                  </a:lnTo>
                  <a:lnTo>
                    <a:pt x="22" y="137"/>
                  </a:lnTo>
                  <a:lnTo>
                    <a:pt x="13" y="143"/>
                  </a:lnTo>
                  <a:lnTo>
                    <a:pt x="6" y="152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Freeform 414">
              <a:extLst>
                <a:ext uri="{FF2B5EF4-FFF2-40B4-BE49-F238E27FC236}">
                  <a16:creationId xmlns:a16="http://schemas.microsoft.com/office/drawing/2014/main" id="{C542E94C-375F-4005-BC73-53A41A609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3181"/>
              <a:ext cx="178" cy="166"/>
            </a:xfrm>
            <a:custGeom>
              <a:avLst/>
              <a:gdLst>
                <a:gd name="T0" fmla="*/ 130 w 178"/>
                <a:gd name="T1" fmla="*/ 0 h 166"/>
                <a:gd name="T2" fmla="*/ 136 w 178"/>
                <a:gd name="T3" fmla="*/ 0 h 166"/>
                <a:gd name="T4" fmla="*/ 144 w 178"/>
                <a:gd name="T5" fmla="*/ 3 h 166"/>
                <a:gd name="T6" fmla="*/ 152 w 178"/>
                <a:gd name="T7" fmla="*/ 7 h 166"/>
                <a:gd name="T8" fmla="*/ 160 w 178"/>
                <a:gd name="T9" fmla="*/ 12 h 166"/>
                <a:gd name="T10" fmla="*/ 172 w 178"/>
                <a:gd name="T11" fmla="*/ 20 h 166"/>
                <a:gd name="T12" fmla="*/ 178 w 178"/>
                <a:gd name="T13" fmla="*/ 25 h 166"/>
                <a:gd name="T14" fmla="*/ 170 w 178"/>
                <a:gd name="T15" fmla="*/ 41 h 166"/>
                <a:gd name="T16" fmla="*/ 163 w 178"/>
                <a:gd name="T17" fmla="*/ 61 h 166"/>
                <a:gd name="T18" fmla="*/ 155 w 178"/>
                <a:gd name="T19" fmla="*/ 82 h 166"/>
                <a:gd name="T20" fmla="*/ 146 w 178"/>
                <a:gd name="T21" fmla="*/ 105 h 166"/>
                <a:gd name="T22" fmla="*/ 130 w 178"/>
                <a:gd name="T23" fmla="*/ 125 h 166"/>
                <a:gd name="T24" fmla="*/ 111 w 178"/>
                <a:gd name="T25" fmla="*/ 143 h 166"/>
                <a:gd name="T26" fmla="*/ 87 w 178"/>
                <a:gd name="T27" fmla="*/ 156 h 166"/>
                <a:gd name="T28" fmla="*/ 58 w 178"/>
                <a:gd name="T29" fmla="*/ 166 h 166"/>
                <a:gd name="T30" fmla="*/ 67 w 178"/>
                <a:gd name="T31" fmla="*/ 160 h 166"/>
                <a:gd name="T32" fmla="*/ 75 w 178"/>
                <a:gd name="T33" fmla="*/ 154 h 166"/>
                <a:gd name="T34" fmla="*/ 84 w 178"/>
                <a:gd name="T35" fmla="*/ 147 h 166"/>
                <a:gd name="T36" fmla="*/ 94 w 178"/>
                <a:gd name="T37" fmla="*/ 140 h 166"/>
                <a:gd name="T38" fmla="*/ 101 w 178"/>
                <a:gd name="T39" fmla="*/ 131 h 166"/>
                <a:gd name="T40" fmla="*/ 108 w 178"/>
                <a:gd name="T41" fmla="*/ 125 h 166"/>
                <a:gd name="T42" fmla="*/ 113 w 178"/>
                <a:gd name="T43" fmla="*/ 120 h 166"/>
                <a:gd name="T44" fmla="*/ 119 w 178"/>
                <a:gd name="T45" fmla="*/ 117 h 166"/>
                <a:gd name="T46" fmla="*/ 108 w 178"/>
                <a:gd name="T47" fmla="*/ 121 h 166"/>
                <a:gd name="T48" fmla="*/ 98 w 178"/>
                <a:gd name="T49" fmla="*/ 130 h 166"/>
                <a:gd name="T50" fmla="*/ 85 w 178"/>
                <a:gd name="T51" fmla="*/ 137 h 166"/>
                <a:gd name="T52" fmla="*/ 74 w 178"/>
                <a:gd name="T53" fmla="*/ 144 h 166"/>
                <a:gd name="T54" fmla="*/ 59 w 178"/>
                <a:gd name="T55" fmla="*/ 149 h 166"/>
                <a:gd name="T56" fmla="*/ 46 w 178"/>
                <a:gd name="T57" fmla="*/ 153 h 166"/>
                <a:gd name="T58" fmla="*/ 32 w 178"/>
                <a:gd name="T59" fmla="*/ 154 h 166"/>
                <a:gd name="T60" fmla="*/ 18 w 178"/>
                <a:gd name="T61" fmla="*/ 154 h 166"/>
                <a:gd name="T62" fmla="*/ 0 w 178"/>
                <a:gd name="T63" fmla="*/ 124 h 166"/>
                <a:gd name="T64" fmla="*/ 12 w 178"/>
                <a:gd name="T65" fmla="*/ 120 h 166"/>
                <a:gd name="T66" fmla="*/ 26 w 178"/>
                <a:gd name="T67" fmla="*/ 113 h 166"/>
                <a:gd name="T68" fmla="*/ 39 w 178"/>
                <a:gd name="T69" fmla="*/ 102 h 166"/>
                <a:gd name="T70" fmla="*/ 52 w 178"/>
                <a:gd name="T71" fmla="*/ 95 h 166"/>
                <a:gd name="T72" fmla="*/ 58 w 178"/>
                <a:gd name="T73" fmla="*/ 89 h 166"/>
                <a:gd name="T74" fmla="*/ 70 w 178"/>
                <a:gd name="T75" fmla="*/ 84 h 166"/>
                <a:gd name="T76" fmla="*/ 83 w 178"/>
                <a:gd name="T77" fmla="*/ 75 h 166"/>
                <a:gd name="T78" fmla="*/ 97 w 178"/>
                <a:gd name="T79" fmla="*/ 65 h 166"/>
                <a:gd name="T80" fmla="*/ 108 w 178"/>
                <a:gd name="T81" fmla="*/ 51 h 166"/>
                <a:gd name="T82" fmla="*/ 120 w 178"/>
                <a:gd name="T83" fmla="*/ 35 h 166"/>
                <a:gd name="T84" fmla="*/ 127 w 178"/>
                <a:gd name="T85" fmla="*/ 17 h 166"/>
                <a:gd name="T86" fmla="*/ 130 w 178"/>
                <a:gd name="T87" fmla="*/ 0 h 1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8"/>
                <a:gd name="T133" fmla="*/ 0 h 166"/>
                <a:gd name="T134" fmla="*/ 178 w 178"/>
                <a:gd name="T135" fmla="*/ 166 h 1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8" h="166">
                  <a:moveTo>
                    <a:pt x="130" y="0"/>
                  </a:moveTo>
                  <a:lnTo>
                    <a:pt x="136" y="0"/>
                  </a:lnTo>
                  <a:lnTo>
                    <a:pt x="144" y="3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72" y="20"/>
                  </a:lnTo>
                  <a:lnTo>
                    <a:pt x="178" y="25"/>
                  </a:lnTo>
                  <a:lnTo>
                    <a:pt x="170" y="41"/>
                  </a:lnTo>
                  <a:lnTo>
                    <a:pt x="163" y="61"/>
                  </a:lnTo>
                  <a:lnTo>
                    <a:pt x="155" y="82"/>
                  </a:lnTo>
                  <a:lnTo>
                    <a:pt x="146" y="105"/>
                  </a:lnTo>
                  <a:lnTo>
                    <a:pt x="130" y="125"/>
                  </a:lnTo>
                  <a:lnTo>
                    <a:pt x="111" y="143"/>
                  </a:lnTo>
                  <a:lnTo>
                    <a:pt x="87" y="156"/>
                  </a:lnTo>
                  <a:lnTo>
                    <a:pt x="58" y="166"/>
                  </a:lnTo>
                  <a:lnTo>
                    <a:pt x="67" y="160"/>
                  </a:lnTo>
                  <a:lnTo>
                    <a:pt x="75" y="154"/>
                  </a:lnTo>
                  <a:lnTo>
                    <a:pt x="84" y="147"/>
                  </a:lnTo>
                  <a:lnTo>
                    <a:pt x="94" y="140"/>
                  </a:lnTo>
                  <a:lnTo>
                    <a:pt x="101" y="131"/>
                  </a:lnTo>
                  <a:lnTo>
                    <a:pt x="108" y="125"/>
                  </a:lnTo>
                  <a:lnTo>
                    <a:pt x="113" y="120"/>
                  </a:lnTo>
                  <a:lnTo>
                    <a:pt x="119" y="117"/>
                  </a:lnTo>
                  <a:lnTo>
                    <a:pt x="108" y="121"/>
                  </a:lnTo>
                  <a:lnTo>
                    <a:pt x="98" y="130"/>
                  </a:lnTo>
                  <a:lnTo>
                    <a:pt x="85" y="137"/>
                  </a:lnTo>
                  <a:lnTo>
                    <a:pt x="74" y="144"/>
                  </a:lnTo>
                  <a:lnTo>
                    <a:pt x="59" y="149"/>
                  </a:lnTo>
                  <a:lnTo>
                    <a:pt x="46" y="153"/>
                  </a:lnTo>
                  <a:lnTo>
                    <a:pt x="32" y="154"/>
                  </a:lnTo>
                  <a:lnTo>
                    <a:pt x="18" y="154"/>
                  </a:lnTo>
                  <a:lnTo>
                    <a:pt x="0" y="124"/>
                  </a:lnTo>
                  <a:lnTo>
                    <a:pt x="12" y="120"/>
                  </a:lnTo>
                  <a:lnTo>
                    <a:pt x="26" y="113"/>
                  </a:lnTo>
                  <a:lnTo>
                    <a:pt x="39" y="102"/>
                  </a:lnTo>
                  <a:lnTo>
                    <a:pt x="52" y="95"/>
                  </a:lnTo>
                  <a:lnTo>
                    <a:pt x="58" y="89"/>
                  </a:lnTo>
                  <a:lnTo>
                    <a:pt x="70" y="84"/>
                  </a:lnTo>
                  <a:lnTo>
                    <a:pt x="83" y="75"/>
                  </a:lnTo>
                  <a:lnTo>
                    <a:pt x="97" y="65"/>
                  </a:lnTo>
                  <a:lnTo>
                    <a:pt x="108" y="51"/>
                  </a:lnTo>
                  <a:lnTo>
                    <a:pt x="120" y="35"/>
                  </a:lnTo>
                  <a:lnTo>
                    <a:pt x="127" y="17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Freeform 415">
              <a:extLst>
                <a:ext uri="{FF2B5EF4-FFF2-40B4-BE49-F238E27FC236}">
                  <a16:creationId xmlns:a16="http://schemas.microsoft.com/office/drawing/2014/main" id="{E12E5C0F-E751-4794-84B1-E4AA71351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" y="3236"/>
              <a:ext cx="400" cy="202"/>
            </a:xfrm>
            <a:custGeom>
              <a:avLst/>
              <a:gdLst>
                <a:gd name="T0" fmla="*/ 0 w 400"/>
                <a:gd name="T1" fmla="*/ 4 h 202"/>
                <a:gd name="T2" fmla="*/ 1 w 400"/>
                <a:gd name="T3" fmla="*/ 23 h 202"/>
                <a:gd name="T4" fmla="*/ 8 w 400"/>
                <a:gd name="T5" fmla="*/ 52 h 202"/>
                <a:gd name="T6" fmla="*/ 20 w 400"/>
                <a:gd name="T7" fmla="*/ 86 h 202"/>
                <a:gd name="T8" fmla="*/ 40 w 400"/>
                <a:gd name="T9" fmla="*/ 122 h 202"/>
                <a:gd name="T10" fmla="*/ 66 w 400"/>
                <a:gd name="T11" fmla="*/ 154 h 202"/>
                <a:gd name="T12" fmla="*/ 100 w 400"/>
                <a:gd name="T13" fmla="*/ 180 h 202"/>
                <a:gd name="T14" fmla="*/ 145 w 400"/>
                <a:gd name="T15" fmla="*/ 194 h 202"/>
                <a:gd name="T16" fmla="*/ 201 w 400"/>
                <a:gd name="T17" fmla="*/ 194 h 202"/>
                <a:gd name="T18" fmla="*/ 210 w 400"/>
                <a:gd name="T19" fmla="*/ 147 h 202"/>
                <a:gd name="T20" fmla="*/ 221 w 400"/>
                <a:gd name="T21" fmla="*/ 202 h 202"/>
                <a:gd name="T22" fmla="*/ 233 w 400"/>
                <a:gd name="T23" fmla="*/ 197 h 202"/>
                <a:gd name="T24" fmla="*/ 254 w 400"/>
                <a:gd name="T25" fmla="*/ 193 h 202"/>
                <a:gd name="T26" fmla="*/ 279 w 400"/>
                <a:gd name="T27" fmla="*/ 187 h 202"/>
                <a:gd name="T28" fmla="*/ 309 w 400"/>
                <a:gd name="T29" fmla="*/ 181 h 202"/>
                <a:gd name="T30" fmla="*/ 337 w 400"/>
                <a:gd name="T31" fmla="*/ 171 h 202"/>
                <a:gd name="T32" fmla="*/ 364 w 400"/>
                <a:gd name="T33" fmla="*/ 161 h 202"/>
                <a:gd name="T34" fmla="*/ 386 w 400"/>
                <a:gd name="T35" fmla="*/ 147 h 202"/>
                <a:gd name="T36" fmla="*/ 400 w 400"/>
                <a:gd name="T37" fmla="*/ 132 h 202"/>
                <a:gd name="T38" fmla="*/ 391 w 400"/>
                <a:gd name="T39" fmla="*/ 132 h 202"/>
                <a:gd name="T40" fmla="*/ 384 w 400"/>
                <a:gd name="T41" fmla="*/ 130 h 202"/>
                <a:gd name="T42" fmla="*/ 375 w 400"/>
                <a:gd name="T43" fmla="*/ 124 h 202"/>
                <a:gd name="T44" fmla="*/ 368 w 400"/>
                <a:gd name="T45" fmla="*/ 117 h 202"/>
                <a:gd name="T46" fmla="*/ 360 w 400"/>
                <a:gd name="T47" fmla="*/ 106 h 202"/>
                <a:gd name="T48" fmla="*/ 354 w 400"/>
                <a:gd name="T49" fmla="*/ 96 h 202"/>
                <a:gd name="T50" fmla="*/ 350 w 400"/>
                <a:gd name="T51" fmla="*/ 88 h 202"/>
                <a:gd name="T52" fmla="*/ 347 w 400"/>
                <a:gd name="T53" fmla="*/ 82 h 202"/>
                <a:gd name="T54" fmla="*/ 335 w 400"/>
                <a:gd name="T55" fmla="*/ 86 h 202"/>
                <a:gd name="T56" fmla="*/ 314 w 400"/>
                <a:gd name="T57" fmla="*/ 91 h 202"/>
                <a:gd name="T58" fmla="*/ 285 w 400"/>
                <a:gd name="T59" fmla="*/ 95 h 202"/>
                <a:gd name="T60" fmla="*/ 253 w 400"/>
                <a:gd name="T61" fmla="*/ 101 h 202"/>
                <a:gd name="T62" fmla="*/ 218 w 400"/>
                <a:gd name="T63" fmla="*/ 101 h 202"/>
                <a:gd name="T64" fmla="*/ 190 w 400"/>
                <a:gd name="T65" fmla="*/ 101 h 202"/>
                <a:gd name="T66" fmla="*/ 165 w 400"/>
                <a:gd name="T67" fmla="*/ 95 h 202"/>
                <a:gd name="T68" fmla="*/ 152 w 400"/>
                <a:gd name="T69" fmla="*/ 88 h 202"/>
                <a:gd name="T70" fmla="*/ 142 w 400"/>
                <a:gd name="T71" fmla="*/ 76 h 202"/>
                <a:gd name="T72" fmla="*/ 133 w 400"/>
                <a:gd name="T73" fmla="*/ 66 h 202"/>
                <a:gd name="T74" fmla="*/ 123 w 400"/>
                <a:gd name="T75" fmla="*/ 56 h 202"/>
                <a:gd name="T76" fmla="*/ 115 w 400"/>
                <a:gd name="T77" fmla="*/ 49 h 202"/>
                <a:gd name="T78" fmla="*/ 106 w 400"/>
                <a:gd name="T79" fmla="*/ 40 h 202"/>
                <a:gd name="T80" fmla="*/ 99 w 400"/>
                <a:gd name="T81" fmla="*/ 34 h 202"/>
                <a:gd name="T82" fmla="*/ 93 w 400"/>
                <a:gd name="T83" fmla="*/ 29 h 202"/>
                <a:gd name="T84" fmla="*/ 90 w 400"/>
                <a:gd name="T85" fmla="*/ 27 h 202"/>
                <a:gd name="T86" fmla="*/ 85 w 400"/>
                <a:gd name="T87" fmla="*/ 22 h 202"/>
                <a:gd name="T88" fmla="*/ 77 w 400"/>
                <a:gd name="T89" fmla="*/ 17 h 202"/>
                <a:gd name="T90" fmla="*/ 67 w 400"/>
                <a:gd name="T91" fmla="*/ 11 h 202"/>
                <a:gd name="T92" fmla="*/ 56 w 400"/>
                <a:gd name="T93" fmla="*/ 7 h 202"/>
                <a:gd name="T94" fmla="*/ 41 w 400"/>
                <a:gd name="T95" fmla="*/ 3 h 202"/>
                <a:gd name="T96" fmla="*/ 28 w 400"/>
                <a:gd name="T97" fmla="*/ 0 h 202"/>
                <a:gd name="T98" fmla="*/ 12 w 400"/>
                <a:gd name="T99" fmla="*/ 0 h 202"/>
                <a:gd name="T100" fmla="*/ 0 w 400"/>
                <a:gd name="T101" fmla="*/ 4 h 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202"/>
                <a:gd name="T155" fmla="*/ 400 w 400"/>
                <a:gd name="T156" fmla="*/ 202 h 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202">
                  <a:moveTo>
                    <a:pt x="0" y="4"/>
                  </a:moveTo>
                  <a:lnTo>
                    <a:pt x="1" y="23"/>
                  </a:lnTo>
                  <a:lnTo>
                    <a:pt x="8" y="52"/>
                  </a:lnTo>
                  <a:lnTo>
                    <a:pt x="20" y="86"/>
                  </a:lnTo>
                  <a:lnTo>
                    <a:pt x="40" y="122"/>
                  </a:lnTo>
                  <a:lnTo>
                    <a:pt x="66" y="154"/>
                  </a:lnTo>
                  <a:lnTo>
                    <a:pt x="100" y="180"/>
                  </a:lnTo>
                  <a:lnTo>
                    <a:pt x="145" y="194"/>
                  </a:lnTo>
                  <a:lnTo>
                    <a:pt x="201" y="194"/>
                  </a:lnTo>
                  <a:lnTo>
                    <a:pt x="210" y="147"/>
                  </a:lnTo>
                  <a:lnTo>
                    <a:pt x="221" y="202"/>
                  </a:lnTo>
                  <a:lnTo>
                    <a:pt x="233" y="197"/>
                  </a:lnTo>
                  <a:lnTo>
                    <a:pt x="254" y="193"/>
                  </a:lnTo>
                  <a:lnTo>
                    <a:pt x="279" y="187"/>
                  </a:lnTo>
                  <a:lnTo>
                    <a:pt x="309" y="181"/>
                  </a:lnTo>
                  <a:lnTo>
                    <a:pt x="337" y="171"/>
                  </a:lnTo>
                  <a:lnTo>
                    <a:pt x="364" y="161"/>
                  </a:lnTo>
                  <a:lnTo>
                    <a:pt x="386" y="147"/>
                  </a:lnTo>
                  <a:lnTo>
                    <a:pt x="400" y="132"/>
                  </a:lnTo>
                  <a:lnTo>
                    <a:pt x="391" y="132"/>
                  </a:lnTo>
                  <a:lnTo>
                    <a:pt x="384" y="130"/>
                  </a:lnTo>
                  <a:lnTo>
                    <a:pt x="375" y="124"/>
                  </a:lnTo>
                  <a:lnTo>
                    <a:pt x="368" y="117"/>
                  </a:lnTo>
                  <a:lnTo>
                    <a:pt x="360" y="106"/>
                  </a:lnTo>
                  <a:lnTo>
                    <a:pt x="354" y="96"/>
                  </a:lnTo>
                  <a:lnTo>
                    <a:pt x="350" y="88"/>
                  </a:lnTo>
                  <a:lnTo>
                    <a:pt x="347" y="82"/>
                  </a:lnTo>
                  <a:lnTo>
                    <a:pt x="335" y="86"/>
                  </a:lnTo>
                  <a:lnTo>
                    <a:pt x="314" y="91"/>
                  </a:lnTo>
                  <a:lnTo>
                    <a:pt x="285" y="95"/>
                  </a:lnTo>
                  <a:lnTo>
                    <a:pt x="253" y="101"/>
                  </a:lnTo>
                  <a:lnTo>
                    <a:pt x="218" y="101"/>
                  </a:lnTo>
                  <a:lnTo>
                    <a:pt x="190" y="101"/>
                  </a:lnTo>
                  <a:lnTo>
                    <a:pt x="165" y="95"/>
                  </a:lnTo>
                  <a:lnTo>
                    <a:pt x="152" y="88"/>
                  </a:lnTo>
                  <a:lnTo>
                    <a:pt x="142" y="76"/>
                  </a:lnTo>
                  <a:lnTo>
                    <a:pt x="133" y="66"/>
                  </a:lnTo>
                  <a:lnTo>
                    <a:pt x="123" y="56"/>
                  </a:lnTo>
                  <a:lnTo>
                    <a:pt x="115" y="49"/>
                  </a:lnTo>
                  <a:lnTo>
                    <a:pt x="106" y="40"/>
                  </a:lnTo>
                  <a:lnTo>
                    <a:pt x="99" y="34"/>
                  </a:lnTo>
                  <a:lnTo>
                    <a:pt x="93" y="29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7" y="17"/>
                  </a:lnTo>
                  <a:lnTo>
                    <a:pt x="67" y="11"/>
                  </a:lnTo>
                  <a:lnTo>
                    <a:pt x="56" y="7"/>
                  </a:lnTo>
                  <a:lnTo>
                    <a:pt x="41" y="3"/>
                  </a:lnTo>
                  <a:lnTo>
                    <a:pt x="28" y="0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9000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Freeform 416">
              <a:extLst>
                <a:ext uri="{FF2B5EF4-FFF2-40B4-BE49-F238E27FC236}">
                  <a16:creationId xmlns:a16="http://schemas.microsoft.com/office/drawing/2014/main" id="{8CA22219-0FB7-4641-B268-EF34BEB6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3243"/>
              <a:ext cx="281" cy="121"/>
            </a:xfrm>
            <a:custGeom>
              <a:avLst/>
              <a:gdLst>
                <a:gd name="T0" fmla="*/ 3 w 281"/>
                <a:gd name="T1" fmla="*/ 0 h 121"/>
                <a:gd name="T2" fmla="*/ 0 w 281"/>
                <a:gd name="T3" fmla="*/ 7 h 121"/>
                <a:gd name="T4" fmla="*/ 2 w 281"/>
                <a:gd name="T5" fmla="*/ 20 h 121"/>
                <a:gd name="T6" fmla="*/ 6 w 281"/>
                <a:gd name="T7" fmla="*/ 38 h 121"/>
                <a:gd name="T8" fmla="*/ 13 w 281"/>
                <a:gd name="T9" fmla="*/ 59 h 121"/>
                <a:gd name="T10" fmla="*/ 21 w 281"/>
                <a:gd name="T11" fmla="*/ 78 h 121"/>
                <a:gd name="T12" fmla="*/ 32 w 281"/>
                <a:gd name="T13" fmla="*/ 97 h 121"/>
                <a:gd name="T14" fmla="*/ 45 w 281"/>
                <a:gd name="T15" fmla="*/ 110 h 121"/>
                <a:gd name="T16" fmla="*/ 61 w 281"/>
                <a:gd name="T17" fmla="*/ 118 h 121"/>
                <a:gd name="T18" fmla="*/ 75 w 281"/>
                <a:gd name="T19" fmla="*/ 120 h 121"/>
                <a:gd name="T20" fmla="*/ 93 w 281"/>
                <a:gd name="T21" fmla="*/ 121 h 121"/>
                <a:gd name="T22" fmla="*/ 110 w 281"/>
                <a:gd name="T23" fmla="*/ 121 h 121"/>
                <a:gd name="T24" fmla="*/ 129 w 281"/>
                <a:gd name="T25" fmla="*/ 121 h 121"/>
                <a:gd name="T26" fmla="*/ 144 w 281"/>
                <a:gd name="T27" fmla="*/ 120 h 121"/>
                <a:gd name="T28" fmla="*/ 162 w 281"/>
                <a:gd name="T29" fmla="*/ 118 h 121"/>
                <a:gd name="T30" fmla="*/ 175 w 281"/>
                <a:gd name="T31" fmla="*/ 117 h 121"/>
                <a:gd name="T32" fmla="*/ 185 w 281"/>
                <a:gd name="T33" fmla="*/ 115 h 121"/>
                <a:gd name="T34" fmla="*/ 192 w 281"/>
                <a:gd name="T35" fmla="*/ 112 h 121"/>
                <a:gd name="T36" fmla="*/ 205 w 281"/>
                <a:gd name="T37" fmla="*/ 110 h 121"/>
                <a:gd name="T38" fmla="*/ 219 w 281"/>
                <a:gd name="T39" fmla="*/ 104 h 121"/>
                <a:gd name="T40" fmla="*/ 235 w 281"/>
                <a:gd name="T41" fmla="*/ 99 h 121"/>
                <a:gd name="T42" fmla="*/ 250 w 281"/>
                <a:gd name="T43" fmla="*/ 92 h 121"/>
                <a:gd name="T44" fmla="*/ 264 w 281"/>
                <a:gd name="T45" fmla="*/ 85 h 121"/>
                <a:gd name="T46" fmla="*/ 274 w 281"/>
                <a:gd name="T47" fmla="*/ 75 h 121"/>
                <a:gd name="T48" fmla="*/ 281 w 281"/>
                <a:gd name="T49" fmla="*/ 66 h 121"/>
                <a:gd name="T50" fmla="*/ 258 w 281"/>
                <a:gd name="T51" fmla="*/ 68 h 121"/>
                <a:gd name="T52" fmla="*/ 227 w 281"/>
                <a:gd name="T53" fmla="*/ 66 h 121"/>
                <a:gd name="T54" fmla="*/ 186 w 281"/>
                <a:gd name="T55" fmla="*/ 61 h 121"/>
                <a:gd name="T56" fmla="*/ 144 w 281"/>
                <a:gd name="T57" fmla="*/ 53 h 121"/>
                <a:gd name="T58" fmla="*/ 100 w 281"/>
                <a:gd name="T59" fmla="*/ 42 h 121"/>
                <a:gd name="T60" fmla="*/ 59 w 281"/>
                <a:gd name="T61" fmla="*/ 29 h 121"/>
                <a:gd name="T62" fmla="*/ 25 w 281"/>
                <a:gd name="T63" fmla="*/ 15 h 121"/>
                <a:gd name="T64" fmla="*/ 3 w 281"/>
                <a:gd name="T65" fmla="*/ 0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1"/>
                <a:gd name="T100" fmla="*/ 0 h 121"/>
                <a:gd name="T101" fmla="*/ 281 w 281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1" h="121">
                  <a:moveTo>
                    <a:pt x="3" y="0"/>
                  </a:moveTo>
                  <a:lnTo>
                    <a:pt x="0" y="7"/>
                  </a:lnTo>
                  <a:lnTo>
                    <a:pt x="2" y="20"/>
                  </a:lnTo>
                  <a:lnTo>
                    <a:pt x="6" y="38"/>
                  </a:lnTo>
                  <a:lnTo>
                    <a:pt x="13" y="59"/>
                  </a:lnTo>
                  <a:lnTo>
                    <a:pt x="21" y="78"/>
                  </a:lnTo>
                  <a:lnTo>
                    <a:pt x="32" y="97"/>
                  </a:lnTo>
                  <a:lnTo>
                    <a:pt x="45" y="110"/>
                  </a:lnTo>
                  <a:lnTo>
                    <a:pt x="61" y="118"/>
                  </a:lnTo>
                  <a:lnTo>
                    <a:pt x="75" y="120"/>
                  </a:lnTo>
                  <a:lnTo>
                    <a:pt x="93" y="121"/>
                  </a:lnTo>
                  <a:lnTo>
                    <a:pt x="110" y="121"/>
                  </a:lnTo>
                  <a:lnTo>
                    <a:pt x="129" y="121"/>
                  </a:lnTo>
                  <a:lnTo>
                    <a:pt x="144" y="120"/>
                  </a:lnTo>
                  <a:lnTo>
                    <a:pt x="162" y="118"/>
                  </a:lnTo>
                  <a:lnTo>
                    <a:pt x="175" y="117"/>
                  </a:lnTo>
                  <a:lnTo>
                    <a:pt x="185" y="115"/>
                  </a:lnTo>
                  <a:lnTo>
                    <a:pt x="192" y="112"/>
                  </a:lnTo>
                  <a:lnTo>
                    <a:pt x="205" y="110"/>
                  </a:lnTo>
                  <a:lnTo>
                    <a:pt x="219" y="104"/>
                  </a:lnTo>
                  <a:lnTo>
                    <a:pt x="235" y="99"/>
                  </a:lnTo>
                  <a:lnTo>
                    <a:pt x="250" y="92"/>
                  </a:lnTo>
                  <a:lnTo>
                    <a:pt x="264" y="85"/>
                  </a:lnTo>
                  <a:lnTo>
                    <a:pt x="274" y="75"/>
                  </a:lnTo>
                  <a:lnTo>
                    <a:pt x="281" y="66"/>
                  </a:lnTo>
                  <a:lnTo>
                    <a:pt x="258" y="68"/>
                  </a:lnTo>
                  <a:lnTo>
                    <a:pt x="227" y="66"/>
                  </a:lnTo>
                  <a:lnTo>
                    <a:pt x="186" y="61"/>
                  </a:lnTo>
                  <a:lnTo>
                    <a:pt x="144" y="53"/>
                  </a:lnTo>
                  <a:lnTo>
                    <a:pt x="100" y="42"/>
                  </a:lnTo>
                  <a:lnTo>
                    <a:pt x="59" y="29"/>
                  </a:lnTo>
                  <a:lnTo>
                    <a:pt x="25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Freeform 417">
              <a:extLst>
                <a:ext uri="{FF2B5EF4-FFF2-40B4-BE49-F238E27FC236}">
                  <a16:creationId xmlns:a16="http://schemas.microsoft.com/office/drawing/2014/main" id="{338579A9-712A-4CBA-BA57-22F538DFC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3250"/>
              <a:ext cx="359" cy="172"/>
            </a:xfrm>
            <a:custGeom>
              <a:avLst/>
              <a:gdLst>
                <a:gd name="T0" fmla="*/ 0 w 359"/>
                <a:gd name="T1" fmla="*/ 5 h 172"/>
                <a:gd name="T2" fmla="*/ 2 w 359"/>
                <a:gd name="T3" fmla="*/ 18 h 172"/>
                <a:gd name="T4" fmla="*/ 9 w 359"/>
                <a:gd name="T5" fmla="*/ 42 h 172"/>
                <a:gd name="T6" fmla="*/ 21 w 359"/>
                <a:gd name="T7" fmla="*/ 69 h 172"/>
                <a:gd name="T8" fmla="*/ 39 w 359"/>
                <a:gd name="T9" fmla="*/ 101 h 172"/>
                <a:gd name="T10" fmla="*/ 62 w 359"/>
                <a:gd name="T11" fmla="*/ 128 h 172"/>
                <a:gd name="T12" fmla="*/ 94 w 359"/>
                <a:gd name="T13" fmla="*/ 152 h 172"/>
                <a:gd name="T14" fmla="*/ 133 w 359"/>
                <a:gd name="T15" fmla="*/ 167 h 172"/>
                <a:gd name="T16" fmla="*/ 182 w 359"/>
                <a:gd name="T17" fmla="*/ 172 h 172"/>
                <a:gd name="T18" fmla="*/ 194 w 359"/>
                <a:gd name="T19" fmla="*/ 120 h 172"/>
                <a:gd name="T20" fmla="*/ 214 w 359"/>
                <a:gd name="T21" fmla="*/ 167 h 172"/>
                <a:gd name="T22" fmla="*/ 225 w 359"/>
                <a:gd name="T23" fmla="*/ 166 h 172"/>
                <a:gd name="T24" fmla="*/ 242 w 359"/>
                <a:gd name="T25" fmla="*/ 164 h 172"/>
                <a:gd name="T26" fmla="*/ 264 w 359"/>
                <a:gd name="T27" fmla="*/ 160 h 172"/>
                <a:gd name="T28" fmla="*/ 289 w 359"/>
                <a:gd name="T29" fmla="*/ 156 h 172"/>
                <a:gd name="T30" fmla="*/ 310 w 359"/>
                <a:gd name="T31" fmla="*/ 149 h 172"/>
                <a:gd name="T32" fmla="*/ 332 w 359"/>
                <a:gd name="T33" fmla="*/ 141 h 172"/>
                <a:gd name="T34" fmla="*/ 348 w 359"/>
                <a:gd name="T35" fmla="*/ 131 h 172"/>
                <a:gd name="T36" fmla="*/ 359 w 359"/>
                <a:gd name="T37" fmla="*/ 123 h 172"/>
                <a:gd name="T38" fmla="*/ 330 w 359"/>
                <a:gd name="T39" fmla="*/ 81 h 172"/>
                <a:gd name="T40" fmla="*/ 330 w 359"/>
                <a:gd name="T41" fmla="*/ 85 h 172"/>
                <a:gd name="T42" fmla="*/ 333 w 359"/>
                <a:gd name="T43" fmla="*/ 98 h 172"/>
                <a:gd name="T44" fmla="*/ 333 w 359"/>
                <a:gd name="T45" fmla="*/ 105 h 172"/>
                <a:gd name="T46" fmla="*/ 335 w 359"/>
                <a:gd name="T47" fmla="*/ 113 h 172"/>
                <a:gd name="T48" fmla="*/ 333 w 359"/>
                <a:gd name="T49" fmla="*/ 120 h 172"/>
                <a:gd name="T50" fmla="*/ 333 w 359"/>
                <a:gd name="T51" fmla="*/ 126 h 172"/>
                <a:gd name="T52" fmla="*/ 325 w 359"/>
                <a:gd name="T53" fmla="*/ 128 h 172"/>
                <a:gd name="T54" fmla="*/ 312 w 359"/>
                <a:gd name="T55" fmla="*/ 133 h 172"/>
                <a:gd name="T56" fmla="*/ 293 w 359"/>
                <a:gd name="T57" fmla="*/ 136 h 172"/>
                <a:gd name="T58" fmla="*/ 274 w 359"/>
                <a:gd name="T59" fmla="*/ 140 h 172"/>
                <a:gd name="T60" fmla="*/ 254 w 359"/>
                <a:gd name="T61" fmla="*/ 141 h 172"/>
                <a:gd name="T62" fmla="*/ 238 w 359"/>
                <a:gd name="T63" fmla="*/ 143 h 172"/>
                <a:gd name="T64" fmla="*/ 227 w 359"/>
                <a:gd name="T65" fmla="*/ 144 h 172"/>
                <a:gd name="T66" fmla="*/ 224 w 359"/>
                <a:gd name="T67" fmla="*/ 146 h 172"/>
                <a:gd name="T68" fmla="*/ 194 w 359"/>
                <a:gd name="T69" fmla="*/ 120 h 172"/>
                <a:gd name="T70" fmla="*/ 168 w 359"/>
                <a:gd name="T71" fmla="*/ 156 h 172"/>
                <a:gd name="T72" fmla="*/ 162 w 359"/>
                <a:gd name="T73" fmla="*/ 154 h 172"/>
                <a:gd name="T74" fmla="*/ 147 w 359"/>
                <a:gd name="T75" fmla="*/ 152 h 172"/>
                <a:gd name="T76" fmla="*/ 127 w 359"/>
                <a:gd name="T77" fmla="*/ 144 h 172"/>
                <a:gd name="T78" fmla="*/ 104 w 359"/>
                <a:gd name="T79" fmla="*/ 134 h 172"/>
                <a:gd name="T80" fmla="*/ 80 w 359"/>
                <a:gd name="T81" fmla="*/ 116 h 172"/>
                <a:gd name="T82" fmla="*/ 58 w 359"/>
                <a:gd name="T83" fmla="*/ 91 h 172"/>
                <a:gd name="T84" fmla="*/ 39 w 359"/>
                <a:gd name="T85" fmla="*/ 55 h 172"/>
                <a:gd name="T86" fmla="*/ 29 w 359"/>
                <a:gd name="T87" fmla="*/ 10 h 172"/>
                <a:gd name="T88" fmla="*/ 25 w 359"/>
                <a:gd name="T89" fmla="*/ 8 h 172"/>
                <a:gd name="T90" fmla="*/ 18 w 359"/>
                <a:gd name="T91" fmla="*/ 3 h 172"/>
                <a:gd name="T92" fmla="*/ 8 w 359"/>
                <a:gd name="T93" fmla="*/ 0 h 172"/>
                <a:gd name="T94" fmla="*/ 0 w 359"/>
                <a:gd name="T95" fmla="*/ 5 h 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9"/>
                <a:gd name="T145" fmla="*/ 0 h 172"/>
                <a:gd name="T146" fmla="*/ 359 w 359"/>
                <a:gd name="T147" fmla="*/ 172 h 1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9" h="172">
                  <a:moveTo>
                    <a:pt x="0" y="5"/>
                  </a:moveTo>
                  <a:lnTo>
                    <a:pt x="2" y="18"/>
                  </a:lnTo>
                  <a:lnTo>
                    <a:pt x="9" y="42"/>
                  </a:lnTo>
                  <a:lnTo>
                    <a:pt x="21" y="69"/>
                  </a:lnTo>
                  <a:lnTo>
                    <a:pt x="39" y="101"/>
                  </a:lnTo>
                  <a:lnTo>
                    <a:pt x="62" y="128"/>
                  </a:lnTo>
                  <a:lnTo>
                    <a:pt x="94" y="152"/>
                  </a:lnTo>
                  <a:lnTo>
                    <a:pt x="133" y="167"/>
                  </a:lnTo>
                  <a:lnTo>
                    <a:pt x="182" y="172"/>
                  </a:lnTo>
                  <a:lnTo>
                    <a:pt x="194" y="120"/>
                  </a:lnTo>
                  <a:lnTo>
                    <a:pt x="214" y="167"/>
                  </a:lnTo>
                  <a:lnTo>
                    <a:pt x="225" y="166"/>
                  </a:lnTo>
                  <a:lnTo>
                    <a:pt x="242" y="164"/>
                  </a:lnTo>
                  <a:lnTo>
                    <a:pt x="264" y="160"/>
                  </a:lnTo>
                  <a:lnTo>
                    <a:pt x="289" y="156"/>
                  </a:lnTo>
                  <a:lnTo>
                    <a:pt x="310" y="149"/>
                  </a:lnTo>
                  <a:lnTo>
                    <a:pt x="332" y="141"/>
                  </a:lnTo>
                  <a:lnTo>
                    <a:pt x="348" y="131"/>
                  </a:lnTo>
                  <a:lnTo>
                    <a:pt x="359" y="123"/>
                  </a:lnTo>
                  <a:lnTo>
                    <a:pt x="330" y="81"/>
                  </a:lnTo>
                  <a:lnTo>
                    <a:pt x="330" y="85"/>
                  </a:lnTo>
                  <a:lnTo>
                    <a:pt x="333" y="98"/>
                  </a:lnTo>
                  <a:lnTo>
                    <a:pt x="333" y="105"/>
                  </a:lnTo>
                  <a:lnTo>
                    <a:pt x="335" y="113"/>
                  </a:lnTo>
                  <a:lnTo>
                    <a:pt x="333" y="120"/>
                  </a:lnTo>
                  <a:lnTo>
                    <a:pt x="333" y="126"/>
                  </a:lnTo>
                  <a:lnTo>
                    <a:pt x="325" y="128"/>
                  </a:lnTo>
                  <a:lnTo>
                    <a:pt x="312" y="133"/>
                  </a:lnTo>
                  <a:lnTo>
                    <a:pt x="293" y="136"/>
                  </a:lnTo>
                  <a:lnTo>
                    <a:pt x="274" y="140"/>
                  </a:lnTo>
                  <a:lnTo>
                    <a:pt x="254" y="141"/>
                  </a:lnTo>
                  <a:lnTo>
                    <a:pt x="238" y="143"/>
                  </a:lnTo>
                  <a:lnTo>
                    <a:pt x="227" y="144"/>
                  </a:lnTo>
                  <a:lnTo>
                    <a:pt x="224" y="146"/>
                  </a:lnTo>
                  <a:lnTo>
                    <a:pt x="194" y="120"/>
                  </a:lnTo>
                  <a:lnTo>
                    <a:pt x="168" y="156"/>
                  </a:lnTo>
                  <a:lnTo>
                    <a:pt x="162" y="154"/>
                  </a:lnTo>
                  <a:lnTo>
                    <a:pt x="147" y="152"/>
                  </a:lnTo>
                  <a:lnTo>
                    <a:pt x="127" y="144"/>
                  </a:lnTo>
                  <a:lnTo>
                    <a:pt x="104" y="134"/>
                  </a:lnTo>
                  <a:lnTo>
                    <a:pt x="80" y="116"/>
                  </a:lnTo>
                  <a:lnTo>
                    <a:pt x="58" y="91"/>
                  </a:lnTo>
                  <a:lnTo>
                    <a:pt x="39" y="55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8" y="3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Freeform 418">
              <a:extLst>
                <a:ext uri="{FF2B5EF4-FFF2-40B4-BE49-F238E27FC236}">
                  <a16:creationId xmlns:a16="http://schemas.microsoft.com/office/drawing/2014/main" id="{24A3E8C6-6BB7-4B30-80A7-B5C2B4731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2860"/>
              <a:ext cx="230" cy="393"/>
            </a:xfrm>
            <a:custGeom>
              <a:avLst/>
              <a:gdLst>
                <a:gd name="T0" fmla="*/ 158 w 230"/>
                <a:gd name="T1" fmla="*/ 393 h 393"/>
                <a:gd name="T2" fmla="*/ 171 w 230"/>
                <a:gd name="T3" fmla="*/ 377 h 393"/>
                <a:gd name="T4" fmla="*/ 189 w 230"/>
                <a:gd name="T5" fmla="*/ 353 h 393"/>
                <a:gd name="T6" fmla="*/ 207 w 230"/>
                <a:gd name="T7" fmla="*/ 320 h 393"/>
                <a:gd name="T8" fmla="*/ 223 w 230"/>
                <a:gd name="T9" fmla="*/ 284 h 393"/>
                <a:gd name="T10" fmla="*/ 230 w 230"/>
                <a:gd name="T11" fmla="*/ 242 h 393"/>
                <a:gd name="T12" fmla="*/ 229 w 230"/>
                <a:gd name="T13" fmla="*/ 199 h 393"/>
                <a:gd name="T14" fmla="*/ 212 w 230"/>
                <a:gd name="T15" fmla="*/ 156 h 393"/>
                <a:gd name="T16" fmla="*/ 178 w 230"/>
                <a:gd name="T17" fmla="*/ 115 h 393"/>
                <a:gd name="T18" fmla="*/ 135 w 230"/>
                <a:gd name="T19" fmla="*/ 137 h 393"/>
                <a:gd name="T20" fmla="*/ 171 w 230"/>
                <a:gd name="T21" fmla="*/ 95 h 393"/>
                <a:gd name="T22" fmla="*/ 160 w 230"/>
                <a:gd name="T23" fmla="*/ 85 h 393"/>
                <a:gd name="T24" fmla="*/ 144 w 230"/>
                <a:gd name="T25" fmla="*/ 72 h 393"/>
                <a:gd name="T26" fmla="*/ 122 w 230"/>
                <a:gd name="T27" fmla="*/ 55 h 393"/>
                <a:gd name="T28" fmla="*/ 99 w 230"/>
                <a:gd name="T29" fmla="*/ 38 h 393"/>
                <a:gd name="T30" fmla="*/ 73 w 230"/>
                <a:gd name="T31" fmla="*/ 20 h 393"/>
                <a:gd name="T32" fmla="*/ 49 w 230"/>
                <a:gd name="T33" fmla="*/ 7 h 393"/>
                <a:gd name="T34" fmla="*/ 24 w 230"/>
                <a:gd name="T35" fmla="*/ 0 h 393"/>
                <a:gd name="T36" fmla="*/ 4 w 230"/>
                <a:gd name="T37" fmla="*/ 2 h 393"/>
                <a:gd name="T38" fmla="*/ 9 w 230"/>
                <a:gd name="T39" fmla="*/ 4 h 393"/>
                <a:gd name="T40" fmla="*/ 11 w 230"/>
                <a:gd name="T41" fmla="*/ 12 h 393"/>
                <a:gd name="T42" fmla="*/ 11 w 230"/>
                <a:gd name="T43" fmla="*/ 20 h 393"/>
                <a:gd name="T44" fmla="*/ 11 w 230"/>
                <a:gd name="T45" fmla="*/ 33 h 393"/>
                <a:gd name="T46" fmla="*/ 9 w 230"/>
                <a:gd name="T47" fmla="*/ 43 h 393"/>
                <a:gd name="T48" fmla="*/ 6 w 230"/>
                <a:gd name="T49" fmla="*/ 55 h 393"/>
                <a:gd name="T50" fmla="*/ 3 w 230"/>
                <a:gd name="T51" fmla="*/ 63 h 393"/>
                <a:gd name="T52" fmla="*/ 0 w 230"/>
                <a:gd name="T53" fmla="*/ 72 h 393"/>
                <a:gd name="T54" fmla="*/ 10 w 230"/>
                <a:gd name="T55" fmla="*/ 76 h 393"/>
                <a:gd name="T56" fmla="*/ 27 w 230"/>
                <a:gd name="T57" fmla="*/ 89 h 393"/>
                <a:gd name="T58" fmla="*/ 47 w 230"/>
                <a:gd name="T59" fmla="*/ 108 h 393"/>
                <a:gd name="T60" fmla="*/ 72 w 230"/>
                <a:gd name="T61" fmla="*/ 133 h 393"/>
                <a:gd name="T62" fmla="*/ 94 w 230"/>
                <a:gd name="T63" fmla="*/ 157 h 393"/>
                <a:gd name="T64" fmla="*/ 112 w 230"/>
                <a:gd name="T65" fmla="*/ 182 h 393"/>
                <a:gd name="T66" fmla="*/ 124 w 230"/>
                <a:gd name="T67" fmla="*/ 203 h 393"/>
                <a:gd name="T68" fmla="*/ 127 w 230"/>
                <a:gd name="T69" fmla="*/ 220 h 393"/>
                <a:gd name="T70" fmla="*/ 122 w 230"/>
                <a:gd name="T71" fmla="*/ 233 h 393"/>
                <a:gd name="T72" fmla="*/ 121 w 230"/>
                <a:gd name="T73" fmla="*/ 246 h 393"/>
                <a:gd name="T74" fmla="*/ 119 w 230"/>
                <a:gd name="T75" fmla="*/ 259 h 393"/>
                <a:gd name="T76" fmla="*/ 119 w 230"/>
                <a:gd name="T77" fmla="*/ 272 h 393"/>
                <a:gd name="T78" fmla="*/ 118 w 230"/>
                <a:gd name="T79" fmla="*/ 284 h 393"/>
                <a:gd name="T80" fmla="*/ 118 w 230"/>
                <a:gd name="T81" fmla="*/ 294 h 393"/>
                <a:gd name="T82" fmla="*/ 118 w 230"/>
                <a:gd name="T83" fmla="*/ 301 h 393"/>
                <a:gd name="T84" fmla="*/ 118 w 230"/>
                <a:gd name="T85" fmla="*/ 308 h 393"/>
                <a:gd name="T86" fmla="*/ 117 w 230"/>
                <a:gd name="T87" fmla="*/ 313 h 393"/>
                <a:gd name="T88" fmla="*/ 118 w 230"/>
                <a:gd name="T89" fmla="*/ 321 h 393"/>
                <a:gd name="T90" fmla="*/ 119 w 230"/>
                <a:gd name="T91" fmla="*/ 333 h 393"/>
                <a:gd name="T92" fmla="*/ 124 w 230"/>
                <a:gd name="T93" fmla="*/ 346 h 393"/>
                <a:gd name="T94" fmla="*/ 128 w 230"/>
                <a:gd name="T95" fmla="*/ 359 h 393"/>
                <a:gd name="T96" fmla="*/ 137 w 230"/>
                <a:gd name="T97" fmla="*/ 372 h 393"/>
                <a:gd name="T98" fmla="*/ 145 w 230"/>
                <a:gd name="T99" fmla="*/ 382 h 393"/>
                <a:gd name="T100" fmla="*/ 158 w 230"/>
                <a:gd name="T101" fmla="*/ 393 h 3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0"/>
                <a:gd name="T154" fmla="*/ 0 h 393"/>
                <a:gd name="T155" fmla="*/ 230 w 230"/>
                <a:gd name="T156" fmla="*/ 393 h 3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0" h="393">
                  <a:moveTo>
                    <a:pt x="158" y="393"/>
                  </a:moveTo>
                  <a:lnTo>
                    <a:pt x="171" y="377"/>
                  </a:lnTo>
                  <a:lnTo>
                    <a:pt x="189" y="353"/>
                  </a:lnTo>
                  <a:lnTo>
                    <a:pt x="207" y="320"/>
                  </a:lnTo>
                  <a:lnTo>
                    <a:pt x="223" y="284"/>
                  </a:lnTo>
                  <a:lnTo>
                    <a:pt x="230" y="242"/>
                  </a:lnTo>
                  <a:lnTo>
                    <a:pt x="229" y="199"/>
                  </a:lnTo>
                  <a:lnTo>
                    <a:pt x="212" y="156"/>
                  </a:lnTo>
                  <a:lnTo>
                    <a:pt x="178" y="115"/>
                  </a:lnTo>
                  <a:lnTo>
                    <a:pt x="135" y="137"/>
                  </a:lnTo>
                  <a:lnTo>
                    <a:pt x="171" y="95"/>
                  </a:lnTo>
                  <a:lnTo>
                    <a:pt x="160" y="85"/>
                  </a:lnTo>
                  <a:lnTo>
                    <a:pt x="144" y="72"/>
                  </a:lnTo>
                  <a:lnTo>
                    <a:pt x="122" y="55"/>
                  </a:lnTo>
                  <a:lnTo>
                    <a:pt x="99" y="38"/>
                  </a:lnTo>
                  <a:lnTo>
                    <a:pt x="73" y="20"/>
                  </a:lnTo>
                  <a:lnTo>
                    <a:pt x="49" y="7"/>
                  </a:lnTo>
                  <a:lnTo>
                    <a:pt x="24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1" y="12"/>
                  </a:lnTo>
                  <a:lnTo>
                    <a:pt x="11" y="20"/>
                  </a:lnTo>
                  <a:lnTo>
                    <a:pt x="11" y="33"/>
                  </a:lnTo>
                  <a:lnTo>
                    <a:pt x="9" y="43"/>
                  </a:lnTo>
                  <a:lnTo>
                    <a:pt x="6" y="55"/>
                  </a:lnTo>
                  <a:lnTo>
                    <a:pt x="3" y="63"/>
                  </a:lnTo>
                  <a:lnTo>
                    <a:pt x="0" y="72"/>
                  </a:lnTo>
                  <a:lnTo>
                    <a:pt x="10" y="76"/>
                  </a:lnTo>
                  <a:lnTo>
                    <a:pt x="27" y="89"/>
                  </a:lnTo>
                  <a:lnTo>
                    <a:pt x="47" y="108"/>
                  </a:lnTo>
                  <a:lnTo>
                    <a:pt x="72" y="133"/>
                  </a:lnTo>
                  <a:lnTo>
                    <a:pt x="94" y="157"/>
                  </a:lnTo>
                  <a:lnTo>
                    <a:pt x="112" y="182"/>
                  </a:lnTo>
                  <a:lnTo>
                    <a:pt x="124" y="203"/>
                  </a:lnTo>
                  <a:lnTo>
                    <a:pt x="127" y="220"/>
                  </a:lnTo>
                  <a:lnTo>
                    <a:pt x="122" y="233"/>
                  </a:lnTo>
                  <a:lnTo>
                    <a:pt x="121" y="246"/>
                  </a:lnTo>
                  <a:lnTo>
                    <a:pt x="119" y="259"/>
                  </a:lnTo>
                  <a:lnTo>
                    <a:pt x="119" y="272"/>
                  </a:lnTo>
                  <a:lnTo>
                    <a:pt x="118" y="284"/>
                  </a:lnTo>
                  <a:lnTo>
                    <a:pt x="118" y="294"/>
                  </a:lnTo>
                  <a:lnTo>
                    <a:pt x="118" y="301"/>
                  </a:lnTo>
                  <a:lnTo>
                    <a:pt x="118" y="308"/>
                  </a:lnTo>
                  <a:lnTo>
                    <a:pt x="117" y="313"/>
                  </a:lnTo>
                  <a:lnTo>
                    <a:pt x="118" y="321"/>
                  </a:lnTo>
                  <a:lnTo>
                    <a:pt x="119" y="333"/>
                  </a:lnTo>
                  <a:lnTo>
                    <a:pt x="124" y="346"/>
                  </a:lnTo>
                  <a:lnTo>
                    <a:pt x="128" y="359"/>
                  </a:lnTo>
                  <a:lnTo>
                    <a:pt x="137" y="372"/>
                  </a:lnTo>
                  <a:lnTo>
                    <a:pt x="145" y="382"/>
                  </a:lnTo>
                  <a:lnTo>
                    <a:pt x="158" y="393"/>
                  </a:lnTo>
                  <a:close/>
                </a:path>
              </a:pathLst>
            </a:custGeom>
            <a:solidFill>
              <a:srgbClr val="D9000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419">
              <a:extLst>
                <a:ext uri="{FF2B5EF4-FFF2-40B4-BE49-F238E27FC236}">
                  <a16:creationId xmlns:a16="http://schemas.microsoft.com/office/drawing/2014/main" id="{4A7B9017-7886-45C3-9C89-0DEAF5BA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2936"/>
              <a:ext cx="181" cy="261"/>
            </a:xfrm>
            <a:custGeom>
              <a:avLst/>
              <a:gdLst>
                <a:gd name="T0" fmla="*/ 124 w 181"/>
                <a:gd name="T1" fmla="*/ 261 h 261"/>
                <a:gd name="T2" fmla="*/ 129 w 181"/>
                <a:gd name="T3" fmla="*/ 255 h 261"/>
                <a:gd name="T4" fmla="*/ 139 w 181"/>
                <a:gd name="T5" fmla="*/ 245 h 261"/>
                <a:gd name="T6" fmla="*/ 151 w 181"/>
                <a:gd name="T7" fmla="*/ 229 h 261"/>
                <a:gd name="T8" fmla="*/ 162 w 181"/>
                <a:gd name="T9" fmla="*/ 214 h 261"/>
                <a:gd name="T10" fmla="*/ 171 w 181"/>
                <a:gd name="T11" fmla="*/ 193 h 261"/>
                <a:gd name="T12" fmla="*/ 180 w 181"/>
                <a:gd name="T13" fmla="*/ 175 h 261"/>
                <a:gd name="T14" fmla="*/ 181 w 181"/>
                <a:gd name="T15" fmla="*/ 156 h 261"/>
                <a:gd name="T16" fmla="*/ 180 w 181"/>
                <a:gd name="T17" fmla="*/ 142 h 261"/>
                <a:gd name="T18" fmla="*/ 171 w 181"/>
                <a:gd name="T19" fmla="*/ 126 h 261"/>
                <a:gd name="T20" fmla="*/ 161 w 181"/>
                <a:gd name="T21" fmla="*/ 113 h 261"/>
                <a:gd name="T22" fmla="*/ 149 w 181"/>
                <a:gd name="T23" fmla="*/ 98 h 261"/>
                <a:gd name="T24" fmla="*/ 138 w 181"/>
                <a:gd name="T25" fmla="*/ 85 h 261"/>
                <a:gd name="T26" fmla="*/ 125 w 181"/>
                <a:gd name="T27" fmla="*/ 72 h 261"/>
                <a:gd name="T28" fmla="*/ 115 w 181"/>
                <a:gd name="T29" fmla="*/ 62 h 261"/>
                <a:gd name="T30" fmla="*/ 105 w 181"/>
                <a:gd name="T31" fmla="*/ 52 h 261"/>
                <a:gd name="T32" fmla="*/ 99 w 181"/>
                <a:gd name="T33" fmla="*/ 48 h 261"/>
                <a:gd name="T34" fmla="*/ 90 w 181"/>
                <a:gd name="T35" fmla="*/ 41 h 261"/>
                <a:gd name="T36" fmla="*/ 80 w 181"/>
                <a:gd name="T37" fmla="*/ 34 h 261"/>
                <a:gd name="T38" fmla="*/ 67 w 181"/>
                <a:gd name="T39" fmla="*/ 25 h 261"/>
                <a:gd name="T40" fmla="*/ 54 w 181"/>
                <a:gd name="T41" fmla="*/ 16 h 261"/>
                <a:gd name="T42" fmla="*/ 39 w 181"/>
                <a:gd name="T43" fmla="*/ 8 h 261"/>
                <a:gd name="T44" fmla="*/ 24 w 181"/>
                <a:gd name="T45" fmla="*/ 3 h 261"/>
                <a:gd name="T46" fmla="*/ 11 w 181"/>
                <a:gd name="T47" fmla="*/ 0 h 261"/>
                <a:gd name="T48" fmla="*/ 0 w 181"/>
                <a:gd name="T49" fmla="*/ 3 h 261"/>
                <a:gd name="T50" fmla="*/ 14 w 181"/>
                <a:gd name="T51" fmla="*/ 16 h 261"/>
                <a:gd name="T52" fmla="*/ 33 w 181"/>
                <a:gd name="T53" fmla="*/ 42 h 261"/>
                <a:gd name="T54" fmla="*/ 54 w 181"/>
                <a:gd name="T55" fmla="*/ 77 h 261"/>
                <a:gd name="T56" fmla="*/ 76 w 181"/>
                <a:gd name="T57" fmla="*/ 117 h 261"/>
                <a:gd name="T58" fmla="*/ 95 w 181"/>
                <a:gd name="T59" fmla="*/ 156 h 261"/>
                <a:gd name="T60" fmla="*/ 111 w 181"/>
                <a:gd name="T61" fmla="*/ 196 h 261"/>
                <a:gd name="T62" fmla="*/ 121 w 181"/>
                <a:gd name="T63" fmla="*/ 232 h 261"/>
                <a:gd name="T64" fmla="*/ 124 w 181"/>
                <a:gd name="T65" fmla="*/ 261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"/>
                <a:gd name="T100" fmla="*/ 0 h 261"/>
                <a:gd name="T101" fmla="*/ 181 w 181"/>
                <a:gd name="T102" fmla="*/ 261 h 2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" h="261">
                  <a:moveTo>
                    <a:pt x="124" y="261"/>
                  </a:moveTo>
                  <a:lnTo>
                    <a:pt x="129" y="255"/>
                  </a:lnTo>
                  <a:lnTo>
                    <a:pt x="139" y="245"/>
                  </a:lnTo>
                  <a:lnTo>
                    <a:pt x="151" y="229"/>
                  </a:lnTo>
                  <a:lnTo>
                    <a:pt x="162" y="214"/>
                  </a:lnTo>
                  <a:lnTo>
                    <a:pt x="171" y="193"/>
                  </a:lnTo>
                  <a:lnTo>
                    <a:pt x="180" y="175"/>
                  </a:lnTo>
                  <a:lnTo>
                    <a:pt x="181" y="156"/>
                  </a:lnTo>
                  <a:lnTo>
                    <a:pt x="180" y="142"/>
                  </a:lnTo>
                  <a:lnTo>
                    <a:pt x="171" y="126"/>
                  </a:lnTo>
                  <a:lnTo>
                    <a:pt x="161" y="113"/>
                  </a:lnTo>
                  <a:lnTo>
                    <a:pt x="149" y="98"/>
                  </a:lnTo>
                  <a:lnTo>
                    <a:pt x="138" y="85"/>
                  </a:lnTo>
                  <a:lnTo>
                    <a:pt x="125" y="72"/>
                  </a:lnTo>
                  <a:lnTo>
                    <a:pt x="115" y="62"/>
                  </a:lnTo>
                  <a:lnTo>
                    <a:pt x="105" y="52"/>
                  </a:lnTo>
                  <a:lnTo>
                    <a:pt x="99" y="48"/>
                  </a:lnTo>
                  <a:lnTo>
                    <a:pt x="90" y="41"/>
                  </a:lnTo>
                  <a:lnTo>
                    <a:pt x="80" y="34"/>
                  </a:lnTo>
                  <a:lnTo>
                    <a:pt x="67" y="25"/>
                  </a:lnTo>
                  <a:lnTo>
                    <a:pt x="54" y="16"/>
                  </a:lnTo>
                  <a:lnTo>
                    <a:pt x="39" y="8"/>
                  </a:lnTo>
                  <a:lnTo>
                    <a:pt x="24" y="3"/>
                  </a:lnTo>
                  <a:lnTo>
                    <a:pt x="11" y="0"/>
                  </a:lnTo>
                  <a:lnTo>
                    <a:pt x="0" y="3"/>
                  </a:lnTo>
                  <a:lnTo>
                    <a:pt x="14" y="16"/>
                  </a:lnTo>
                  <a:lnTo>
                    <a:pt x="33" y="42"/>
                  </a:lnTo>
                  <a:lnTo>
                    <a:pt x="54" y="77"/>
                  </a:lnTo>
                  <a:lnTo>
                    <a:pt x="76" y="117"/>
                  </a:lnTo>
                  <a:lnTo>
                    <a:pt x="95" y="156"/>
                  </a:lnTo>
                  <a:lnTo>
                    <a:pt x="111" y="196"/>
                  </a:lnTo>
                  <a:lnTo>
                    <a:pt x="121" y="232"/>
                  </a:lnTo>
                  <a:lnTo>
                    <a:pt x="124" y="261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Freeform 420">
              <a:extLst>
                <a:ext uri="{FF2B5EF4-FFF2-40B4-BE49-F238E27FC236}">
                  <a16:creationId xmlns:a16="http://schemas.microsoft.com/office/drawing/2014/main" id="{8F300163-63E7-4A70-81EA-1D710B67C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2879"/>
              <a:ext cx="204" cy="353"/>
            </a:xfrm>
            <a:custGeom>
              <a:avLst/>
              <a:gdLst>
                <a:gd name="T0" fmla="*/ 148 w 204"/>
                <a:gd name="T1" fmla="*/ 353 h 353"/>
                <a:gd name="T2" fmla="*/ 157 w 204"/>
                <a:gd name="T3" fmla="*/ 340 h 353"/>
                <a:gd name="T4" fmla="*/ 171 w 204"/>
                <a:gd name="T5" fmla="*/ 319 h 353"/>
                <a:gd name="T6" fmla="*/ 184 w 204"/>
                <a:gd name="T7" fmla="*/ 292 h 353"/>
                <a:gd name="T8" fmla="*/ 199 w 204"/>
                <a:gd name="T9" fmla="*/ 260 h 353"/>
                <a:gd name="T10" fmla="*/ 204 w 204"/>
                <a:gd name="T11" fmla="*/ 223 h 353"/>
                <a:gd name="T12" fmla="*/ 203 w 204"/>
                <a:gd name="T13" fmla="*/ 184 h 353"/>
                <a:gd name="T14" fmla="*/ 190 w 204"/>
                <a:gd name="T15" fmla="*/ 144 h 353"/>
                <a:gd name="T16" fmla="*/ 164 w 204"/>
                <a:gd name="T17" fmla="*/ 106 h 353"/>
                <a:gd name="T18" fmla="*/ 117 w 204"/>
                <a:gd name="T19" fmla="*/ 129 h 353"/>
                <a:gd name="T20" fmla="*/ 140 w 204"/>
                <a:gd name="T21" fmla="*/ 85 h 353"/>
                <a:gd name="T22" fmla="*/ 131 w 204"/>
                <a:gd name="T23" fmla="*/ 75 h 353"/>
                <a:gd name="T24" fmla="*/ 118 w 204"/>
                <a:gd name="T25" fmla="*/ 62 h 353"/>
                <a:gd name="T26" fmla="*/ 101 w 204"/>
                <a:gd name="T27" fmla="*/ 47 h 353"/>
                <a:gd name="T28" fmla="*/ 82 w 204"/>
                <a:gd name="T29" fmla="*/ 33 h 353"/>
                <a:gd name="T30" fmla="*/ 62 w 204"/>
                <a:gd name="T31" fmla="*/ 19 h 353"/>
                <a:gd name="T32" fmla="*/ 43 w 204"/>
                <a:gd name="T33" fmla="*/ 8 h 353"/>
                <a:gd name="T34" fmla="*/ 26 w 204"/>
                <a:gd name="T35" fmla="*/ 1 h 353"/>
                <a:gd name="T36" fmla="*/ 13 w 204"/>
                <a:gd name="T37" fmla="*/ 0 h 353"/>
                <a:gd name="T38" fmla="*/ 0 w 204"/>
                <a:gd name="T39" fmla="*/ 50 h 353"/>
                <a:gd name="T40" fmla="*/ 3 w 204"/>
                <a:gd name="T41" fmla="*/ 44 h 353"/>
                <a:gd name="T42" fmla="*/ 10 w 204"/>
                <a:gd name="T43" fmla="*/ 34 h 353"/>
                <a:gd name="T44" fmla="*/ 21 w 204"/>
                <a:gd name="T45" fmla="*/ 24 h 353"/>
                <a:gd name="T46" fmla="*/ 33 w 204"/>
                <a:gd name="T47" fmla="*/ 19 h 353"/>
                <a:gd name="T48" fmla="*/ 39 w 204"/>
                <a:gd name="T49" fmla="*/ 21 h 353"/>
                <a:gd name="T50" fmla="*/ 50 w 204"/>
                <a:gd name="T51" fmla="*/ 29 h 353"/>
                <a:gd name="T52" fmla="*/ 63 w 204"/>
                <a:gd name="T53" fmla="*/ 40 h 353"/>
                <a:gd name="T54" fmla="*/ 79 w 204"/>
                <a:gd name="T55" fmla="*/ 55 h 353"/>
                <a:gd name="T56" fmla="*/ 92 w 204"/>
                <a:gd name="T57" fmla="*/ 68 h 353"/>
                <a:gd name="T58" fmla="*/ 104 w 204"/>
                <a:gd name="T59" fmla="*/ 79 h 353"/>
                <a:gd name="T60" fmla="*/ 112 w 204"/>
                <a:gd name="T61" fmla="*/ 88 h 353"/>
                <a:gd name="T62" fmla="*/ 117 w 204"/>
                <a:gd name="T63" fmla="*/ 92 h 353"/>
                <a:gd name="T64" fmla="*/ 117 w 204"/>
                <a:gd name="T65" fmla="*/ 129 h 353"/>
                <a:gd name="T66" fmla="*/ 160 w 204"/>
                <a:gd name="T67" fmla="*/ 129 h 353"/>
                <a:gd name="T68" fmla="*/ 161 w 204"/>
                <a:gd name="T69" fmla="*/ 132 h 353"/>
                <a:gd name="T70" fmla="*/ 168 w 204"/>
                <a:gd name="T71" fmla="*/ 145 h 353"/>
                <a:gd name="T72" fmla="*/ 174 w 204"/>
                <a:gd name="T73" fmla="*/ 164 h 353"/>
                <a:gd name="T74" fmla="*/ 181 w 204"/>
                <a:gd name="T75" fmla="*/ 190 h 353"/>
                <a:gd name="T76" fmla="*/ 183 w 204"/>
                <a:gd name="T77" fmla="*/ 219 h 353"/>
                <a:gd name="T78" fmla="*/ 177 w 204"/>
                <a:gd name="T79" fmla="*/ 253 h 353"/>
                <a:gd name="T80" fmla="*/ 161 w 204"/>
                <a:gd name="T81" fmla="*/ 289 h 353"/>
                <a:gd name="T82" fmla="*/ 134 w 204"/>
                <a:gd name="T83" fmla="*/ 328 h 353"/>
                <a:gd name="T84" fmla="*/ 134 w 204"/>
                <a:gd name="T85" fmla="*/ 331 h 353"/>
                <a:gd name="T86" fmla="*/ 135 w 204"/>
                <a:gd name="T87" fmla="*/ 340 h 353"/>
                <a:gd name="T88" fmla="*/ 140 w 204"/>
                <a:gd name="T89" fmla="*/ 348 h 353"/>
                <a:gd name="T90" fmla="*/ 148 w 204"/>
                <a:gd name="T91" fmla="*/ 353 h 3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4"/>
                <a:gd name="T139" fmla="*/ 0 h 353"/>
                <a:gd name="T140" fmla="*/ 204 w 204"/>
                <a:gd name="T141" fmla="*/ 353 h 3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4" h="353">
                  <a:moveTo>
                    <a:pt x="148" y="353"/>
                  </a:moveTo>
                  <a:lnTo>
                    <a:pt x="157" y="340"/>
                  </a:lnTo>
                  <a:lnTo>
                    <a:pt x="171" y="319"/>
                  </a:lnTo>
                  <a:lnTo>
                    <a:pt x="184" y="292"/>
                  </a:lnTo>
                  <a:lnTo>
                    <a:pt x="199" y="260"/>
                  </a:lnTo>
                  <a:lnTo>
                    <a:pt x="204" y="223"/>
                  </a:lnTo>
                  <a:lnTo>
                    <a:pt x="203" y="184"/>
                  </a:lnTo>
                  <a:lnTo>
                    <a:pt x="190" y="144"/>
                  </a:lnTo>
                  <a:lnTo>
                    <a:pt x="164" y="106"/>
                  </a:lnTo>
                  <a:lnTo>
                    <a:pt x="117" y="129"/>
                  </a:lnTo>
                  <a:lnTo>
                    <a:pt x="140" y="85"/>
                  </a:lnTo>
                  <a:lnTo>
                    <a:pt x="131" y="75"/>
                  </a:lnTo>
                  <a:lnTo>
                    <a:pt x="118" y="62"/>
                  </a:lnTo>
                  <a:lnTo>
                    <a:pt x="101" y="47"/>
                  </a:lnTo>
                  <a:lnTo>
                    <a:pt x="82" y="33"/>
                  </a:lnTo>
                  <a:lnTo>
                    <a:pt x="62" y="19"/>
                  </a:lnTo>
                  <a:lnTo>
                    <a:pt x="43" y="8"/>
                  </a:lnTo>
                  <a:lnTo>
                    <a:pt x="26" y="1"/>
                  </a:lnTo>
                  <a:lnTo>
                    <a:pt x="13" y="0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10" y="34"/>
                  </a:lnTo>
                  <a:lnTo>
                    <a:pt x="21" y="24"/>
                  </a:lnTo>
                  <a:lnTo>
                    <a:pt x="33" y="19"/>
                  </a:lnTo>
                  <a:lnTo>
                    <a:pt x="39" y="21"/>
                  </a:lnTo>
                  <a:lnTo>
                    <a:pt x="50" y="29"/>
                  </a:lnTo>
                  <a:lnTo>
                    <a:pt x="63" y="40"/>
                  </a:lnTo>
                  <a:lnTo>
                    <a:pt x="79" y="55"/>
                  </a:lnTo>
                  <a:lnTo>
                    <a:pt x="92" y="68"/>
                  </a:lnTo>
                  <a:lnTo>
                    <a:pt x="104" y="79"/>
                  </a:lnTo>
                  <a:lnTo>
                    <a:pt x="112" y="88"/>
                  </a:lnTo>
                  <a:lnTo>
                    <a:pt x="117" y="92"/>
                  </a:lnTo>
                  <a:lnTo>
                    <a:pt x="117" y="129"/>
                  </a:lnTo>
                  <a:lnTo>
                    <a:pt x="160" y="129"/>
                  </a:lnTo>
                  <a:lnTo>
                    <a:pt x="161" y="132"/>
                  </a:lnTo>
                  <a:lnTo>
                    <a:pt x="168" y="145"/>
                  </a:lnTo>
                  <a:lnTo>
                    <a:pt x="174" y="164"/>
                  </a:lnTo>
                  <a:lnTo>
                    <a:pt x="181" y="190"/>
                  </a:lnTo>
                  <a:lnTo>
                    <a:pt x="183" y="219"/>
                  </a:lnTo>
                  <a:lnTo>
                    <a:pt x="177" y="253"/>
                  </a:lnTo>
                  <a:lnTo>
                    <a:pt x="161" y="289"/>
                  </a:lnTo>
                  <a:lnTo>
                    <a:pt x="134" y="328"/>
                  </a:lnTo>
                  <a:lnTo>
                    <a:pt x="134" y="331"/>
                  </a:lnTo>
                  <a:lnTo>
                    <a:pt x="135" y="340"/>
                  </a:lnTo>
                  <a:lnTo>
                    <a:pt x="140" y="348"/>
                  </a:lnTo>
                  <a:lnTo>
                    <a:pt x="148" y="353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Freeform 421">
              <a:extLst>
                <a:ext uri="{FF2B5EF4-FFF2-40B4-BE49-F238E27FC236}">
                  <a16:creationId xmlns:a16="http://schemas.microsoft.com/office/drawing/2014/main" id="{C2100C34-D26B-4D4B-BACA-4624208AF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74"/>
              <a:ext cx="321" cy="325"/>
            </a:xfrm>
            <a:custGeom>
              <a:avLst/>
              <a:gdLst>
                <a:gd name="T0" fmla="*/ 107 w 321"/>
                <a:gd name="T1" fmla="*/ 19 h 325"/>
                <a:gd name="T2" fmla="*/ 92 w 321"/>
                <a:gd name="T3" fmla="*/ 27 h 325"/>
                <a:gd name="T4" fmla="*/ 76 w 321"/>
                <a:gd name="T5" fmla="*/ 44 h 325"/>
                <a:gd name="T6" fmla="*/ 59 w 321"/>
                <a:gd name="T7" fmla="*/ 66 h 325"/>
                <a:gd name="T8" fmla="*/ 43 w 321"/>
                <a:gd name="T9" fmla="*/ 92 h 325"/>
                <a:gd name="T10" fmla="*/ 26 w 321"/>
                <a:gd name="T11" fmla="*/ 116 h 325"/>
                <a:gd name="T12" fmla="*/ 14 w 321"/>
                <a:gd name="T13" fmla="*/ 142 h 325"/>
                <a:gd name="T14" fmla="*/ 6 w 321"/>
                <a:gd name="T15" fmla="*/ 163 h 325"/>
                <a:gd name="T16" fmla="*/ 3 w 321"/>
                <a:gd name="T17" fmla="*/ 180 h 325"/>
                <a:gd name="T18" fmla="*/ 1 w 321"/>
                <a:gd name="T19" fmla="*/ 194 h 325"/>
                <a:gd name="T20" fmla="*/ 0 w 321"/>
                <a:gd name="T21" fmla="*/ 216 h 325"/>
                <a:gd name="T22" fmla="*/ 0 w 321"/>
                <a:gd name="T23" fmla="*/ 240 h 325"/>
                <a:gd name="T24" fmla="*/ 6 w 321"/>
                <a:gd name="T25" fmla="*/ 266 h 325"/>
                <a:gd name="T26" fmla="*/ 14 w 321"/>
                <a:gd name="T27" fmla="*/ 289 h 325"/>
                <a:gd name="T28" fmla="*/ 29 w 321"/>
                <a:gd name="T29" fmla="*/ 308 h 325"/>
                <a:gd name="T30" fmla="*/ 52 w 321"/>
                <a:gd name="T31" fmla="*/ 321 h 325"/>
                <a:gd name="T32" fmla="*/ 86 w 321"/>
                <a:gd name="T33" fmla="*/ 325 h 325"/>
                <a:gd name="T34" fmla="*/ 122 w 321"/>
                <a:gd name="T35" fmla="*/ 318 h 325"/>
                <a:gd name="T36" fmla="*/ 159 w 321"/>
                <a:gd name="T37" fmla="*/ 309 h 325"/>
                <a:gd name="T38" fmla="*/ 192 w 321"/>
                <a:gd name="T39" fmla="*/ 295 h 325"/>
                <a:gd name="T40" fmla="*/ 222 w 321"/>
                <a:gd name="T41" fmla="*/ 279 h 325"/>
                <a:gd name="T42" fmla="*/ 248 w 321"/>
                <a:gd name="T43" fmla="*/ 259 h 325"/>
                <a:gd name="T44" fmla="*/ 271 w 321"/>
                <a:gd name="T45" fmla="*/ 239 h 325"/>
                <a:gd name="T46" fmla="*/ 288 w 321"/>
                <a:gd name="T47" fmla="*/ 219 h 325"/>
                <a:gd name="T48" fmla="*/ 301 w 321"/>
                <a:gd name="T49" fmla="*/ 199 h 325"/>
                <a:gd name="T50" fmla="*/ 307 w 321"/>
                <a:gd name="T51" fmla="*/ 176 h 325"/>
                <a:gd name="T52" fmla="*/ 314 w 321"/>
                <a:gd name="T53" fmla="*/ 152 h 325"/>
                <a:gd name="T54" fmla="*/ 318 w 321"/>
                <a:gd name="T55" fmla="*/ 128 h 325"/>
                <a:gd name="T56" fmla="*/ 321 w 321"/>
                <a:gd name="T57" fmla="*/ 104 h 325"/>
                <a:gd name="T58" fmla="*/ 320 w 321"/>
                <a:gd name="T59" fmla="*/ 79 h 325"/>
                <a:gd name="T60" fmla="*/ 316 w 321"/>
                <a:gd name="T61" fmla="*/ 57 h 325"/>
                <a:gd name="T62" fmla="*/ 307 w 321"/>
                <a:gd name="T63" fmla="*/ 39 h 325"/>
                <a:gd name="T64" fmla="*/ 294 w 321"/>
                <a:gd name="T65" fmla="*/ 24 h 325"/>
                <a:gd name="T66" fmla="*/ 274 w 321"/>
                <a:gd name="T67" fmla="*/ 13 h 325"/>
                <a:gd name="T68" fmla="*/ 251 w 321"/>
                <a:gd name="T69" fmla="*/ 6 h 325"/>
                <a:gd name="T70" fmla="*/ 225 w 321"/>
                <a:gd name="T71" fmla="*/ 0 h 325"/>
                <a:gd name="T72" fmla="*/ 200 w 321"/>
                <a:gd name="T73" fmla="*/ 0 h 325"/>
                <a:gd name="T74" fmla="*/ 173 w 321"/>
                <a:gd name="T75" fmla="*/ 0 h 325"/>
                <a:gd name="T76" fmla="*/ 148 w 321"/>
                <a:gd name="T77" fmla="*/ 4 h 325"/>
                <a:gd name="T78" fmla="*/ 125 w 321"/>
                <a:gd name="T79" fmla="*/ 10 h 325"/>
                <a:gd name="T80" fmla="*/ 107 w 321"/>
                <a:gd name="T81" fmla="*/ 19 h 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1"/>
                <a:gd name="T124" fmla="*/ 0 h 325"/>
                <a:gd name="T125" fmla="*/ 321 w 321"/>
                <a:gd name="T126" fmla="*/ 325 h 3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1" h="325">
                  <a:moveTo>
                    <a:pt x="107" y="19"/>
                  </a:moveTo>
                  <a:lnTo>
                    <a:pt x="92" y="27"/>
                  </a:lnTo>
                  <a:lnTo>
                    <a:pt x="76" y="44"/>
                  </a:lnTo>
                  <a:lnTo>
                    <a:pt x="59" y="66"/>
                  </a:lnTo>
                  <a:lnTo>
                    <a:pt x="43" y="92"/>
                  </a:lnTo>
                  <a:lnTo>
                    <a:pt x="26" y="116"/>
                  </a:lnTo>
                  <a:lnTo>
                    <a:pt x="14" y="142"/>
                  </a:lnTo>
                  <a:lnTo>
                    <a:pt x="6" y="163"/>
                  </a:lnTo>
                  <a:lnTo>
                    <a:pt x="3" y="180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6" y="266"/>
                  </a:lnTo>
                  <a:lnTo>
                    <a:pt x="14" y="289"/>
                  </a:lnTo>
                  <a:lnTo>
                    <a:pt x="29" y="308"/>
                  </a:lnTo>
                  <a:lnTo>
                    <a:pt x="52" y="321"/>
                  </a:lnTo>
                  <a:lnTo>
                    <a:pt x="86" y="325"/>
                  </a:lnTo>
                  <a:lnTo>
                    <a:pt x="122" y="318"/>
                  </a:lnTo>
                  <a:lnTo>
                    <a:pt x="159" y="309"/>
                  </a:lnTo>
                  <a:lnTo>
                    <a:pt x="192" y="295"/>
                  </a:lnTo>
                  <a:lnTo>
                    <a:pt x="222" y="279"/>
                  </a:lnTo>
                  <a:lnTo>
                    <a:pt x="248" y="259"/>
                  </a:lnTo>
                  <a:lnTo>
                    <a:pt x="271" y="239"/>
                  </a:lnTo>
                  <a:lnTo>
                    <a:pt x="288" y="219"/>
                  </a:lnTo>
                  <a:lnTo>
                    <a:pt x="301" y="199"/>
                  </a:lnTo>
                  <a:lnTo>
                    <a:pt x="307" y="176"/>
                  </a:lnTo>
                  <a:lnTo>
                    <a:pt x="314" y="152"/>
                  </a:lnTo>
                  <a:lnTo>
                    <a:pt x="318" y="128"/>
                  </a:lnTo>
                  <a:lnTo>
                    <a:pt x="321" y="104"/>
                  </a:lnTo>
                  <a:lnTo>
                    <a:pt x="320" y="79"/>
                  </a:lnTo>
                  <a:lnTo>
                    <a:pt x="316" y="57"/>
                  </a:lnTo>
                  <a:lnTo>
                    <a:pt x="307" y="39"/>
                  </a:lnTo>
                  <a:lnTo>
                    <a:pt x="294" y="24"/>
                  </a:lnTo>
                  <a:lnTo>
                    <a:pt x="274" y="13"/>
                  </a:lnTo>
                  <a:lnTo>
                    <a:pt x="251" y="6"/>
                  </a:lnTo>
                  <a:lnTo>
                    <a:pt x="225" y="0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8" y="4"/>
                  </a:lnTo>
                  <a:lnTo>
                    <a:pt x="125" y="10"/>
                  </a:lnTo>
                  <a:lnTo>
                    <a:pt x="107" y="19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Freeform 422">
              <a:extLst>
                <a:ext uri="{FF2B5EF4-FFF2-40B4-BE49-F238E27FC236}">
                  <a16:creationId xmlns:a16="http://schemas.microsoft.com/office/drawing/2014/main" id="{8A0AF519-C209-4A61-A131-1C65982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3067"/>
              <a:ext cx="204" cy="119"/>
            </a:xfrm>
            <a:custGeom>
              <a:avLst/>
              <a:gdLst>
                <a:gd name="T0" fmla="*/ 204 w 204"/>
                <a:gd name="T1" fmla="*/ 74 h 119"/>
                <a:gd name="T2" fmla="*/ 196 w 204"/>
                <a:gd name="T3" fmla="*/ 71 h 119"/>
                <a:gd name="T4" fmla="*/ 187 w 204"/>
                <a:gd name="T5" fmla="*/ 67 h 119"/>
                <a:gd name="T6" fmla="*/ 177 w 204"/>
                <a:gd name="T7" fmla="*/ 59 h 119"/>
                <a:gd name="T8" fmla="*/ 167 w 204"/>
                <a:gd name="T9" fmla="*/ 52 h 119"/>
                <a:gd name="T10" fmla="*/ 155 w 204"/>
                <a:gd name="T11" fmla="*/ 42 h 119"/>
                <a:gd name="T12" fmla="*/ 147 w 204"/>
                <a:gd name="T13" fmla="*/ 32 h 119"/>
                <a:gd name="T14" fmla="*/ 138 w 204"/>
                <a:gd name="T15" fmla="*/ 23 h 119"/>
                <a:gd name="T16" fmla="*/ 135 w 204"/>
                <a:gd name="T17" fmla="*/ 18 h 119"/>
                <a:gd name="T18" fmla="*/ 128 w 204"/>
                <a:gd name="T19" fmla="*/ 11 h 119"/>
                <a:gd name="T20" fmla="*/ 116 w 204"/>
                <a:gd name="T21" fmla="*/ 6 h 119"/>
                <a:gd name="T22" fmla="*/ 99 w 204"/>
                <a:gd name="T23" fmla="*/ 2 h 119"/>
                <a:gd name="T24" fmla="*/ 83 w 204"/>
                <a:gd name="T25" fmla="*/ 2 h 119"/>
                <a:gd name="T26" fmla="*/ 63 w 204"/>
                <a:gd name="T27" fmla="*/ 0 h 119"/>
                <a:gd name="T28" fmla="*/ 47 w 204"/>
                <a:gd name="T29" fmla="*/ 3 h 119"/>
                <a:gd name="T30" fmla="*/ 31 w 204"/>
                <a:gd name="T31" fmla="*/ 8 h 119"/>
                <a:gd name="T32" fmla="*/ 23 w 204"/>
                <a:gd name="T33" fmla="*/ 15 h 119"/>
                <a:gd name="T34" fmla="*/ 10 w 204"/>
                <a:gd name="T35" fmla="*/ 26 h 119"/>
                <a:gd name="T36" fmla="*/ 4 w 204"/>
                <a:gd name="T37" fmla="*/ 39 h 119"/>
                <a:gd name="T38" fmla="*/ 0 w 204"/>
                <a:gd name="T39" fmla="*/ 52 h 119"/>
                <a:gd name="T40" fmla="*/ 3 w 204"/>
                <a:gd name="T41" fmla="*/ 65 h 119"/>
                <a:gd name="T42" fmla="*/ 7 w 204"/>
                <a:gd name="T43" fmla="*/ 75 h 119"/>
                <a:gd name="T44" fmla="*/ 16 w 204"/>
                <a:gd name="T45" fmla="*/ 84 h 119"/>
                <a:gd name="T46" fmla="*/ 26 w 204"/>
                <a:gd name="T47" fmla="*/ 90 h 119"/>
                <a:gd name="T48" fmla="*/ 41 w 204"/>
                <a:gd name="T49" fmla="*/ 93 h 119"/>
                <a:gd name="T50" fmla="*/ 57 w 204"/>
                <a:gd name="T51" fmla="*/ 91 h 119"/>
                <a:gd name="T52" fmla="*/ 77 w 204"/>
                <a:gd name="T53" fmla="*/ 91 h 119"/>
                <a:gd name="T54" fmla="*/ 98 w 204"/>
                <a:gd name="T55" fmla="*/ 91 h 119"/>
                <a:gd name="T56" fmla="*/ 119 w 204"/>
                <a:gd name="T57" fmla="*/ 93 h 119"/>
                <a:gd name="T58" fmla="*/ 137 w 204"/>
                <a:gd name="T59" fmla="*/ 94 h 119"/>
                <a:gd name="T60" fmla="*/ 152 w 204"/>
                <a:gd name="T61" fmla="*/ 98 h 119"/>
                <a:gd name="T62" fmla="*/ 161 w 204"/>
                <a:gd name="T63" fmla="*/ 106 h 119"/>
                <a:gd name="T64" fmla="*/ 165 w 204"/>
                <a:gd name="T65" fmla="*/ 119 h 119"/>
                <a:gd name="T66" fmla="*/ 161 w 204"/>
                <a:gd name="T67" fmla="*/ 110 h 119"/>
                <a:gd name="T68" fmla="*/ 154 w 204"/>
                <a:gd name="T69" fmla="*/ 101 h 119"/>
                <a:gd name="T70" fmla="*/ 142 w 204"/>
                <a:gd name="T71" fmla="*/ 91 h 119"/>
                <a:gd name="T72" fmla="*/ 126 w 204"/>
                <a:gd name="T73" fmla="*/ 83 h 119"/>
                <a:gd name="T74" fmla="*/ 108 w 204"/>
                <a:gd name="T75" fmla="*/ 74 h 119"/>
                <a:gd name="T76" fmla="*/ 90 w 204"/>
                <a:gd name="T77" fmla="*/ 67 h 119"/>
                <a:gd name="T78" fmla="*/ 73 w 204"/>
                <a:gd name="T79" fmla="*/ 62 h 119"/>
                <a:gd name="T80" fmla="*/ 62 w 204"/>
                <a:gd name="T81" fmla="*/ 61 h 119"/>
                <a:gd name="T82" fmla="*/ 52 w 204"/>
                <a:gd name="T83" fmla="*/ 57 h 119"/>
                <a:gd name="T84" fmla="*/ 47 w 204"/>
                <a:gd name="T85" fmla="*/ 52 h 119"/>
                <a:gd name="T86" fmla="*/ 47 w 204"/>
                <a:gd name="T87" fmla="*/ 45 h 119"/>
                <a:gd name="T88" fmla="*/ 52 w 204"/>
                <a:gd name="T89" fmla="*/ 39 h 119"/>
                <a:gd name="T90" fmla="*/ 56 w 204"/>
                <a:gd name="T91" fmla="*/ 32 h 119"/>
                <a:gd name="T92" fmla="*/ 63 w 204"/>
                <a:gd name="T93" fmla="*/ 28 h 119"/>
                <a:gd name="T94" fmla="*/ 72 w 204"/>
                <a:gd name="T95" fmla="*/ 25 h 119"/>
                <a:gd name="T96" fmla="*/ 80 w 204"/>
                <a:gd name="T97" fmla="*/ 28 h 119"/>
                <a:gd name="T98" fmla="*/ 89 w 204"/>
                <a:gd name="T99" fmla="*/ 31 h 119"/>
                <a:gd name="T100" fmla="*/ 103 w 204"/>
                <a:gd name="T101" fmla="*/ 39 h 119"/>
                <a:gd name="T102" fmla="*/ 121 w 204"/>
                <a:gd name="T103" fmla="*/ 49 h 119"/>
                <a:gd name="T104" fmla="*/ 139 w 204"/>
                <a:gd name="T105" fmla="*/ 61 h 119"/>
                <a:gd name="T106" fmla="*/ 158 w 204"/>
                <a:gd name="T107" fmla="*/ 68 h 119"/>
                <a:gd name="T108" fmla="*/ 175 w 204"/>
                <a:gd name="T109" fmla="*/ 75 h 119"/>
                <a:gd name="T110" fmla="*/ 191 w 204"/>
                <a:gd name="T111" fmla="*/ 77 h 119"/>
                <a:gd name="T112" fmla="*/ 204 w 204"/>
                <a:gd name="T113" fmla="*/ 74 h 1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119"/>
                <a:gd name="T173" fmla="*/ 204 w 204"/>
                <a:gd name="T174" fmla="*/ 119 h 1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119">
                  <a:moveTo>
                    <a:pt x="204" y="74"/>
                  </a:moveTo>
                  <a:lnTo>
                    <a:pt x="196" y="71"/>
                  </a:lnTo>
                  <a:lnTo>
                    <a:pt x="187" y="67"/>
                  </a:lnTo>
                  <a:lnTo>
                    <a:pt x="177" y="59"/>
                  </a:lnTo>
                  <a:lnTo>
                    <a:pt x="167" y="52"/>
                  </a:lnTo>
                  <a:lnTo>
                    <a:pt x="155" y="42"/>
                  </a:lnTo>
                  <a:lnTo>
                    <a:pt x="147" y="32"/>
                  </a:lnTo>
                  <a:lnTo>
                    <a:pt x="138" y="23"/>
                  </a:lnTo>
                  <a:lnTo>
                    <a:pt x="135" y="18"/>
                  </a:lnTo>
                  <a:lnTo>
                    <a:pt x="128" y="11"/>
                  </a:lnTo>
                  <a:lnTo>
                    <a:pt x="116" y="6"/>
                  </a:lnTo>
                  <a:lnTo>
                    <a:pt x="99" y="2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3"/>
                  </a:lnTo>
                  <a:lnTo>
                    <a:pt x="31" y="8"/>
                  </a:lnTo>
                  <a:lnTo>
                    <a:pt x="23" y="15"/>
                  </a:lnTo>
                  <a:lnTo>
                    <a:pt x="10" y="26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3" y="65"/>
                  </a:lnTo>
                  <a:lnTo>
                    <a:pt x="7" y="75"/>
                  </a:lnTo>
                  <a:lnTo>
                    <a:pt x="16" y="84"/>
                  </a:lnTo>
                  <a:lnTo>
                    <a:pt x="26" y="90"/>
                  </a:lnTo>
                  <a:lnTo>
                    <a:pt x="41" y="93"/>
                  </a:lnTo>
                  <a:lnTo>
                    <a:pt x="57" y="91"/>
                  </a:lnTo>
                  <a:lnTo>
                    <a:pt x="77" y="91"/>
                  </a:lnTo>
                  <a:lnTo>
                    <a:pt x="98" y="91"/>
                  </a:lnTo>
                  <a:lnTo>
                    <a:pt x="119" y="93"/>
                  </a:lnTo>
                  <a:lnTo>
                    <a:pt x="137" y="94"/>
                  </a:lnTo>
                  <a:lnTo>
                    <a:pt x="152" y="98"/>
                  </a:lnTo>
                  <a:lnTo>
                    <a:pt x="161" y="106"/>
                  </a:lnTo>
                  <a:lnTo>
                    <a:pt x="165" y="119"/>
                  </a:lnTo>
                  <a:lnTo>
                    <a:pt x="161" y="110"/>
                  </a:lnTo>
                  <a:lnTo>
                    <a:pt x="154" y="101"/>
                  </a:lnTo>
                  <a:lnTo>
                    <a:pt x="142" y="91"/>
                  </a:lnTo>
                  <a:lnTo>
                    <a:pt x="126" y="83"/>
                  </a:lnTo>
                  <a:lnTo>
                    <a:pt x="108" y="74"/>
                  </a:lnTo>
                  <a:lnTo>
                    <a:pt x="90" y="67"/>
                  </a:lnTo>
                  <a:lnTo>
                    <a:pt x="73" y="62"/>
                  </a:lnTo>
                  <a:lnTo>
                    <a:pt x="62" y="61"/>
                  </a:lnTo>
                  <a:lnTo>
                    <a:pt x="52" y="57"/>
                  </a:lnTo>
                  <a:lnTo>
                    <a:pt x="47" y="52"/>
                  </a:lnTo>
                  <a:lnTo>
                    <a:pt x="47" y="45"/>
                  </a:lnTo>
                  <a:lnTo>
                    <a:pt x="52" y="39"/>
                  </a:lnTo>
                  <a:lnTo>
                    <a:pt x="56" y="32"/>
                  </a:lnTo>
                  <a:lnTo>
                    <a:pt x="63" y="28"/>
                  </a:lnTo>
                  <a:lnTo>
                    <a:pt x="72" y="25"/>
                  </a:lnTo>
                  <a:lnTo>
                    <a:pt x="80" y="28"/>
                  </a:lnTo>
                  <a:lnTo>
                    <a:pt x="89" y="31"/>
                  </a:lnTo>
                  <a:lnTo>
                    <a:pt x="103" y="39"/>
                  </a:lnTo>
                  <a:lnTo>
                    <a:pt x="121" y="49"/>
                  </a:lnTo>
                  <a:lnTo>
                    <a:pt x="139" y="61"/>
                  </a:lnTo>
                  <a:lnTo>
                    <a:pt x="158" y="68"/>
                  </a:lnTo>
                  <a:lnTo>
                    <a:pt x="175" y="75"/>
                  </a:lnTo>
                  <a:lnTo>
                    <a:pt x="191" y="77"/>
                  </a:lnTo>
                  <a:lnTo>
                    <a:pt x="204" y="74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Freeform 423">
              <a:extLst>
                <a:ext uri="{FF2B5EF4-FFF2-40B4-BE49-F238E27FC236}">
                  <a16:creationId xmlns:a16="http://schemas.microsoft.com/office/drawing/2014/main" id="{5C1371C3-8F92-4ABE-8F1D-2BDAFA360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915"/>
              <a:ext cx="317" cy="364"/>
            </a:xfrm>
            <a:custGeom>
              <a:avLst/>
              <a:gdLst>
                <a:gd name="T0" fmla="*/ 1 w 317"/>
                <a:gd name="T1" fmla="*/ 88 h 364"/>
                <a:gd name="T2" fmla="*/ 11 w 317"/>
                <a:gd name="T3" fmla="*/ 63 h 364"/>
                <a:gd name="T4" fmla="*/ 30 w 317"/>
                <a:gd name="T5" fmla="*/ 39 h 364"/>
                <a:gd name="T6" fmla="*/ 57 w 317"/>
                <a:gd name="T7" fmla="*/ 21 h 364"/>
                <a:gd name="T8" fmla="*/ 93 w 317"/>
                <a:gd name="T9" fmla="*/ 66 h 364"/>
                <a:gd name="T10" fmla="*/ 121 w 317"/>
                <a:gd name="T11" fmla="*/ 0 h 364"/>
                <a:gd name="T12" fmla="*/ 148 w 317"/>
                <a:gd name="T13" fmla="*/ 4 h 364"/>
                <a:gd name="T14" fmla="*/ 191 w 317"/>
                <a:gd name="T15" fmla="*/ 11 h 364"/>
                <a:gd name="T16" fmla="*/ 234 w 317"/>
                <a:gd name="T17" fmla="*/ 20 h 364"/>
                <a:gd name="T18" fmla="*/ 263 w 317"/>
                <a:gd name="T19" fmla="*/ 29 h 364"/>
                <a:gd name="T20" fmla="*/ 285 w 317"/>
                <a:gd name="T21" fmla="*/ 56 h 364"/>
                <a:gd name="T22" fmla="*/ 302 w 317"/>
                <a:gd name="T23" fmla="*/ 98 h 364"/>
                <a:gd name="T24" fmla="*/ 312 w 317"/>
                <a:gd name="T25" fmla="*/ 147 h 364"/>
                <a:gd name="T26" fmla="*/ 312 w 317"/>
                <a:gd name="T27" fmla="*/ 196 h 364"/>
                <a:gd name="T28" fmla="*/ 292 w 317"/>
                <a:gd name="T29" fmla="*/ 253 h 364"/>
                <a:gd name="T30" fmla="*/ 253 w 317"/>
                <a:gd name="T31" fmla="*/ 309 h 364"/>
                <a:gd name="T32" fmla="*/ 203 w 317"/>
                <a:gd name="T33" fmla="*/ 351 h 364"/>
                <a:gd name="T34" fmla="*/ 184 w 317"/>
                <a:gd name="T35" fmla="*/ 351 h 364"/>
                <a:gd name="T36" fmla="*/ 188 w 317"/>
                <a:gd name="T37" fmla="*/ 332 h 364"/>
                <a:gd name="T38" fmla="*/ 178 w 317"/>
                <a:gd name="T39" fmla="*/ 315 h 364"/>
                <a:gd name="T40" fmla="*/ 190 w 317"/>
                <a:gd name="T41" fmla="*/ 295 h 364"/>
                <a:gd name="T42" fmla="*/ 216 w 317"/>
                <a:gd name="T43" fmla="*/ 240 h 364"/>
                <a:gd name="T44" fmla="*/ 229 w 317"/>
                <a:gd name="T45" fmla="*/ 177 h 364"/>
                <a:gd name="T46" fmla="*/ 223 w 317"/>
                <a:gd name="T47" fmla="*/ 129 h 364"/>
                <a:gd name="T48" fmla="*/ 194 w 317"/>
                <a:gd name="T49" fmla="*/ 111 h 364"/>
                <a:gd name="T50" fmla="*/ 160 w 317"/>
                <a:gd name="T51" fmla="*/ 101 h 364"/>
                <a:gd name="T52" fmla="*/ 128 w 317"/>
                <a:gd name="T53" fmla="*/ 98 h 364"/>
                <a:gd name="T54" fmla="*/ 103 w 317"/>
                <a:gd name="T55" fmla="*/ 103 h 364"/>
                <a:gd name="T56" fmla="*/ 90 w 317"/>
                <a:gd name="T57" fmla="*/ 118 h 364"/>
                <a:gd name="T58" fmla="*/ 77 w 317"/>
                <a:gd name="T59" fmla="*/ 124 h 364"/>
                <a:gd name="T60" fmla="*/ 65 w 317"/>
                <a:gd name="T61" fmla="*/ 124 h 364"/>
                <a:gd name="T62" fmla="*/ 0 w 317"/>
                <a:gd name="T63" fmla="*/ 96 h 3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7"/>
                <a:gd name="T97" fmla="*/ 0 h 364"/>
                <a:gd name="T98" fmla="*/ 317 w 317"/>
                <a:gd name="T99" fmla="*/ 364 h 3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7" h="364">
                  <a:moveTo>
                    <a:pt x="0" y="96"/>
                  </a:moveTo>
                  <a:lnTo>
                    <a:pt x="1" y="88"/>
                  </a:lnTo>
                  <a:lnTo>
                    <a:pt x="5" y="76"/>
                  </a:lnTo>
                  <a:lnTo>
                    <a:pt x="11" y="63"/>
                  </a:lnTo>
                  <a:lnTo>
                    <a:pt x="21" y="52"/>
                  </a:lnTo>
                  <a:lnTo>
                    <a:pt x="30" y="39"/>
                  </a:lnTo>
                  <a:lnTo>
                    <a:pt x="43" y="29"/>
                  </a:lnTo>
                  <a:lnTo>
                    <a:pt x="57" y="21"/>
                  </a:lnTo>
                  <a:lnTo>
                    <a:pt x="75" y="19"/>
                  </a:lnTo>
                  <a:lnTo>
                    <a:pt x="93" y="66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8" y="4"/>
                  </a:lnTo>
                  <a:lnTo>
                    <a:pt x="170" y="8"/>
                  </a:lnTo>
                  <a:lnTo>
                    <a:pt x="191" y="11"/>
                  </a:lnTo>
                  <a:lnTo>
                    <a:pt x="214" y="16"/>
                  </a:lnTo>
                  <a:lnTo>
                    <a:pt x="234" y="20"/>
                  </a:lnTo>
                  <a:lnTo>
                    <a:pt x="252" y="24"/>
                  </a:lnTo>
                  <a:lnTo>
                    <a:pt x="263" y="29"/>
                  </a:lnTo>
                  <a:lnTo>
                    <a:pt x="275" y="40"/>
                  </a:lnTo>
                  <a:lnTo>
                    <a:pt x="285" y="56"/>
                  </a:lnTo>
                  <a:lnTo>
                    <a:pt x="295" y="76"/>
                  </a:lnTo>
                  <a:lnTo>
                    <a:pt x="302" y="98"/>
                  </a:lnTo>
                  <a:lnTo>
                    <a:pt x="308" y="122"/>
                  </a:lnTo>
                  <a:lnTo>
                    <a:pt x="312" y="147"/>
                  </a:lnTo>
                  <a:lnTo>
                    <a:pt x="317" y="171"/>
                  </a:lnTo>
                  <a:lnTo>
                    <a:pt x="312" y="196"/>
                  </a:lnTo>
                  <a:lnTo>
                    <a:pt x="305" y="224"/>
                  </a:lnTo>
                  <a:lnTo>
                    <a:pt x="292" y="253"/>
                  </a:lnTo>
                  <a:lnTo>
                    <a:pt x="275" y="283"/>
                  </a:lnTo>
                  <a:lnTo>
                    <a:pt x="253" y="309"/>
                  </a:lnTo>
                  <a:lnTo>
                    <a:pt x="229" y="334"/>
                  </a:lnTo>
                  <a:lnTo>
                    <a:pt x="203" y="351"/>
                  </a:lnTo>
                  <a:lnTo>
                    <a:pt x="177" y="364"/>
                  </a:lnTo>
                  <a:lnTo>
                    <a:pt x="184" y="351"/>
                  </a:lnTo>
                  <a:lnTo>
                    <a:pt x="188" y="343"/>
                  </a:lnTo>
                  <a:lnTo>
                    <a:pt x="188" y="332"/>
                  </a:lnTo>
                  <a:lnTo>
                    <a:pt x="187" y="325"/>
                  </a:lnTo>
                  <a:lnTo>
                    <a:pt x="178" y="315"/>
                  </a:lnTo>
                  <a:lnTo>
                    <a:pt x="175" y="312"/>
                  </a:lnTo>
                  <a:lnTo>
                    <a:pt x="190" y="295"/>
                  </a:lnTo>
                  <a:lnTo>
                    <a:pt x="204" y="271"/>
                  </a:lnTo>
                  <a:lnTo>
                    <a:pt x="216" y="240"/>
                  </a:lnTo>
                  <a:lnTo>
                    <a:pt x="224" y="209"/>
                  </a:lnTo>
                  <a:lnTo>
                    <a:pt x="229" y="177"/>
                  </a:lnTo>
                  <a:lnTo>
                    <a:pt x="229" y="150"/>
                  </a:lnTo>
                  <a:lnTo>
                    <a:pt x="223" y="129"/>
                  </a:lnTo>
                  <a:lnTo>
                    <a:pt x="211" y="118"/>
                  </a:lnTo>
                  <a:lnTo>
                    <a:pt x="194" y="111"/>
                  </a:lnTo>
                  <a:lnTo>
                    <a:pt x="177" y="106"/>
                  </a:lnTo>
                  <a:lnTo>
                    <a:pt x="160" y="101"/>
                  </a:lnTo>
                  <a:lnTo>
                    <a:pt x="144" y="99"/>
                  </a:lnTo>
                  <a:lnTo>
                    <a:pt x="128" y="98"/>
                  </a:lnTo>
                  <a:lnTo>
                    <a:pt x="115" y="101"/>
                  </a:lnTo>
                  <a:lnTo>
                    <a:pt x="103" y="103"/>
                  </a:lnTo>
                  <a:lnTo>
                    <a:pt x="98" y="112"/>
                  </a:lnTo>
                  <a:lnTo>
                    <a:pt x="90" y="118"/>
                  </a:lnTo>
                  <a:lnTo>
                    <a:pt x="85" y="122"/>
                  </a:lnTo>
                  <a:lnTo>
                    <a:pt x="77" y="124"/>
                  </a:lnTo>
                  <a:lnTo>
                    <a:pt x="73" y="125"/>
                  </a:lnTo>
                  <a:lnTo>
                    <a:pt x="65" y="124"/>
                  </a:lnTo>
                  <a:lnTo>
                    <a:pt x="62" y="12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Freeform 424">
              <a:extLst>
                <a:ext uri="{FF2B5EF4-FFF2-40B4-BE49-F238E27FC236}">
                  <a16:creationId xmlns:a16="http://schemas.microsoft.com/office/drawing/2014/main" id="{6F5680E1-2888-466E-AA9D-7D9369B5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39"/>
              <a:ext cx="257" cy="195"/>
            </a:xfrm>
            <a:custGeom>
              <a:avLst/>
              <a:gdLst>
                <a:gd name="T0" fmla="*/ 62 w 257"/>
                <a:gd name="T1" fmla="*/ 62 h 195"/>
                <a:gd name="T2" fmla="*/ 113 w 257"/>
                <a:gd name="T3" fmla="*/ 3 h 195"/>
                <a:gd name="T4" fmla="*/ 149 w 257"/>
                <a:gd name="T5" fmla="*/ 9 h 195"/>
                <a:gd name="T6" fmla="*/ 182 w 257"/>
                <a:gd name="T7" fmla="*/ 16 h 195"/>
                <a:gd name="T8" fmla="*/ 206 w 257"/>
                <a:gd name="T9" fmla="*/ 23 h 195"/>
                <a:gd name="T10" fmla="*/ 221 w 257"/>
                <a:gd name="T11" fmla="*/ 36 h 195"/>
                <a:gd name="T12" fmla="*/ 240 w 257"/>
                <a:gd name="T13" fmla="*/ 65 h 195"/>
                <a:gd name="T14" fmla="*/ 254 w 257"/>
                <a:gd name="T15" fmla="*/ 107 h 195"/>
                <a:gd name="T16" fmla="*/ 251 w 257"/>
                <a:gd name="T17" fmla="*/ 159 h 195"/>
                <a:gd name="T18" fmla="*/ 242 w 257"/>
                <a:gd name="T19" fmla="*/ 175 h 195"/>
                <a:gd name="T20" fmla="*/ 242 w 257"/>
                <a:gd name="T21" fmla="*/ 141 h 195"/>
                <a:gd name="T22" fmla="*/ 238 w 257"/>
                <a:gd name="T23" fmla="*/ 107 h 195"/>
                <a:gd name="T24" fmla="*/ 228 w 257"/>
                <a:gd name="T25" fmla="*/ 81 h 195"/>
                <a:gd name="T26" fmla="*/ 221 w 257"/>
                <a:gd name="T27" fmla="*/ 82 h 195"/>
                <a:gd name="T28" fmla="*/ 225 w 257"/>
                <a:gd name="T29" fmla="*/ 110 h 195"/>
                <a:gd name="T30" fmla="*/ 225 w 257"/>
                <a:gd name="T31" fmla="*/ 144 h 195"/>
                <a:gd name="T32" fmla="*/ 219 w 257"/>
                <a:gd name="T33" fmla="*/ 177 h 195"/>
                <a:gd name="T34" fmla="*/ 214 w 257"/>
                <a:gd name="T35" fmla="*/ 182 h 195"/>
                <a:gd name="T36" fmla="*/ 211 w 257"/>
                <a:gd name="T37" fmla="*/ 154 h 195"/>
                <a:gd name="T38" fmla="*/ 201 w 257"/>
                <a:gd name="T39" fmla="*/ 126 h 195"/>
                <a:gd name="T40" fmla="*/ 182 w 257"/>
                <a:gd name="T41" fmla="*/ 105 h 195"/>
                <a:gd name="T42" fmla="*/ 165 w 257"/>
                <a:gd name="T43" fmla="*/ 97 h 195"/>
                <a:gd name="T44" fmla="*/ 144 w 257"/>
                <a:gd name="T45" fmla="*/ 90 h 195"/>
                <a:gd name="T46" fmla="*/ 121 w 257"/>
                <a:gd name="T47" fmla="*/ 82 h 195"/>
                <a:gd name="T48" fmla="*/ 98 w 257"/>
                <a:gd name="T49" fmla="*/ 81 h 195"/>
                <a:gd name="T50" fmla="*/ 80 w 257"/>
                <a:gd name="T51" fmla="*/ 88 h 195"/>
                <a:gd name="T52" fmla="*/ 65 w 257"/>
                <a:gd name="T53" fmla="*/ 92 h 195"/>
                <a:gd name="T54" fmla="*/ 49 w 257"/>
                <a:gd name="T55" fmla="*/ 94 h 195"/>
                <a:gd name="T56" fmla="*/ 32 w 257"/>
                <a:gd name="T57" fmla="*/ 88 h 195"/>
                <a:gd name="T58" fmla="*/ 5 w 257"/>
                <a:gd name="T59" fmla="*/ 72 h 195"/>
                <a:gd name="T60" fmla="*/ 45 w 257"/>
                <a:gd name="T61" fmla="*/ 69 h 195"/>
                <a:gd name="T62" fmla="*/ 42 w 257"/>
                <a:gd name="T63" fmla="*/ 62 h 195"/>
                <a:gd name="T64" fmla="*/ 38 w 257"/>
                <a:gd name="T65" fmla="*/ 48 h 195"/>
                <a:gd name="T66" fmla="*/ 34 w 257"/>
                <a:gd name="T67" fmla="*/ 31 h 195"/>
                <a:gd name="T68" fmla="*/ 34 w 257"/>
                <a:gd name="T69" fmla="*/ 18 h 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7"/>
                <a:gd name="T106" fmla="*/ 0 h 195"/>
                <a:gd name="T107" fmla="*/ 257 w 257"/>
                <a:gd name="T108" fmla="*/ 195 h 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7" h="195">
                  <a:moveTo>
                    <a:pt x="34" y="18"/>
                  </a:moveTo>
                  <a:lnTo>
                    <a:pt x="62" y="62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31" y="6"/>
                  </a:lnTo>
                  <a:lnTo>
                    <a:pt x="149" y="9"/>
                  </a:lnTo>
                  <a:lnTo>
                    <a:pt x="166" y="13"/>
                  </a:lnTo>
                  <a:lnTo>
                    <a:pt x="182" y="16"/>
                  </a:lnTo>
                  <a:lnTo>
                    <a:pt x="196" y="19"/>
                  </a:lnTo>
                  <a:lnTo>
                    <a:pt x="206" y="23"/>
                  </a:lnTo>
                  <a:lnTo>
                    <a:pt x="215" y="31"/>
                  </a:lnTo>
                  <a:lnTo>
                    <a:pt x="221" y="36"/>
                  </a:lnTo>
                  <a:lnTo>
                    <a:pt x="231" y="49"/>
                  </a:lnTo>
                  <a:lnTo>
                    <a:pt x="240" y="65"/>
                  </a:lnTo>
                  <a:lnTo>
                    <a:pt x="250" y="85"/>
                  </a:lnTo>
                  <a:lnTo>
                    <a:pt x="254" y="107"/>
                  </a:lnTo>
                  <a:lnTo>
                    <a:pt x="257" y="133"/>
                  </a:lnTo>
                  <a:lnTo>
                    <a:pt x="251" y="159"/>
                  </a:lnTo>
                  <a:lnTo>
                    <a:pt x="241" y="189"/>
                  </a:lnTo>
                  <a:lnTo>
                    <a:pt x="242" y="175"/>
                  </a:lnTo>
                  <a:lnTo>
                    <a:pt x="244" y="159"/>
                  </a:lnTo>
                  <a:lnTo>
                    <a:pt x="242" y="141"/>
                  </a:lnTo>
                  <a:lnTo>
                    <a:pt x="242" y="124"/>
                  </a:lnTo>
                  <a:lnTo>
                    <a:pt x="238" y="107"/>
                  </a:lnTo>
                  <a:lnTo>
                    <a:pt x="234" y="92"/>
                  </a:lnTo>
                  <a:lnTo>
                    <a:pt x="228" y="81"/>
                  </a:lnTo>
                  <a:lnTo>
                    <a:pt x="221" y="74"/>
                  </a:lnTo>
                  <a:lnTo>
                    <a:pt x="221" y="82"/>
                  </a:lnTo>
                  <a:lnTo>
                    <a:pt x="224" y="95"/>
                  </a:lnTo>
                  <a:lnTo>
                    <a:pt x="225" y="110"/>
                  </a:lnTo>
                  <a:lnTo>
                    <a:pt x="227" y="127"/>
                  </a:lnTo>
                  <a:lnTo>
                    <a:pt x="225" y="144"/>
                  </a:lnTo>
                  <a:lnTo>
                    <a:pt x="224" y="162"/>
                  </a:lnTo>
                  <a:lnTo>
                    <a:pt x="219" y="177"/>
                  </a:lnTo>
                  <a:lnTo>
                    <a:pt x="212" y="195"/>
                  </a:lnTo>
                  <a:lnTo>
                    <a:pt x="214" y="182"/>
                  </a:lnTo>
                  <a:lnTo>
                    <a:pt x="214" y="170"/>
                  </a:lnTo>
                  <a:lnTo>
                    <a:pt x="211" y="154"/>
                  </a:lnTo>
                  <a:lnTo>
                    <a:pt x="208" y="141"/>
                  </a:lnTo>
                  <a:lnTo>
                    <a:pt x="201" y="126"/>
                  </a:lnTo>
                  <a:lnTo>
                    <a:pt x="192" y="114"/>
                  </a:lnTo>
                  <a:lnTo>
                    <a:pt x="182" y="105"/>
                  </a:lnTo>
                  <a:lnTo>
                    <a:pt x="173" y="101"/>
                  </a:lnTo>
                  <a:lnTo>
                    <a:pt x="165" y="97"/>
                  </a:lnTo>
                  <a:lnTo>
                    <a:pt x="156" y="94"/>
                  </a:lnTo>
                  <a:lnTo>
                    <a:pt x="144" y="90"/>
                  </a:lnTo>
                  <a:lnTo>
                    <a:pt x="134" y="87"/>
                  </a:lnTo>
                  <a:lnTo>
                    <a:pt x="121" y="82"/>
                  </a:lnTo>
                  <a:lnTo>
                    <a:pt x="110" y="81"/>
                  </a:lnTo>
                  <a:lnTo>
                    <a:pt x="98" y="81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72" y="91"/>
                  </a:lnTo>
                  <a:lnTo>
                    <a:pt x="65" y="92"/>
                  </a:lnTo>
                  <a:lnTo>
                    <a:pt x="59" y="94"/>
                  </a:lnTo>
                  <a:lnTo>
                    <a:pt x="49" y="94"/>
                  </a:lnTo>
                  <a:lnTo>
                    <a:pt x="44" y="94"/>
                  </a:lnTo>
                  <a:lnTo>
                    <a:pt x="32" y="88"/>
                  </a:lnTo>
                  <a:lnTo>
                    <a:pt x="18" y="79"/>
                  </a:lnTo>
                  <a:lnTo>
                    <a:pt x="5" y="72"/>
                  </a:lnTo>
                  <a:lnTo>
                    <a:pt x="0" y="69"/>
                  </a:lnTo>
                  <a:lnTo>
                    <a:pt x="45" y="69"/>
                  </a:lnTo>
                  <a:lnTo>
                    <a:pt x="44" y="67"/>
                  </a:lnTo>
                  <a:lnTo>
                    <a:pt x="42" y="62"/>
                  </a:lnTo>
                  <a:lnTo>
                    <a:pt x="39" y="55"/>
                  </a:lnTo>
                  <a:lnTo>
                    <a:pt x="38" y="48"/>
                  </a:lnTo>
                  <a:lnTo>
                    <a:pt x="35" y="39"/>
                  </a:lnTo>
                  <a:lnTo>
                    <a:pt x="34" y="31"/>
                  </a:lnTo>
                  <a:lnTo>
                    <a:pt x="32" y="23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Freeform 425">
              <a:extLst>
                <a:ext uri="{FF2B5EF4-FFF2-40B4-BE49-F238E27FC236}">
                  <a16:creationId xmlns:a16="http://schemas.microsoft.com/office/drawing/2014/main" id="{28222965-A865-4602-B7C1-45482271D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201"/>
              <a:ext cx="288" cy="120"/>
            </a:xfrm>
            <a:custGeom>
              <a:avLst/>
              <a:gdLst>
                <a:gd name="T0" fmla="*/ 0 w 288"/>
                <a:gd name="T1" fmla="*/ 19 h 120"/>
                <a:gd name="T2" fmla="*/ 0 w 288"/>
                <a:gd name="T3" fmla="*/ 29 h 120"/>
                <a:gd name="T4" fmla="*/ 4 w 288"/>
                <a:gd name="T5" fmla="*/ 44 h 120"/>
                <a:gd name="T6" fmla="*/ 9 w 288"/>
                <a:gd name="T7" fmla="*/ 59 h 120"/>
                <a:gd name="T8" fmla="*/ 19 w 288"/>
                <a:gd name="T9" fmla="*/ 77 h 120"/>
                <a:gd name="T10" fmla="*/ 30 w 288"/>
                <a:gd name="T11" fmla="*/ 91 h 120"/>
                <a:gd name="T12" fmla="*/ 46 w 288"/>
                <a:gd name="T13" fmla="*/ 104 h 120"/>
                <a:gd name="T14" fmla="*/ 66 w 288"/>
                <a:gd name="T15" fmla="*/ 114 h 120"/>
                <a:gd name="T16" fmla="*/ 91 w 288"/>
                <a:gd name="T17" fmla="*/ 120 h 120"/>
                <a:gd name="T18" fmla="*/ 115 w 288"/>
                <a:gd name="T19" fmla="*/ 120 h 120"/>
                <a:gd name="T20" fmla="*/ 146 w 288"/>
                <a:gd name="T21" fmla="*/ 117 h 120"/>
                <a:gd name="T22" fmla="*/ 174 w 288"/>
                <a:gd name="T23" fmla="*/ 110 h 120"/>
                <a:gd name="T24" fmla="*/ 205 w 288"/>
                <a:gd name="T25" fmla="*/ 101 h 120"/>
                <a:gd name="T26" fmla="*/ 231 w 288"/>
                <a:gd name="T27" fmla="*/ 88 h 120"/>
                <a:gd name="T28" fmla="*/ 255 w 288"/>
                <a:gd name="T29" fmla="*/ 75 h 120"/>
                <a:gd name="T30" fmla="*/ 274 w 288"/>
                <a:gd name="T31" fmla="*/ 58 h 120"/>
                <a:gd name="T32" fmla="*/ 288 w 288"/>
                <a:gd name="T33" fmla="*/ 39 h 120"/>
                <a:gd name="T34" fmla="*/ 274 w 288"/>
                <a:gd name="T35" fmla="*/ 25 h 120"/>
                <a:gd name="T36" fmla="*/ 261 w 288"/>
                <a:gd name="T37" fmla="*/ 13 h 120"/>
                <a:gd name="T38" fmla="*/ 249 w 288"/>
                <a:gd name="T39" fmla="*/ 3 h 120"/>
                <a:gd name="T40" fmla="*/ 246 w 288"/>
                <a:gd name="T41" fmla="*/ 0 h 120"/>
                <a:gd name="T42" fmla="*/ 238 w 288"/>
                <a:gd name="T43" fmla="*/ 3 h 120"/>
                <a:gd name="T44" fmla="*/ 229 w 288"/>
                <a:gd name="T45" fmla="*/ 10 h 120"/>
                <a:gd name="T46" fmla="*/ 218 w 288"/>
                <a:gd name="T47" fmla="*/ 16 h 120"/>
                <a:gd name="T48" fmla="*/ 208 w 288"/>
                <a:gd name="T49" fmla="*/ 22 h 120"/>
                <a:gd name="T50" fmla="*/ 196 w 288"/>
                <a:gd name="T51" fmla="*/ 25 h 120"/>
                <a:gd name="T52" fmla="*/ 187 w 288"/>
                <a:gd name="T53" fmla="*/ 29 h 120"/>
                <a:gd name="T54" fmla="*/ 180 w 288"/>
                <a:gd name="T55" fmla="*/ 28 h 120"/>
                <a:gd name="T56" fmla="*/ 179 w 288"/>
                <a:gd name="T57" fmla="*/ 23 h 120"/>
                <a:gd name="T58" fmla="*/ 167 w 288"/>
                <a:gd name="T59" fmla="*/ 28 h 120"/>
                <a:gd name="T60" fmla="*/ 154 w 288"/>
                <a:gd name="T61" fmla="*/ 35 h 120"/>
                <a:gd name="T62" fmla="*/ 137 w 288"/>
                <a:gd name="T63" fmla="*/ 38 h 120"/>
                <a:gd name="T64" fmla="*/ 121 w 288"/>
                <a:gd name="T65" fmla="*/ 42 h 120"/>
                <a:gd name="T66" fmla="*/ 104 w 288"/>
                <a:gd name="T67" fmla="*/ 41 h 120"/>
                <a:gd name="T68" fmla="*/ 89 w 288"/>
                <a:gd name="T69" fmla="*/ 36 h 120"/>
                <a:gd name="T70" fmla="*/ 76 w 288"/>
                <a:gd name="T71" fmla="*/ 26 h 120"/>
                <a:gd name="T72" fmla="*/ 71 w 288"/>
                <a:gd name="T73" fmla="*/ 12 h 120"/>
                <a:gd name="T74" fmla="*/ 64 w 288"/>
                <a:gd name="T75" fmla="*/ 15 h 120"/>
                <a:gd name="T76" fmla="*/ 58 w 288"/>
                <a:gd name="T77" fmla="*/ 16 h 120"/>
                <a:gd name="T78" fmla="*/ 51 w 288"/>
                <a:gd name="T79" fmla="*/ 15 h 120"/>
                <a:gd name="T80" fmla="*/ 43 w 288"/>
                <a:gd name="T81" fmla="*/ 13 h 120"/>
                <a:gd name="T82" fmla="*/ 33 w 288"/>
                <a:gd name="T83" fmla="*/ 10 h 120"/>
                <a:gd name="T84" fmla="*/ 23 w 288"/>
                <a:gd name="T85" fmla="*/ 10 h 120"/>
                <a:gd name="T86" fmla="*/ 12 w 288"/>
                <a:gd name="T87" fmla="*/ 12 h 120"/>
                <a:gd name="T88" fmla="*/ 0 w 288"/>
                <a:gd name="T89" fmla="*/ 19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8"/>
                <a:gd name="T136" fmla="*/ 0 h 120"/>
                <a:gd name="T137" fmla="*/ 288 w 288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8" h="120">
                  <a:moveTo>
                    <a:pt x="0" y="19"/>
                  </a:moveTo>
                  <a:lnTo>
                    <a:pt x="0" y="29"/>
                  </a:lnTo>
                  <a:lnTo>
                    <a:pt x="4" y="44"/>
                  </a:lnTo>
                  <a:lnTo>
                    <a:pt x="9" y="59"/>
                  </a:lnTo>
                  <a:lnTo>
                    <a:pt x="19" y="77"/>
                  </a:lnTo>
                  <a:lnTo>
                    <a:pt x="30" y="91"/>
                  </a:lnTo>
                  <a:lnTo>
                    <a:pt x="46" y="104"/>
                  </a:lnTo>
                  <a:lnTo>
                    <a:pt x="66" y="114"/>
                  </a:lnTo>
                  <a:lnTo>
                    <a:pt x="91" y="120"/>
                  </a:lnTo>
                  <a:lnTo>
                    <a:pt x="115" y="120"/>
                  </a:lnTo>
                  <a:lnTo>
                    <a:pt x="146" y="117"/>
                  </a:lnTo>
                  <a:lnTo>
                    <a:pt x="174" y="110"/>
                  </a:lnTo>
                  <a:lnTo>
                    <a:pt x="205" y="101"/>
                  </a:lnTo>
                  <a:lnTo>
                    <a:pt x="231" y="88"/>
                  </a:lnTo>
                  <a:lnTo>
                    <a:pt x="255" y="75"/>
                  </a:lnTo>
                  <a:lnTo>
                    <a:pt x="274" y="58"/>
                  </a:lnTo>
                  <a:lnTo>
                    <a:pt x="288" y="39"/>
                  </a:lnTo>
                  <a:lnTo>
                    <a:pt x="274" y="25"/>
                  </a:lnTo>
                  <a:lnTo>
                    <a:pt x="261" y="13"/>
                  </a:lnTo>
                  <a:lnTo>
                    <a:pt x="249" y="3"/>
                  </a:lnTo>
                  <a:lnTo>
                    <a:pt x="246" y="0"/>
                  </a:lnTo>
                  <a:lnTo>
                    <a:pt x="238" y="3"/>
                  </a:lnTo>
                  <a:lnTo>
                    <a:pt x="229" y="10"/>
                  </a:lnTo>
                  <a:lnTo>
                    <a:pt x="218" y="16"/>
                  </a:lnTo>
                  <a:lnTo>
                    <a:pt x="208" y="22"/>
                  </a:lnTo>
                  <a:lnTo>
                    <a:pt x="196" y="25"/>
                  </a:lnTo>
                  <a:lnTo>
                    <a:pt x="187" y="29"/>
                  </a:lnTo>
                  <a:lnTo>
                    <a:pt x="180" y="28"/>
                  </a:lnTo>
                  <a:lnTo>
                    <a:pt x="179" y="23"/>
                  </a:lnTo>
                  <a:lnTo>
                    <a:pt x="167" y="28"/>
                  </a:lnTo>
                  <a:lnTo>
                    <a:pt x="154" y="35"/>
                  </a:lnTo>
                  <a:lnTo>
                    <a:pt x="137" y="38"/>
                  </a:lnTo>
                  <a:lnTo>
                    <a:pt x="121" y="42"/>
                  </a:lnTo>
                  <a:lnTo>
                    <a:pt x="104" y="41"/>
                  </a:lnTo>
                  <a:lnTo>
                    <a:pt x="89" y="36"/>
                  </a:lnTo>
                  <a:lnTo>
                    <a:pt x="76" y="26"/>
                  </a:lnTo>
                  <a:lnTo>
                    <a:pt x="71" y="12"/>
                  </a:lnTo>
                  <a:lnTo>
                    <a:pt x="64" y="15"/>
                  </a:lnTo>
                  <a:lnTo>
                    <a:pt x="58" y="16"/>
                  </a:lnTo>
                  <a:lnTo>
                    <a:pt x="51" y="15"/>
                  </a:lnTo>
                  <a:lnTo>
                    <a:pt x="43" y="13"/>
                  </a:lnTo>
                  <a:lnTo>
                    <a:pt x="33" y="10"/>
                  </a:lnTo>
                  <a:lnTo>
                    <a:pt x="23" y="10"/>
                  </a:lnTo>
                  <a:lnTo>
                    <a:pt x="12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Freeform 426">
              <a:extLst>
                <a:ext uri="{FF2B5EF4-FFF2-40B4-BE49-F238E27FC236}">
                  <a16:creationId xmlns:a16="http://schemas.microsoft.com/office/drawing/2014/main" id="{1A764B46-BDBE-4519-94F5-733189B66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3186"/>
              <a:ext cx="206" cy="102"/>
            </a:xfrm>
            <a:custGeom>
              <a:avLst/>
              <a:gdLst>
                <a:gd name="T0" fmla="*/ 184 w 206"/>
                <a:gd name="T1" fmla="*/ 0 h 102"/>
                <a:gd name="T2" fmla="*/ 187 w 206"/>
                <a:gd name="T3" fmla="*/ 2 h 102"/>
                <a:gd name="T4" fmla="*/ 192 w 206"/>
                <a:gd name="T5" fmla="*/ 10 h 102"/>
                <a:gd name="T6" fmla="*/ 194 w 206"/>
                <a:gd name="T7" fmla="*/ 18 h 102"/>
                <a:gd name="T8" fmla="*/ 199 w 206"/>
                <a:gd name="T9" fmla="*/ 27 h 102"/>
                <a:gd name="T10" fmla="*/ 203 w 206"/>
                <a:gd name="T11" fmla="*/ 40 h 102"/>
                <a:gd name="T12" fmla="*/ 206 w 206"/>
                <a:gd name="T13" fmla="*/ 47 h 102"/>
                <a:gd name="T14" fmla="*/ 189 w 206"/>
                <a:gd name="T15" fmla="*/ 56 h 102"/>
                <a:gd name="T16" fmla="*/ 173 w 206"/>
                <a:gd name="T17" fmla="*/ 69 h 102"/>
                <a:gd name="T18" fmla="*/ 151 w 206"/>
                <a:gd name="T19" fmla="*/ 80 h 102"/>
                <a:gd name="T20" fmla="*/ 131 w 206"/>
                <a:gd name="T21" fmla="*/ 92 h 102"/>
                <a:gd name="T22" fmla="*/ 107 w 206"/>
                <a:gd name="T23" fmla="*/ 99 h 102"/>
                <a:gd name="T24" fmla="*/ 81 w 206"/>
                <a:gd name="T25" fmla="*/ 102 h 102"/>
                <a:gd name="T26" fmla="*/ 53 w 206"/>
                <a:gd name="T27" fmla="*/ 96 h 102"/>
                <a:gd name="T28" fmla="*/ 26 w 206"/>
                <a:gd name="T29" fmla="*/ 86 h 102"/>
                <a:gd name="T30" fmla="*/ 35 w 206"/>
                <a:gd name="T31" fmla="*/ 86 h 102"/>
                <a:gd name="T32" fmla="*/ 46 w 206"/>
                <a:gd name="T33" fmla="*/ 86 h 102"/>
                <a:gd name="T34" fmla="*/ 58 w 206"/>
                <a:gd name="T35" fmla="*/ 86 h 102"/>
                <a:gd name="T36" fmla="*/ 69 w 206"/>
                <a:gd name="T37" fmla="*/ 86 h 102"/>
                <a:gd name="T38" fmla="*/ 79 w 206"/>
                <a:gd name="T39" fmla="*/ 84 h 102"/>
                <a:gd name="T40" fmla="*/ 89 w 206"/>
                <a:gd name="T41" fmla="*/ 84 h 102"/>
                <a:gd name="T42" fmla="*/ 96 w 206"/>
                <a:gd name="T43" fmla="*/ 83 h 102"/>
                <a:gd name="T44" fmla="*/ 102 w 206"/>
                <a:gd name="T45" fmla="*/ 83 h 102"/>
                <a:gd name="T46" fmla="*/ 91 w 206"/>
                <a:gd name="T47" fmla="*/ 82 h 102"/>
                <a:gd name="T48" fmla="*/ 79 w 206"/>
                <a:gd name="T49" fmla="*/ 82 h 102"/>
                <a:gd name="T50" fmla="*/ 65 w 206"/>
                <a:gd name="T51" fmla="*/ 80 h 102"/>
                <a:gd name="T52" fmla="*/ 52 w 206"/>
                <a:gd name="T53" fmla="*/ 79 h 102"/>
                <a:gd name="T54" fmla="*/ 37 w 206"/>
                <a:gd name="T55" fmla="*/ 73 h 102"/>
                <a:gd name="T56" fmla="*/ 23 w 206"/>
                <a:gd name="T57" fmla="*/ 69 h 102"/>
                <a:gd name="T58" fmla="*/ 10 w 206"/>
                <a:gd name="T59" fmla="*/ 60 h 102"/>
                <a:gd name="T60" fmla="*/ 0 w 206"/>
                <a:gd name="T61" fmla="*/ 51 h 102"/>
                <a:gd name="T62" fmla="*/ 6 w 206"/>
                <a:gd name="T63" fmla="*/ 17 h 102"/>
                <a:gd name="T64" fmla="*/ 16 w 206"/>
                <a:gd name="T65" fmla="*/ 21 h 102"/>
                <a:gd name="T66" fmla="*/ 32 w 206"/>
                <a:gd name="T67" fmla="*/ 24 h 102"/>
                <a:gd name="T68" fmla="*/ 39 w 206"/>
                <a:gd name="T69" fmla="*/ 24 h 102"/>
                <a:gd name="T70" fmla="*/ 48 w 206"/>
                <a:gd name="T71" fmla="*/ 25 h 102"/>
                <a:gd name="T72" fmla="*/ 55 w 206"/>
                <a:gd name="T73" fmla="*/ 25 h 102"/>
                <a:gd name="T74" fmla="*/ 63 w 206"/>
                <a:gd name="T75" fmla="*/ 27 h 102"/>
                <a:gd name="T76" fmla="*/ 71 w 206"/>
                <a:gd name="T77" fmla="*/ 27 h 102"/>
                <a:gd name="T78" fmla="*/ 84 w 206"/>
                <a:gd name="T79" fmla="*/ 30 h 102"/>
                <a:gd name="T80" fmla="*/ 99 w 206"/>
                <a:gd name="T81" fmla="*/ 30 h 102"/>
                <a:gd name="T82" fmla="*/ 118 w 206"/>
                <a:gd name="T83" fmla="*/ 30 h 102"/>
                <a:gd name="T84" fmla="*/ 135 w 206"/>
                <a:gd name="T85" fmla="*/ 27 h 102"/>
                <a:gd name="T86" fmla="*/ 154 w 206"/>
                <a:gd name="T87" fmla="*/ 21 h 102"/>
                <a:gd name="T88" fmla="*/ 170 w 206"/>
                <a:gd name="T89" fmla="*/ 12 h 102"/>
                <a:gd name="T90" fmla="*/ 184 w 206"/>
                <a:gd name="T91" fmla="*/ 0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6"/>
                <a:gd name="T139" fmla="*/ 0 h 102"/>
                <a:gd name="T140" fmla="*/ 206 w 206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6" h="102">
                  <a:moveTo>
                    <a:pt x="184" y="0"/>
                  </a:moveTo>
                  <a:lnTo>
                    <a:pt x="187" y="2"/>
                  </a:lnTo>
                  <a:lnTo>
                    <a:pt x="192" y="10"/>
                  </a:lnTo>
                  <a:lnTo>
                    <a:pt x="194" y="18"/>
                  </a:lnTo>
                  <a:lnTo>
                    <a:pt x="199" y="27"/>
                  </a:lnTo>
                  <a:lnTo>
                    <a:pt x="203" y="40"/>
                  </a:lnTo>
                  <a:lnTo>
                    <a:pt x="206" y="47"/>
                  </a:lnTo>
                  <a:lnTo>
                    <a:pt x="189" y="56"/>
                  </a:lnTo>
                  <a:lnTo>
                    <a:pt x="173" y="69"/>
                  </a:lnTo>
                  <a:lnTo>
                    <a:pt x="151" y="80"/>
                  </a:lnTo>
                  <a:lnTo>
                    <a:pt x="131" y="92"/>
                  </a:lnTo>
                  <a:lnTo>
                    <a:pt x="107" y="99"/>
                  </a:lnTo>
                  <a:lnTo>
                    <a:pt x="81" y="102"/>
                  </a:lnTo>
                  <a:lnTo>
                    <a:pt x="53" y="96"/>
                  </a:lnTo>
                  <a:lnTo>
                    <a:pt x="26" y="86"/>
                  </a:lnTo>
                  <a:lnTo>
                    <a:pt x="35" y="86"/>
                  </a:lnTo>
                  <a:lnTo>
                    <a:pt x="46" y="86"/>
                  </a:lnTo>
                  <a:lnTo>
                    <a:pt x="58" y="86"/>
                  </a:lnTo>
                  <a:lnTo>
                    <a:pt x="69" y="86"/>
                  </a:lnTo>
                  <a:lnTo>
                    <a:pt x="79" y="84"/>
                  </a:lnTo>
                  <a:lnTo>
                    <a:pt x="89" y="84"/>
                  </a:lnTo>
                  <a:lnTo>
                    <a:pt x="96" y="83"/>
                  </a:lnTo>
                  <a:lnTo>
                    <a:pt x="102" y="83"/>
                  </a:lnTo>
                  <a:lnTo>
                    <a:pt x="91" y="82"/>
                  </a:lnTo>
                  <a:lnTo>
                    <a:pt x="79" y="82"/>
                  </a:lnTo>
                  <a:lnTo>
                    <a:pt x="65" y="80"/>
                  </a:lnTo>
                  <a:lnTo>
                    <a:pt x="52" y="79"/>
                  </a:lnTo>
                  <a:lnTo>
                    <a:pt x="37" y="73"/>
                  </a:lnTo>
                  <a:lnTo>
                    <a:pt x="23" y="69"/>
                  </a:lnTo>
                  <a:lnTo>
                    <a:pt x="10" y="60"/>
                  </a:lnTo>
                  <a:lnTo>
                    <a:pt x="0" y="51"/>
                  </a:lnTo>
                  <a:lnTo>
                    <a:pt x="6" y="17"/>
                  </a:lnTo>
                  <a:lnTo>
                    <a:pt x="1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8" y="25"/>
                  </a:lnTo>
                  <a:lnTo>
                    <a:pt x="55" y="25"/>
                  </a:lnTo>
                  <a:lnTo>
                    <a:pt x="63" y="27"/>
                  </a:lnTo>
                  <a:lnTo>
                    <a:pt x="71" y="27"/>
                  </a:lnTo>
                  <a:lnTo>
                    <a:pt x="84" y="30"/>
                  </a:lnTo>
                  <a:lnTo>
                    <a:pt x="99" y="30"/>
                  </a:lnTo>
                  <a:lnTo>
                    <a:pt x="118" y="30"/>
                  </a:lnTo>
                  <a:lnTo>
                    <a:pt x="135" y="27"/>
                  </a:lnTo>
                  <a:lnTo>
                    <a:pt x="154" y="21"/>
                  </a:lnTo>
                  <a:lnTo>
                    <a:pt x="170" y="1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Freeform 427">
              <a:extLst>
                <a:ext uri="{FF2B5EF4-FFF2-40B4-BE49-F238E27FC236}">
                  <a16:creationId xmlns:a16="http://schemas.microsoft.com/office/drawing/2014/main" id="{94CEB0D1-08C0-4021-93CF-A724CA4F8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3341"/>
              <a:ext cx="895" cy="897"/>
            </a:xfrm>
            <a:custGeom>
              <a:avLst/>
              <a:gdLst>
                <a:gd name="T0" fmla="*/ 249 w 895"/>
                <a:gd name="T1" fmla="*/ 97 h 897"/>
                <a:gd name="T2" fmla="*/ 209 w 895"/>
                <a:gd name="T3" fmla="*/ 124 h 897"/>
                <a:gd name="T4" fmla="*/ 166 w 895"/>
                <a:gd name="T5" fmla="*/ 157 h 897"/>
                <a:gd name="T6" fmla="*/ 137 w 895"/>
                <a:gd name="T7" fmla="*/ 181 h 897"/>
                <a:gd name="T8" fmla="*/ 153 w 895"/>
                <a:gd name="T9" fmla="*/ 223 h 897"/>
                <a:gd name="T10" fmla="*/ 85 w 895"/>
                <a:gd name="T11" fmla="*/ 230 h 897"/>
                <a:gd name="T12" fmla="*/ 40 w 895"/>
                <a:gd name="T13" fmla="*/ 302 h 897"/>
                <a:gd name="T14" fmla="*/ 6 w 895"/>
                <a:gd name="T15" fmla="*/ 402 h 897"/>
                <a:gd name="T16" fmla="*/ 3 w 895"/>
                <a:gd name="T17" fmla="*/ 503 h 897"/>
                <a:gd name="T18" fmla="*/ 13 w 895"/>
                <a:gd name="T19" fmla="*/ 554 h 897"/>
                <a:gd name="T20" fmla="*/ 6 w 895"/>
                <a:gd name="T21" fmla="*/ 573 h 897"/>
                <a:gd name="T22" fmla="*/ 9 w 895"/>
                <a:gd name="T23" fmla="*/ 592 h 897"/>
                <a:gd name="T24" fmla="*/ 23 w 895"/>
                <a:gd name="T25" fmla="*/ 609 h 897"/>
                <a:gd name="T26" fmla="*/ 33 w 895"/>
                <a:gd name="T27" fmla="*/ 629 h 897"/>
                <a:gd name="T28" fmla="*/ 53 w 895"/>
                <a:gd name="T29" fmla="*/ 690 h 897"/>
                <a:gd name="T30" fmla="*/ 105 w 895"/>
                <a:gd name="T31" fmla="*/ 766 h 897"/>
                <a:gd name="T32" fmla="*/ 196 w 895"/>
                <a:gd name="T33" fmla="*/ 828 h 897"/>
                <a:gd name="T34" fmla="*/ 295 w 895"/>
                <a:gd name="T35" fmla="*/ 773 h 897"/>
                <a:gd name="T36" fmla="*/ 305 w 895"/>
                <a:gd name="T37" fmla="*/ 868 h 897"/>
                <a:gd name="T38" fmla="*/ 343 w 895"/>
                <a:gd name="T39" fmla="*/ 878 h 897"/>
                <a:gd name="T40" fmla="*/ 385 w 895"/>
                <a:gd name="T41" fmla="*/ 883 h 897"/>
                <a:gd name="T42" fmla="*/ 425 w 895"/>
                <a:gd name="T43" fmla="*/ 875 h 897"/>
                <a:gd name="T44" fmla="*/ 464 w 895"/>
                <a:gd name="T45" fmla="*/ 858 h 897"/>
                <a:gd name="T46" fmla="*/ 491 w 895"/>
                <a:gd name="T47" fmla="*/ 864 h 897"/>
                <a:gd name="T48" fmla="*/ 514 w 895"/>
                <a:gd name="T49" fmla="*/ 883 h 897"/>
                <a:gd name="T50" fmla="*/ 535 w 895"/>
                <a:gd name="T51" fmla="*/ 897 h 897"/>
                <a:gd name="T52" fmla="*/ 562 w 895"/>
                <a:gd name="T53" fmla="*/ 890 h 897"/>
                <a:gd name="T54" fmla="*/ 625 w 895"/>
                <a:gd name="T55" fmla="*/ 863 h 897"/>
                <a:gd name="T56" fmla="*/ 702 w 895"/>
                <a:gd name="T57" fmla="*/ 816 h 897"/>
                <a:gd name="T58" fmla="*/ 764 w 895"/>
                <a:gd name="T59" fmla="*/ 750 h 897"/>
                <a:gd name="T60" fmla="*/ 749 w 895"/>
                <a:gd name="T61" fmla="*/ 688 h 897"/>
                <a:gd name="T62" fmla="*/ 817 w 895"/>
                <a:gd name="T63" fmla="*/ 657 h 897"/>
                <a:gd name="T64" fmla="*/ 856 w 895"/>
                <a:gd name="T65" fmla="*/ 582 h 897"/>
                <a:gd name="T66" fmla="*/ 889 w 895"/>
                <a:gd name="T67" fmla="*/ 478 h 897"/>
                <a:gd name="T68" fmla="*/ 886 w 895"/>
                <a:gd name="T69" fmla="*/ 372 h 897"/>
                <a:gd name="T70" fmla="*/ 866 w 895"/>
                <a:gd name="T71" fmla="*/ 311 h 897"/>
                <a:gd name="T72" fmla="*/ 861 w 895"/>
                <a:gd name="T73" fmla="*/ 288 h 897"/>
                <a:gd name="T74" fmla="*/ 846 w 895"/>
                <a:gd name="T75" fmla="*/ 262 h 897"/>
                <a:gd name="T76" fmla="*/ 825 w 895"/>
                <a:gd name="T77" fmla="*/ 249 h 897"/>
                <a:gd name="T78" fmla="*/ 815 w 895"/>
                <a:gd name="T79" fmla="*/ 238 h 897"/>
                <a:gd name="T80" fmla="*/ 813 w 895"/>
                <a:gd name="T81" fmla="*/ 200 h 897"/>
                <a:gd name="T82" fmla="*/ 802 w 895"/>
                <a:gd name="T83" fmla="*/ 156 h 897"/>
                <a:gd name="T84" fmla="*/ 791 w 895"/>
                <a:gd name="T85" fmla="*/ 114 h 897"/>
                <a:gd name="T86" fmla="*/ 778 w 895"/>
                <a:gd name="T87" fmla="*/ 86 h 897"/>
                <a:gd name="T88" fmla="*/ 759 w 895"/>
                <a:gd name="T89" fmla="*/ 79 h 897"/>
                <a:gd name="T90" fmla="*/ 738 w 895"/>
                <a:gd name="T91" fmla="*/ 82 h 897"/>
                <a:gd name="T92" fmla="*/ 717 w 895"/>
                <a:gd name="T93" fmla="*/ 89 h 897"/>
                <a:gd name="T94" fmla="*/ 703 w 895"/>
                <a:gd name="T95" fmla="*/ 79 h 897"/>
                <a:gd name="T96" fmla="*/ 681 w 895"/>
                <a:gd name="T97" fmla="*/ 49 h 897"/>
                <a:gd name="T98" fmla="*/ 648 w 895"/>
                <a:gd name="T99" fmla="*/ 26 h 897"/>
                <a:gd name="T100" fmla="*/ 607 w 895"/>
                <a:gd name="T101" fmla="*/ 19 h 897"/>
                <a:gd name="T102" fmla="*/ 575 w 895"/>
                <a:gd name="T103" fmla="*/ 14 h 897"/>
                <a:gd name="T104" fmla="*/ 546 w 895"/>
                <a:gd name="T105" fmla="*/ 0 h 897"/>
                <a:gd name="T106" fmla="*/ 513 w 895"/>
                <a:gd name="T107" fmla="*/ 1 h 897"/>
                <a:gd name="T108" fmla="*/ 483 w 895"/>
                <a:gd name="T109" fmla="*/ 19 h 897"/>
                <a:gd name="T110" fmla="*/ 462 w 895"/>
                <a:gd name="T111" fmla="*/ 25 h 897"/>
                <a:gd name="T112" fmla="*/ 428 w 895"/>
                <a:gd name="T113" fmla="*/ 13 h 897"/>
                <a:gd name="T114" fmla="*/ 388 w 895"/>
                <a:gd name="T115" fmla="*/ 9 h 897"/>
                <a:gd name="T116" fmla="*/ 352 w 895"/>
                <a:gd name="T117" fmla="*/ 12 h 897"/>
                <a:gd name="T118" fmla="*/ 326 w 895"/>
                <a:gd name="T119" fmla="*/ 20 h 897"/>
                <a:gd name="T120" fmla="*/ 300 w 895"/>
                <a:gd name="T121" fmla="*/ 30 h 897"/>
                <a:gd name="T122" fmla="*/ 277 w 895"/>
                <a:gd name="T123" fmla="*/ 46 h 897"/>
                <a:gd name="T124" fmla="*/ 265 w 895"/>
                <a:gd name="T125" fmla="*/ 73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5"/>
                <a:gd name="T190" fmla="*/ 0 h 897"/>
                <a:gd name="T191" fmla="*/ 895 w 895"/>
                <a:gd name="T192" fmla="*/ 897 h 8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5" h="897">
                  <a:moveTo>
                    <a:pt x="265" y="92"/>
                  </a:moveTo>
                  <a:lnTo>
                    <a:pt x="249" y="97"/>
                  </a:lnTo>
                  <a:lnTo>
                    <a:pt x="231" y="108"/>
                  </a:lnTo>
                  <a:lnTo>
                    <a:pt x="209" y="124"/>
                  </a:lnTo>
                  <a:lnTo>
                    <a:pt x="187" y="141"/>
                  </a:lnTo>
                  <a:lnTo>
                    <a:pt x="166" y="157"/>
                  </a:lnTo>
                  <a:lnTo>
                    <a:pt x="150" y="171"/>
                  </a:lnTo>
                  <a:lnTo>
                    <a:pt x="137" y="181"/>
                  </a:lnTo>
                  <a:lnTo>
                    <a:pt x="134" y="186"/>
                  </a:lnTo>
                  <a:lnTo>
                    <a:pt x="153" y="223"/>
                  </a:lnTo>
                  <a:lnTo>
                    <a:pt x="105" y="213"/>
                  </a:lnTo>
                  <a:lnTo>
                    <a:pt x="85" y="230"/>
                  </a:lnTo>
                  <a:lnTo>
                    <a:pt x="63" y="262"/>
                  </a:lnTo>
                  <a:lnTo>
                    <a:pt x="40" y="302"/>
                  </a:lnTo>
                  <a:lnTo>
                    <a:pt x="22" y="351"/>
                  </a:lnTo>
                  <a:lnTo>
                    <a:pt x="6" y="402"/>
                  </a:lnTo>
                  <a:lnTo>
                    <a:pt x="0" y="454"/>
                  </a:lnTo>
                  <a:lnTo>
                    <a:pt x="3" y="503"/>
                  </a:lnTo>
                  <a:lnTo>
                    <a:pt x="22" y="547"/>
                  </a:lnTo>
                  <a:lnTo>
                    <a:pt x="13" y="554"/>
                  </a:lnTo>
                  <a:lnTo>
                    <a:pt x="10" y="564"/>
                  </a:lnTo>
                  <a:lnTo>
                    <a:pt x="6" y="573"/>
                  </a:lnTo>
                  <a:lnTo>
                    <a:pt x="7" y="583"/>
                  </a:lnTo>
                  <a:lnTo>
                    <a:pt x="9" y="592"/>
                  </a:lnTo>
                  <a:lnTo>
                    <a:pt x="15" y="602"/>
                  </a:lnTo>
                  <a:lnTo>
                    <a:pt x="23" y="609"/>
                  </a:lnTo>
                  <a:lnTo>
                    <a:pt x="36" y="616"/>
                  </a:lnTo>
                  <a:lnTo>
                    <a:pt x="33" y="629"/>
                  </a:lnTo>
                  <a:lnTo>
                    <a:pt x="40" y="655"/>
                  </a:lnTo>
                  <a:lnTo>
                    <a:pt x="53" y="690"/>
                  </a:lnTo>
                  <a:lnTo>
                    <a:pt x="75" y="729"/>
                  </a:lnTo>
                  <a:lnTo>
                    <a:pt x="105" y="766"/>
                  </a:lnTo>
                  <a:lnTo>
                    <a:pt x="146" y="801"/>
                  </a:lnTo>
                  <a:lnTo>
                    <a:pt x="196" y="828"/>
                  </a:lnTo>
                  <a:lnTo>
                    <a:pt x="258" y="845"/>
                  </a:lnTo>
                  <a:lnTo>
                    <a:pt x="295" y="773"/>
                  </a:lnTo>
                  <a:lnTo>
                    <a:pt x="291" y="864"/>
                  </a:lnTo>
                  <a:lnTo>
                    <a:pt x="305" y="868"/>
                  </a:lnTo>
                  <a:lnTo>
                    <a:pt x="323" y="874"/>
                  </a:lnTo>
                  <a:lnTo>
                    <a:pt x="343" y="878"/>
                  </a:lnTo>
                  <a:lnTo>
                    <a:pt x="365" y="883"/>
                  </a:lnTo>
                  <a:lnTo>
                    <a:pt x="385" y="883"/>
                  </a:lnTo>
                  <a:lnTo>
                    <a:pt x="405" y="881"/>
                  </a:lnTo>
                  <a:lnTo>
                    <a:pt x="425" y="875"/>
                  </a:lnTo>
                  <a:lnTo>
                    <a:pt x="447" y="867"/>
                  </a:lnTo>
                  <a:lnTo>
                    <a:pt x="464" y="858"/>
                  </a:lnTo>
                  <a:lnTo>
                    <a:pt x="480" y="860"/>
                  </a:lnTo>
                  <a:lnTo>
                    <a:pt x="491" y="864"/>
                  </a:lnTo>
                  <a:lnTo>
                    <a:pt x="504" y="874"/>
                  </a:lnTo>
                  <a:lnTo>
                    <a:pt x="514" y="883"/>
                  </a:lnTo>
                  <a:lnTo>
                    <a:pt x="524" y="891"/>
                  </a:lnTo>
                  <a:lnTo>
                    <a:pt x="535" y="897"/>
                  </a:lnTo>
                  <a:lnTo>
                    <a:pt x="546" y="897"/>
                  </a:lnTo>
                  <a:lnTo>
                    <a:pt x="562" y="890"/>
                  </a:lnTo>
                  <a:lnTo>
                    <a:pt x="591" y="878"/>
                  </a:lnTo>
                  <a:lnTo>
                    <a:pt x="625" y="863"/>
                  </a:lnTo>
                  <a:lnTo>
                    <a:pt x="664" y="844"/>
                  </a:lnTo>
                  <a:lnTo>
                    <a:pt x="702" y="816"/>
                  </a:lnTo>
                  <a:lnTo>
                    <a:pt x="736" y="786"/>
                  </a:lnTo>
                  <a:lnTo>
                    <a:pt x="764" y="750"/>
                  </a:lnTo>
                  <a:lnTo>
                    <a:pt x="782" y="708"/>
                  </a:lnTo>
                  <a:lnTo>
                    <a:pt x="749" y="688"/>
                  </a:lnTo>
                  <a:lnTo>
                    <a:pt x="804" y="678"/>
                  </a:lnTo>
                  <a:lnTo>
                    <a:pt x="817" y="657"/>
                  </a:lnTo>
                  <a:lnTo>
                    <a:pt x="836" y="624"/>
                  </a:lnTo>
                  <a:lnTo>
                    <a:pt x="856" y="582"/>
                  </a:lnTo>
                  <a:lnTo>
                    <a:pt x="876" y="533"/>
                  </a:lnTo>
                  <a:lnTo>
                    <a:pt x="889" y="478"/>
                  </a:lnTo>
                  <a:lnTo>
                    <a:pt x="895" y="425"/>
                  </a:lnTo>
                  <a:lnTo>
                    <a:pt x="886" y="372"/>
                  </a:lnTo>
                  <a:lnTo>
                    <a:pt x="863" y="323"/>
                  </a:lnTo>
                  <a:lnTo>
                    <a:pt x="866" y="311"/>
                  </a:lnTo>
                  <a:lnTo>
                    <a:pt x="866" y="301"/>
                  </a:lnTo>
                  <a:lnTo>
                    <a:pt x="861" y="288"/>
                  </a:lnTo>
                  <a:lnTo>
                    <a:pt x="856" y="275"/>
                  </a:lnTo>
                  <a:lnTo>
                    <a:pt x="846" y="262"/>
                  </a:lnTo>
                  <a:lnTo>
                    <a:pt x="837" y="255"/>
                  </a:lnTo>
                  <a:lnTo>
                    <a:pt x="825" y="249"/>
                  </a:lnTo>
                  <a:lnTo>
                    <a:pt x="815" y="249"/>
                  </a:lnTo>
                  <a:lnTo>
                    <a:pt x="815" y="238"/>
                  </a:lnTo>
                  <a:lnTo>
                    <a:pt x="817" y="222"/>
                  </a:lnTo>
                  <a:lnTo>
                    <a:pt x="813" y="200"/>
                  </a:lnTo>
                  <a:lnTo>
                    <a:pt x="810" y="180"/>
                  </a:lnTo>
                  <a:lnTo>
                    <a:pt x="802" y="156"/>
                  </a:lnTo>
                  <a:lnTo>
                    <a:pt x="798" y="134"/>
                  </a:lnTo>
                  <a:lnTo>
                    <a:pt x="791" y="114"/>
                  </a:lnTo>
                  <a:lnTo>
                    <a:pt x="787" y="99"/>
                  </a:lnTo>
                  <a:lnTo>
                    <a:pt x="778" y="86"/>
                  </a:lnTo>
                  <a:lnTo>
                    <a:pt x="769" y="81"/>
                  </a:lnTo>
                  <a:lnTo>
                    <a:pt x="759" y="79"/>
                  </a:lnTo>
                  <a:lnTo>
                    <a:pt x="749" y="81"/>
                  </a:lnTo>
                  <a:lnTo>
                    <a:pt x="738" y="82"/>
                  </a:lnTo>
                  <a:lnTo>
                    <a:pt x="728" y="86"/>
                  </a:lnTo>
                  <a:lnTo>
                    <a:pt x="717" y="89"/>
                  </a:lnTo>
                  <a:lnTo>
                    <a:pt x="709" y="92"/>
                  </a:lnTo>
                  <a:lnTo>
                    <a:pt x="703" y="79"/>
                  </a:lnTo>
                  <a:lnTo>
                    <a:pt x="694" y="65"/>
                  </a:lnTo>
                  <a:lnTo>
                    <a:pt x="681" y="49"/>
                  </a:lnTo>
                  <a:lnTo>
                    <a:pt x="667" y="37"/>
                  </a:lnTo>
                  <a:lnTo>
                    <a:pt x="648" y="26"/>
                  </a:lnTo>
                  <a:lnTo>
                    <a:pt x="628" y="19"/>
                  </a:lnTo>
                  <a:lnTo>
                    <a:pt x="607" y="19"/>
                  </a:lnTo>
                  <a:lnTo>
                    <a:pt x="586" y="27"/>
                  </a:lnTo>
                  <a:lnTo>
                    <a:pt x="575" y="14"/>
                  </a:lnTo>
                  <a:lnTo>
                    <a:pt x="562" y="6"/>
                  </a:lnTo>
                  <a:lnTo>
                    <a:pt x="546" y="0"/>
                  </a:lnTo>
                  <a:lnTo>
                    <a:pt x="530" y="0"/>
                  </a:lnTo>
                  <a:lnTo>
                    <a:pt x="513" y="1"/>
                  </a:lnTo>
                  <a:lnTo>
                    <a:pt x="497" y="9"/>
                  </a:lnTo>
                  <a:lnTo>
                    <a:pt x="483" y="19"/>
                  </a:lnTo>
                  <a:lnTo>
                    <a:pt x="474" y="35"/>
                  </a:lnTo>
                  <a:lnTo>
                    <a:pt x="462" y="25"/>
                  </a:lnTo>
                  <a:lnTo>
                    <a:pt x="448" y="19"/>
                  </a:lnTo>
                  <a:lnTo>
                    <a:pt x="428" y="13"/>
                  </a:lnTo>
                  <a:lnTo>
                    <a:pt x="409" y="12"/>
                  </a:lnTo>
                  <a:lnTo>
                    <a:pt x="388" y="9"/>
                  </a:lnTo>
                  <a:lnTo>
                    <a:pt x="369" y="10"/>
                  </a:lnTo>
                  <a:lnTo>
                    <a:pt x="352" y="12"/>
                  </a:lnTo>
                  <a:lnTo>
                    <a:pt x="339" y="16"/>
                  </a:lnTo>
                  <a:lnTo>
                    <a:pt x="326" y="20"/>
                  </a:lnTo>
                  <a:lnTo>
                    <a:pt x="313" y="25"/>
                  </a:lnTo>
                  <a:lnTo>
                    <a:pt x="300" y="30"/>
                  </a:lnTo>
                  <a:lnTo>
                    <a:pt x="288" y="39"/>
                  </a:lnTo>
                  <a:lnTo>
                    <a:pt x="277" y="46"/>
                  </a:lnTo>
                  <a:lnTo>
                    <a:pt x="269" y="59"/>
                  </a:lnTo>
                  <a:lnTo>
                    <a:pt x="265" y="73"/>
                  </a:lnTo>
                  <a:lnTo>
                    <a:pt x="265" y="92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Freeform 428">
              <a:extLst>
                <a:ext uri="{FF2B5EF4-FFF2-40B4-BE49-F238E27FC236}">
                  <a16:creationId xmlns:a16="http://schemas.microsoft.com/office/drawing/2014/main" id="{1AC61FCC-56F5-4AC4-B565-E5F936B1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3354"/>
              <a:ext cx="421" cy="79"/>
            </a:xfrm>
            <a:custGeom>
              <a:avLst/>
              <a:gdLst>
                <a:gd name="T0" fmla="*/ 0 w 421"/>
                <a:gd name="T1" fmla="*/ 76 h 79"/>
                <a:gd name="T2" fmla="*/ 6 w 421"/>
                <a:gd name="T3" fmla="*/ 60 h 79"/>
                <a:gd name="T4" fmla="*/ 20 w 421"/>
                <a:gd name="T5" fmla="*/ 46 h 79"/>
                <a:gd name="T6" fmla="*/ 41 w 421"/>
                <a:gd name="T7" fmla="*/ 32 h 79"/>
                <a:gd name="T8" fmla="*/ 66 w 421"/>
                <a:gd name="T9" fmla="*/ 22 h 79"/>
                <a:gd name="T10" fmla="*/ 94 w 421"/>
                <a:gd name="T11" fmla="*/ 13 h 79"/>
                <a:gd name="T12" fmla="*/ 126 w 421"/>
                <a:gd name="T13" fmla="*/ 13 h 79"/>
                <a:gd name="T14" fmla="*/ 157 w 421"/>
                <a:gd name="T15" fmla="*/ 19 h 79"/>
                <a:gd name="T16" fmla="*/ 190 w 421"/>
                <a:gd name="T17" fmla="*/ 36 h 79"/>
                <a:gd name="T18" fmla="*/ 200 w 421"/>
                <a:gd name="T19" fmla="*/ 23 h 79"/>
                <a:gd name="T20" fmla="*/ 213 w 421"/>
                <a:gd name="T21" fmla="*/ 14 h 79"/>
                <a:gd name="T22" fmla="*/ 228 w 421"/>
                <a:gd name="T23" fmla="*/ 6 h 79"/>
                <a:gd name="T24" fmla="*/ 244 w 421"/>
                <a:gd name="T25" fmla="*/ 3 h 79"/>
                <a:gd name="T26" fmla="*/ 258 w 421"/>
                <a:gd name="T27" fmla="*/ 0 h 79"/>
                <a:gd name="T28" fmla="*/ 274 w 421"/>
                <a:gd name="T29" fmla="*/ 3 h 79"/>
                <a:gd name="T30" fmla="*/ 287 w 421"/>
                <a:gd name="T31" fmla="*/ 12 h 79"/>
                <a:gd name="T32" fmla="*/ 300 w 421"/>
                <a:gd name="T33" fmla="*/ 26 h 79"/>
                <a:gd name="T34" fmla="*/ 310 w 421"/>
                <a:gd name="T35" fmla="*/ 22 h 79"/>
                <a:gd name="T36" fmla="*/ 326 w 421"/>
                <a:gd name="T37" fmla="*/ 20 h 79"/>
                <a:gd name="T38" fmla="*/ 342 w 421"/>
                <a:gd name="T39" fmla="*/ 19 h 79"/>
                <a:gd name="T40" fmla="*/ 360 w 421"/>
                <a:gd name="T41" fmla="*/ 23 h 79"/>
                <a:gd name="T42" fmla="*/ 376 w 421"/>
                <a:gd name="T43" fmla="*/ 29 h 79"/>
                <a:gd name="T44" fmla="*/ 393 w 421"/>
                <a:gd name="T45" fmla="*/ 40 h 79"/>
                <a:gd name="T46" fmla="*/ 408 w 421"/>
                <a:gd name="T47" fmla="*/ 56 h 79"/>
                <a:gd name="T48" fmla="*/ 421 w 421"/>
                <a:gd name="T49" fmla="*/ 79 h 79"/>
                <a:gd name="T50" fmla="*/ 408 w 421"/>
                <a:gd name="T51" fmla="*/ 71 h 79"/>
                <a:gd name="T52" fmla="*/ 398 w 421"/>
                <a:gd name="T53" fmla="*/ 62 h 79"/>
                <a:gd name="T54" fmla="*/ 386 w 421"/>
                <a:gd name="T55" fmla="*/ 53 h 79"/>
                <a:gd name="T56" fmla="*/ 375 w 421"/>
                <a:gd name="T57" fmla="*/ 48 h 79"/>
                <a:gd name="T58" fmla="*/ 360 w 421"/>
                <a:gd name="T59" fmla="*/ 40 h 79"/>
                <a:gd name="T60" fmla="*/ 342 w 421"/>
                <a:gd name="T61" fmla="*/ 39 h 79"/>
                <a:gd name="T62" fmla="*/ 319 w 421"/>
                <a:gd name="T63" fmla="*/ 39 h 79"/>
                <a:gd name="T64" fmla="*/ 293 w 421"/>
                <a:gd name="T65" fmla="*/ 43 h 79"/>
                <a:gd name="T66" fmla="*/ 283 w 421"/>
                <a:gd name="T67" fmla="*/ 33 h 79"/>
                <a:gd name="T68" fmla="*/ 271 w 421"/>
                <a:gd name="T69" fmla="*/ 27 h 79"/>
                <a:gd name="T70" fmla="*/ 258 w 421"/>
                <a:gd name="T71" fmla="*/ 23 h 79"/>
                <a:gd name="T72" fmla="*/ 245 w 421"/>
                <a:gd name="T73" fmla="*/ 23 h 79"/>
                <a:gd name="T74" fmla="*/ 231 w 421"/>
                <a:gd name="T75" fmla="*/ 23 h 79"/>
                <a:gd name="T76" fmla="*/ 218 w 421"/>
                <a:gd name="T77" fmla="*/ 29 h 79"/>
                <a:gd name="T78" fmla="*/ 205 w 421"/>
                <a:gd name="T79" fmla="*/ 37 h 79"/>
                <a:gd name="T80" fmla="*/ 195 w 421"/>
                <a:gd name="T81" fmla="*/ 50 h 79"/>
                <a:gd name="T82" fmla="*/ 172 w 421"/>
                <a:gd name="T83" fmla="*/ 39 h 79"/>
                <a:gd name="T84" fmla="*/ 146 w 421"/>
                <a:gd name="T85" fmla="*/ 33 h 79"/>
                <a:gd name="T86" fmla="*/ 118 w 421"/>
                <a:gd name="T87" fmla="*/ 32 h 79"/>
                <a:gd name="T88" fmla="*/ 92 w 421"/>
                <a:gd name="T89" fmla="*/ 35 h 79"/>
                <a:gd name="T90" fmla="*/ 64 w 421"/>
                <a:gd name="T91" fmla="*/ 39 h 79"/>
                <a:gd name="T92" fmla="*/ 39 w 421"/>
                <a:gd name="T93" fmla="*/ 49 h 79"/>
                <a:gd name="T94" fmla="*/ 18 w 421"/>
                <a:gd name="T95" fmla="*/ 60 h 79"/>
                <a:gd name="T96" fmla="*/ 0 w 421"/>
                <a:gd name="T97" fmla="*/ 76 h 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1"/>
                <a:gd name="T148" fmla="*/ 0 h 79"/>
                <a:gd name="T149" fmla="*/ 421 w 421"/>
                <a:gd name="T150" fmla="*/ 79 h 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1" h="79">
                  <a:moveTo>
                    <a:pt x="0" y="76"/>
                  </a:moveTo>
                  <a:lnTo>
                    <a:pt x="6" y="60"/>
                  </a:lnTo>
                  <a:lnTo>
                    <a:pt x="20" y="46"/>
                  </a:lnTo>
                  <a:lnTo>
                    <a:pt x="41" y="32"/>
                  </a:lnTo>
                  <a:lnTo>
                    <a:pt x="66" y="22"/>
                  </a:lnTo>
                  <a:lnTo>
                    <a:pt x="94" y="13"/>
                  </a:lnTo>
                  <a:lnTo>
                    <a:pt x="126" y="13"/>
                  </a:lnTo>
                  <a:lnTo>
                    <a:pt x="157" y="19"/>
                  </a:lnTo>
                  <a:lnTo>
                    <a:pt x="190" y="36"/>
                  </a:lnTo>
                  <a:lnTo>
                    <a:pt x="200" y="23"/>
                  </a:lnTo>
                  <a:lnTo>
                    <a:pt x="213" y="14"/>
                  </a:lnTo>
                  <a:lnTo>
                    <a:pt x="228" y="6"/>
                  </a:lnTo>
                  <a:lnTo>
                    <a:pt x="244" y="3"/>
                  </a:lnTo>
                  <a:lnTo>
                    <a:pt x="258" y="0"/>
                  </a:lnTo>
                  <a:lnTo>
                    <a:pt x="274" y="3"/>
                  </a:lnTo>
                  <a:lnTo>
                    <a:pt x="287" y="12"/>
                  </a:lnTo>
                  <a:lnTo>
                    <a:pt x="300" y="26"/>
                  </a:lnTo>
                  <a:lnTo>
                    <a:pt x="310" y="22"/>
                  </a:lnTo>
                  <a:lnTo>
                    <a:pt x="326" y="20"/>
                  </a:lnTo>
                  <a:lnTo>
                    <a:pt x="342" y="19"/>
                  </a:lnTo>
                  <a:lnTo>
                    <a:pt x="360" y="23"/>
                  </a:lnTo>
                  <a:lnTo>
                    <a:pt x="376" y="29"/>
                  </a:lnTo>
                  <a:lnTo>
                    <a:pt x="393" y="40"/>
                  </a:lnTo>
                  <a:lnTo>
                    <a:pt x="408" y="56"/>
                  </a:lnTo>
                  <a:lnTo>
                    <a:pt x="421" y="79"/>
                  </a:lnTo>
                  <a:lnTo>
                    <a:pt x="408" y="71"/>
                  </a:lnTo>
                  <a:lnTo>
                    <a:pt x="398" y="62"/>
                  </a:lnTo>
                  <a:lnTo>
                    <a:pt x="386" y="53"/>
                  </a:lnTo>
                  <a:lnTo>
                    <a:pt x="375" y="48"/>
                  </a:lnTo>
                  <a:lnTo>
                    <a:pt x="360" y="40"/>
                  </a:lnTo>
                  <a:lnTo>
                    <a:pt x="342" y="39"/>
                  </a:lnTo>
                  <a:lnTo>
                    <a:pt x="319" y="39"/>
                  </a:lnTo>
                  <a:lnTo>
                    <a:pt x="293" y="43"/>
                  </a:lnTo>
                  <a:lnTo>
                    <a:pt x="283" y="33"/>
                  </a:lnTo>
                  <a:lnTo>
                    <a:pt x="271" y="27"/>
                  </a:lnTo>
                  <a:lnTo>
                    <a:pt x="258" y="23"/>
                  </a:lnTo>
                  <a:lnTo>
                    <a:pt x="245" y="23"/>
                  </a:lnTo>
                  <a:lnTo>
                    <a:pt x="231" y="23"/>
                  </a:lnTo>
                  <a:lnTo>
                    <a:pt x="218" y="29"/>
                  </a:lnTo>
                  <a:lnTo>
                    <a:pt x="205" y="37"/>
                  </a:lnTo>
                  <a:lnTo>
                    <a:pt x="195" y="50"/>
                  </a:lnTo>
                  <a:lnTo>
                    <a:pt x="172" y="39"/>
                  </a:lnTo>
                  <a:lnTo>
                    <a:pt x="146" y="33"/>
                  </a:lnTo>
                  <a:lnTo>
                    <a:pt x="118" y="32"/>
                  </a:lnTo>
                  <a:lnTo>
                    <a:pt x="92" y="35"/>
                  </a:lnTo>
                  <a:lnTo>
                    <a:pt x="64" y="39"/>
                  </a:lnTo>
                  <a:lnTo>
                    <a:pt x="39" y="49"/>
                  </a:lnTo>
                  <a:lnTo>
                    <a:pt x="18" y="6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8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Freeform 429">
              <a:extLst>
                <a:ext uri="{FF2B5EF4-FFF2-40B4-BE49-F238E27FC236}">
                  <a16:creationId xmlns:a16="http://schemas.microsoft.com/office/drawing/2014/main" id="{FEBA7E3C-CA61-44AC-8F7C-917F94493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3443"/>
              <a:ext cx="126" cy="88"/>
            </a:xfrm>
            <a:custGeom>
              <a:avLst/>
              <a:gdLst>
                <a:gd name="T0" fmla="*/ 119 w 126"/>
                <a:gd name="T1" fmla="*/ 0 h 88"/>
                <a:gd name="T2" fmla="*/ 106 w 126"/>
                <a:gd name="T3" fmla="*/ 5 h 88"/>
                <a:gd name="T4" fmla="*/ 92 w 126"/>
                <a:gd name="T5" fmla="*/ 15 h 88"/>
                <a:gd name="T6" fmla="*/ 74 w 126"/>
                <a:gd name="T7" fmla="*/ 25 h 88"/>
                <a:gd name="T8" fmla="*/ 57 w 126"/>
                <a:gd name="T9" fmla="*/ 38 h 88"/>
                <a:gd name="T10" fmla="*/ 38 w 126"/>
                <a:gd name="T11" fmla="*/ 49 h 88"/>
                <a:gd name="T12" fmla="*/ 23 w 126"/>
                <a:gd name="T13" fmla="*/ 62 h 88"/>
                <a:gd name="T14" fmla="*/ 8 w 126"/>
                <a:gd name="T15" fmla="*/ 75 h 88"/>
                <a:gd name="T16" fmla="*/ 0 w 126"/>
                <a:gd name="T17" fmla="*/ 88 h 88"/>
                <a:gd name="T18" fmla="*/ 8 w 126"/>
                <a:gd name="T19" fmla="*/ 81 h 88"/>
                <a:gd name="T20" fmla="*/ 23 w 126"/>
                <a:gd name="T21" fmla="*/ 74 h 88"/>
                <a:gd name="T22" fmla="*/ 38 w 126"/>
                <a:gd name="T23" fmla="*/ 65 h 88"/>
                <a:gd name="T24" fmla="*/ 59 w 126"/>
                <a:gd name="T25" fmla="*/ 56 h 88"/>
                <a:gd name="T26" fmla="*/ 77 w 126"/>
                <a:gd name="T27" fmla="*/ 46 h 88"/>
                <a:gd name="T28" fmla="*/ 96 w 126"/>
                <a:gd name="T29" fmla="*/ 39 h 88"/>
                <a:gd name="T30" fmla="*/ 112 w 126"/>
                <a:gd name="T31" fmla="*/ 33 h 88"/>
                <a:gd name="T32" fmla="*/ 126 w 126"/>
                <a:gd name="T33" fmla="*/ 33 h 88"/>
                <a:gd name="T34" fmla="*/ 119 w 126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88"/>
                <a:gd name="T56" fmla="*/ 126 w 126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88">
                  <a:moveTo>
                    <a:pt x="119" y="0"/>
                  </a:moveTo>
                  <a:lnTo>
                    <a:pt x="106" y="5"/>
                  </a:lnTo>
                  <a:lnTo>
                    <a:pt x="92" y="15"/>
                  </a:lnTo>
                  <a:lnTo>
                    <a:pt x="74" y="25"/>
                  </a:lnTo>
                  <a:lnTo>
                    <a:pt x="57" y="38"/>
                  </a:lnTo>
                  <a:lnTo>
                    <a:pt x="38" y="49"/>
                  </a:lnTo>
                  <a:lnTo>
                    <a:pt x="23" y="62"/>
                  </a:lnTo>
                  <a:lnTo>
                    <a:pt x="8" y="75"/>
                  </a:lnTo>
                  <a:lnTo>
                    <a:pt x="0" y="88"/>
                  </a:lnTo>
                  <a:lnTo>
                    <a:pt x="8" y="81"/>
                  </a:lnTo>
                  <a:lnTo>
                    <a:pt x="23" y="74"/>
                  </a:lnTo>
                  <a:lnTo>
                    <a:pt x="38" y="65"/>
                  </a:lnTo>
                  <a:lnTo>
                    <a:pt x="59" y="56"/>
                  </a:lnTo>
                  <a:lnTo>
                    <a:pt x="77" y="46"/>
                  </a:lnTo>
                  <a:lnTo>
                    <a:pt x="96" y="39"/>
                  </a:lnTo>
                  <a:lnTo>
                    <a:pt x="112" y="33"/>
                  </a:lnTo>
                  <a:lnTo>
                    <a:pt x="126" y="3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8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Freeform 430">
              <a:extLst>
                <a:ext uri="{FF2B5EF4-FFF2-40B4-BE49-F238E27FC236}">
                  <a16:creationId xmlns:a16="http://schemas.microsoft.com/office/drawing/2014/main" id="{4402A386-15F9-415B-AA42-163BE2ED7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3560"/>
              <a:ext cx="140" cy="273"/>
            </a:xfrm>
            <a:custGeom>
              <a:avLst/>
              <a:gdLst>
                <a:gd name="T0" fmla="*/ 140 w 140"/>
                <a:gd name="T1" fmla="*/ 19 h 273"/>
                <a:gd name="T2" fmla="*/ 92 w 140"/>
                <a:gd name="T3" fmla="*/ 0 h 273"/>
                <a:gd name="T4" fmla="*/ 75 w 140"/>
                <a:gd name="T5" fmla="*/ 21 h 273"/>
                <a:gd name="T6" fmla="*/ 59 w 140"/>
                <a:gd name="T7" fmla="*/ 47 h 273"/>
                <a:gd name="T8" fmla="*/ 43 w 140"/>
                <a:gd name="T9" fmla="*/ 78 h 273"/>
                <a:gd name="T10" fmla="*/ 29 w 140"/>
                <a:gd name="T11" fmla="*/ 112 h 273"/>
                <a:gd name="T12" fmla="*/ 14 w 140"/>
                <a:gd name="T13" fmla="*/ 148 h 273"/>
                <a:gd name="T14" fmla="*/ 6 w 140"/>
                <a:gd name="T15" fmla="*/ 189 h 273"/>
                <a:gd name="T16" fmla="*/ 0 w 140"/>
                <a:gd name="T17" fmla="*/ 229 h 273"/>
                <a:gd name="T18" fmla="*/ 0 w 140"/>
                <a:gd name="T19" fmla="*/ 273 h 273"/>
                <a:gd name="T20" fmla="*/ 3 w 140"/>
                <a:gd name="T21" fmla="*/ 248 h 273"/>
                <a:gd name="T22" fmla="*/ 10 w 140"/>
                <a:gd name="T23" fmla="*/ 216 h 273"/>
                <a:gd name="T24" fmla="*/ 19 w 140"/>
                <a:gd name="T25" fmla="*/ 178 h 273"/>
                <a:gd name="T26" fmla="*/ 33 w 140"/>
                <a:gd name="T27" fmla="*/ 141 h 273"/>
                <a:gd name="T28" fmla="*/ 46 w 140"/>
                <a:gd name="T29" fmla="*/ 104 h 273"/>
                <a:gd name="T30" fmla="*/ 62 w 140"/>
                <a:gd name="T31" fmla="*/ 70 h 273"/>
                <a:gd name="T32" fmla="*/ 78 w 140"/>
                <a:gd name="T33" fmla="*/ 42 h 273"/>
                <a:gd name="T34" fmla="*/ 95 w 140"/>
                <a:gd name="T35" fmla="*/ 26 h 273"/>
                <a:gd name="T36" fmla="*/ 140 w 140"/>
                <a:gd name="T37" fmla="*/ 19 h 2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0"/>
                <a:gd name="T58" fmla="*/ 0 h 273"/>
                <a:gd name="T59" fmla="*/ 140 w 140"/>
                <a:gd name="T60" fmla="*/ 273 h 2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0" h="273">
                  <a:moveTo>
                    <a:pt x="140" y="19"/>
                  </a:moveTo>
                  <a:lnTo>
                    <a:pt x="92" y="0"/>
                  </a:lnTo>
                  <a:lnTo>
                    <a:pt x="75" y="21"/>
                  </a:lnTo>
                  <a:lnTo>
                    <a:pt x="59" y="47"/>
                  </a:lnTo>
                  <a:lnTo>
                    <a:pt x="43" y="78"/>
                  </a:lnTo>
                  <a:lnTo>
                    <a:pt x="29" y="112"/>
                  </a:lnTo>
                  <a:lnTo>
                    <a:pt x="14" y="148"/>
                  </a:lnTo>
                  <a:lnTo>
                    <a:pt x="6" y="189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3" y="248"/>
                  </a:lnTo>
                  <a:lnTo>
                    <a:pt x="10" y="216"/>
                  </a:lnTo>
                  <a:lnTo>
                    <a:pt x="19" y="178"/>
                  </a:lnTo>
                  <a:lnTo>
                    <a:pt x="33" y="141"/>
                  </a:lnTo>
                  <a:lnTo>
                    <a:pt x="46" y="104"/>
                  </a:lnTo>
                  <a:lnTo>
                    <a:pt x="62" y="70"/>
                  </a:lnTo>
                  <a:lnTo>
                    <a:pt x="78" y="42"/>
                  </a:lnTo>
                  <a:lnTo>
                    <a:pt x="95" y="26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8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431">
              <a:extLst>
                <a:ext uri="{FF2B5EF4-FFF2-40B4-BE49-F238E27FC236}">
                  <a16:creationId xmlns:a16="http://schemas.microsoft.com/office/drawing/2014/main" id="{D8C7D1C1-E977-485F-92BE-98E0FC785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3430"/>
              <a:ext cx="88" cy="167"/>
            </a:xfrm>
            <a:custGeom>
              <a:avLst/>
              <a:gdLst>
                <a:gd name="T0" fmla="*/ 0 w 88"/>
                <a:gd name="T1" fmla="*/ 22 h 167"/>
                <a:gd name="T2" fmla="*/ 15 w 88"/>
                <a:gd name="T3" fmla="*/ 12 h 167"/>
                <a:gd name="T4" fmla="*/ 29 w 88"/>
                <a:gd name="T5" fmla="*/ 3 h 167"/>
                <a:gd name="T6" fmla="*/ 41 w 88"/>
                <a:gd name="T7" fmla="*/ 0 h 167"/>
                <a:gd name="T8" fmla="*/ 51 w 88"/>
                <a:gd name="T9" fmla="*/ 8 h 167"/>
                <a:gd name="T10" fmla="*/ 55 w 88"/>
                <a:gd name="T11" fmla="*/ 15 h 167"/>
                <a:gd name="T12" fmla="*/ 62 w 88"/>
                <a:gd name="T13" fmla="*/ 32 h 167"/>
                <a:gd name="T14" fmla="*/ 70 w 88"/>
                <a:gd name="T15" fmla="*/ 52 h 167"/>
                <a:gd name="T16" fmla="*/ 77 w 88"/>
                <a:gd name="T17" fmla="*/ 77 h 167"/>
                <a:gd name="T18" fmla="*/ 81 w 88"/>
                <a:gd name="T19" fmla="*/ 101 h 167"/>
                <a:gd name="T20" fmla="*/ 87 w 88"/>
                <a:gd name="T21" fmla="*/ 126 h 167"/>
                <a:gd name="T22" fmla="*/ 88 w 88"/>
                <a:gd name="T23" fmla="*/ 147 h 167"/>
                <a:gd name="T24" fmla="*/ 87 w 88"/>
                <a:gd name="T25" fmla="*/ 167 h 167"/>
                <a:gd name="T26" fmla="*/ 81 w 88"/>
                <a:gd name="T27" fmla="*/ 133 h 167"/>
                <a:gd name="T28" fmla="*/ 75 w 88"/>
                <a:gd name="T29" fmla="*/ 103 h 167"/>
                <a:gd name="T30" fmla="*/ 68 w 88"/>
                <a:gd name="T31" fmla="*/ 74 h 167"/>
                <a:gd name="T32" fmla="*/ 61 w 88"/>
                <a:gd name="T33" fmla="*/ 52 h 167"/>
                <a:gd name="T34" fmla="*/ 49 w 88"/>
                <a:gd name="T35" fmla="*/ 33 h 167"/>
                <a:gd name="T36" fmla="*/ 36 w 88"/>
                <a:gd name="T37" fmla="*/ 22 h 167"/>
                <a:gd name="T38" fmla="*/ 19 w 88"/>
                <a:gd name="T39" fmla="*/ 18 h 167"/>
                <a:gd name="T40" fmla="*/ 0 w 88"/>
                <a:gd name="T41" fmla="*/ 22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167"/>
                <a:gd name="T65" fmla="*/ 88 w 88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167">
                  <a:moveTo>
                    <a:pt x="0" y="22"/>
                  </a:moveTo>
                  <a:lnTo>
                    <a:pt x="15" y="12"/>
                  </a:lnTo>
                  <a:lnTo>
                    <a:pt x="29" y="3"/>
                  </a:lnTo>
                  <a:lnTo>
                    <a:pt x="41" y="0"/>
                  </a:lnTo>
                  <a:lnTo>
                    <a:pt x="51" y="8"/>
                  </a:lnTo>
                  <a:lnTo>
                    <a:pt x="55" y="15"/>
                  </a:lnTo>
                  <a:lnTo>
                    <a:pt x="62" y="32"/>
                  </a:lnTo>
                  <a:lnTo>
                    <a:pt x="70" y="52"/>
                  </a:lnTo>
                  <a:lnTo>
                    <a:pt x="77" y="77"/>
                  </a:lnTo>
                  <a:lnTo>
                    <a:pt x="81" y="101"/>
                  </a:lnTo>
                  <a:lnTo>
                    <a:pt x="87" y="126"/>
                  </a:lnTo>
                  <a:lnTo>
                    <a:pt x="88" y="147"/>
                  </a:lnTo>
                  <a:lnTo>
                    <a:pt x="87" y="167"/>
                  </a:lnTo>
                  <a:lnTo>
                    <a:pt x="81" y="133"/>
                  </a:lnTo>
                  <a:lnTo>
                    <a:pt x="75" y="103"/>
                  </a:lnTo>
                  <a:lnTo>
                    <a:pt x="68" y="74"/>
                  </a:lnTo>
                  <a:lnTo>
                    <a:pt x="61" y="52"/>
                  </a:lnTo>
                  <a:lnTo>
                    <a:pt x="49" y="33"/>
                  </a:lnTo>
                  <a:lnTo>
                    <a:pt x="36" y="22"/>
                  </a:lnTo>
                  <a:lnTo>
                    <a:pt x="19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8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Freeform 432">
              <a:extLst>
                <a:ext uri="{FF2B5EF4-FFF2-40B4-BE49-F238E27FC236}">
                  <a16:creationId xmlns:a16="http://schemas.microsoft.com/office/drawing/2014/main" id="{BDEE7F61-8F35-491A-8828-47DC455D9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3962"/>
              <a:ext cx="249" cy="214"/>
            </a:xfrm>
            <a:custGeom>
              <a:avLst/>
              <a:gdLst>
                <a:gd name="T0" fmla="*/ 0 w 249"/>
                <a:gd name="T1" fmla="*/ 0 h 214"/>
                <a:gd name="T2" fmla="*/ 2 w 249"/>
                <a:gd name="T3" fmla="*/ 20 h 214"/>
                <a:gd name="T4" fmla="*/ 12 w 249"/>
                <a:gd name="T5" fmla="*/ 49 h 214"/>
                <a:gd name="T6" fmla="*/ 29 w 249"/>
                <a:gd name="T7" fmla="*/ 80 h 214"/>
                <a:gd name="T8" fmla="*/ 53 w 249"/>
                <a:gd name="T9" fmla="*/ 113 h 214"/>
                <a:gd name="T10" fmla="*/ 82 w 249"/>
                <a:gd name="T11" fmla="*/ 144 h 214"/>
                <a:gd name="T12" fmla="*/ 120 w 249"/>
                <a:gd name="T13" fmla="*/ 172 h 214"/>
                <a:gd name="T14" fmla="*/ 162 w 249"/>
                <a:gd name="T15" fmla="*/ 197 h 214"/>
                <a:gd name="T16" fmla="*/ 209 w 249"/>
                <a:gd name="T17" fmla="*/ 214 h 214"/>
                <a:gd name="T18" fmla="*/ 249 w 249"/>
                <a:gd name="T19" fmla="*/ 152 h 214"/>
                <a:gd name="T20" fmla="*/ 183 w 249"/>
                <a:gd name="T21" fmla="*/ 193 h 214"/>
                <a:gd name="T22" fmla="*/ 160 w 249"/>
                <a:gd name="T23" fmla="*/ 180 h 214"/>
                <a:gd name="T24" fmla="*/ 138 w 249"/>
                <a:gd name="T25" fmla="*/ 167 h 214"/>
                <a:gd name="T26" fmla="*/ 114 w 249"/>
                <a:gd name="T27" fmla="*/ 151 h 214"/>
                <a:gd name="T28" fmla="*/ 91 w 249"/>
                <a:gd name="T29" fmla="*/ 134 h 214"/>
                <a:gd name="T30" fmla="*/ 66 w 249"/>
                <a:gd name="T31" fmla="*/ 109 h 214"/>
                <a:gd name="T32" fmla="*/ 43 w 249"/>
                <a:gd name="T33" fmla="*/ 80 h 214"/>
                <a:gd name="T34" fmla="*/ 20 w 249"/>
                <a:gd name="T35" fmla="*/ 44 h 214"/>
                <a:gd name="T36" fmla="*/ 0 w 249"/>
                <a:gd name="T37" fmla="*/ 0 h 2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9"/>
                <a:gd name="T58" fmla="*/ 0 h 214"/>
                <a:gd name="T59" fmla="*/ 249 w 249"/>
                <a:gd name="T60" fmla="*/ 214 h 2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9" h="214">
                  <a:moveTo>
                    <a:pt x="0" y="0"/>
                  </a:moveTo>
                  <a:lnTo>
                    <a:pt x="2" y="20"/>
                  </a:lnTo>
                  <a:lnTo>
                    <a:pt x="12" y="49"/>
                  </a:lnTo>
                  <a:lnTo>
                    <a:pt x="29" y="80"/>
                  </a:lnTo>
                  <a:lnTo>
                    <a:pt x="53" y="113"/>
                  </a:lnTo>
                  <a:lnTo>
                    <a:pt x="82" y="144"/>
                  </a:lnTo>
                  <a:lnTo>
                    <a:pt x="120" y="172"/>
                  </a:lnTo>
                  <a:lnTo>
                    <a:pt x="162" y="197"/>
                  </a:lnTo>
                  <a:lnTo>
                    <a:pt x="209" y="214"/>
                  </a:lnTo>
                  <a:lnTo>
                    <a:pt x="249" y="152"/>
                  </a:lnTo>
                  <a:lnTo>
                    <a:pt x="183" y="193"/>
                  </a:lnTo>
                  <a:lnTo>
                    <a:pt x="160" y="180"/>
                  </a:lnTo>
                  <a:lnTo>
                    <a:pt x="138" y="167"/>
                  </a:lnTo>
                  <a:lnTo>
                    <a:pt x="114" y="151"/>
                  </a:lnTo>
                  <a:lnTo>
                    <a:pt x="91" y="134"/>
                  </a:lnTo>
                  <a:lnTo>
                    <a:pt x="66" y="109"/>
                  </a:lnTo>
                  <a:lnTo>
                    <a:pt x="43" y="80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Freeform 433">
              <a:extLst>
                <a:ext uri="{FF2B5EF4-FFF2-40B4-BE49-F238E27FC236}">
                  <a16:creationId xmlns:a16="http://schemas.microsoft.com/office/drawing/2014/main" id="{C6492EE9-BCDD-4B71-B337-63A551B4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4019"/>
              <a:ext cx="467" cy="208"/>
            </a:xfrm>
            <a:custGeom>
              <a:avLst/>
              <a:gdLst>
                <a:gd name="T0" fmla="*/ 10 w 467"/>
                <a:gd name="T1" fmla="*/ 182 h 208"/>
                <a:gd name="T2" fmla="*/ 45 w 467"/>
                <a:gd name="T3" fmla="*/ 192 h 208"/>
                <a:gd name="T4" fmla="*/ 91 w 467"/>
                <a:gd name="T5" fmla="*/ 192 h 208"/>
                <a:gd name="T6" fmla="*/ 143 w 467"/>
                <a:gd name="T7" fmla="*/ 179 h 208"/>
                <a:gd name="T8" fmla="*/ 176 w 467"/>
                <a:gd name="T9" fmla="*/ 172 h 208"/>
                <a:gd name="T10" fmla="*/ 199 w 467"/>
                <a:gd name="T11" fmla="*/ 185 h 208"/>
                <a:gd name="T12" fmla="*/ 219 w 467"/>
                <a:gd name="T13" fmla="*/ 196 h 208"/>
                <a:gd name="T14" fmla="*/ 235 w 467"/>
                <a:gd name="T15" fmla="*/ 205 h 208"/>
                <a:gd name="T16" fmla="*/ 251 w 467"/>
                <a:gd name="T17" fmla="*/ 205 h 208"/>
                <a:gd name="T18" fmla="*/ 304 w 467"/>
                <a:gd name="T19" fmla="*/ 185 h 208"/>
                <a:gd name="T20" fmla="*/ 373 w 467"/>
                <a:gd name="T21" fmla="*/ 143 h 208"/>
                <a:gd name="T22" fmla="*/ 439 w 467"/>
                <a:gd name="T23" fmla="*/ 75 h 208"/>
                <a:gd name="T24" fmla="*/ 412 w 467"/>
                <a:gd name="T25" fmla="*/ 0 h 208"/>
                <a:gd name="T26" fmla="*/ 421 w 467"/>
                <a:gd name="T27" fmla="*/ 64 h 208"/>
                <a:gd name="T28" fmla="*/ 385 w 467"/>
                <a:gd name="T29" fmla="*/ 107 h 208"/>
                <a:gd name="T30" fmla="*/ 337 w 467"/>
                <a:gd name="T31" fmla="*/ 147 h 208"/>
                <a:gd name="T32" fmla="*/ 278 w 467"/>
                <a:gd name="T33" fmla="*/ 172 h 208"/>
                <a:gd name="T34" fmla="*/ 235 w 467"/>
                <a:gd name="T35" fmla="*/ 167 h 208"/>
                <a:gd name="T36" fmla="*/ 213 w 467"/>
                <a:gd name="T37" fmla="*/ 156 h 208"/>
                <a:gd name="T38" fmla="*/ 189 w 467"/>
                <a:gd name="T39" fmla="*/ 147 h 208"/>
                <a:gd name="T40" fmla="*/ 170 w 467"/>
                <a:gd name="T41" fmla="*/ 144 h 208"/>
                <a:gd name="T42" fmla="*/ 153 w 467"/>
                <a:gd name="T43" fmla="*/ 151 h 208"/>
                <a:gd name="T44" fmla="*/ 115 w 467"/>
                <a:gd name="T45" fmla="*/ 157 h 208"/>
                <a:gd name="T46" fmla="*/ 66 w 467"/>
                <a:gd name="T47" fmla="*/ 154 h 208"/>
                <a:gd name="T48" fmla="*/ 26 w 467"/>
                <a:gd name="T49" fmla="*/ 134 h 208"/>
                <a:gd name="T50" fmla="*/ 22 w 467"/>
                <a:gd name="T51" fmla="*/ 127 h 208"/>
                <a:gd name="T52" fmla="*/ 36 w 467"/>
                <a:gd name="T53" fmla="*/ 146 h 208"/>
                <a:gd name="T54" fmla="*/ 52 w 467"/>
                <a:gd name="T55" fmla="*/ 160 h 208"/>
                <a:gd name="T56" fmla="*/ 74 w 467"/>
                <a:gd name="T57" fmla="*/ 169 h 208"/>
                <a:gd name="T58" fmla="*/ 76 w 467"/>
                <a:gd name="T59" fmla="*/ 174 h 208"/>
                <a:gd name="T60" fmla="*/ 53 w 467"/>
                <a:gd name="T61" fmla="*/ 179 h 208"/>
                <a:gd name="T62" fmla="*/ 29 w 467"/>
                <a:gd name="T63" fmla="*/ 179 h 208"/>
                <a:gd name="T64" fmla="*/ 9 w 467"/>
                <a:gd name="T65" fmla="*/ 176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7"/>
                <a:gd name="T100" fmla="*/ 0 h 208"/>
                <a:gd name="T101" fmla="*/ 467 w 467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7" h="208">
                  <a:moveTo>
                    <a:pt x="0" y="176"/>
                  </a:moveTo>
                  <a:lnTo>
                    <a:pt x="10" y="182"/>
                  </a:lnTo>
                  <a:lnTo>
                    <a:pt x="26" y="189"/>
                  </a:lnTo>
                  <a:lnTo>
                    <a:pt x="45" y="192"/>
                  </a:lnTo>
                  <a:lnTo>
                    <a:pt x="68" y="195"/>
                  </a:lnTo>
                  <a:lnTo>
                    <a:pt x="91" y="192"/>
                  </a:lnTo>
                  <a:lnTo>
                    <a:pt x="117" y="187"/>
                  </a:lnTo>
                  <a:lnTo>
                    <a:pt x="143" y="179"/>
                  </a:lnTo>
                  <a:lnTo>
                    <a:pt x="169" y="167"/>
                  </a:lnTo>
                  <a:lnTo>
                    <a:pt x="176" y="172"/>
                  </a:lnTo>
                  <a:lnTo>
                    <a:pt x="187" y="177"/>
                  </a:lnTo>
                  <a:lnTo>
                    <a:pt x="199" y="185"/>
                  </a:lnTo>
                  <a:lnTo>
                    <a:pt x="210" y="192"/>
                  </a:lnTo>
                  <a:lnTo>
                    <a:pt x="219" y="196"/>
                  </a:lnTo>
                  <a:lnTo>
                    <a:pt x="229" y="202"/>
                  </a:lnTo>
                  <a:lnTo>
                    <a:pt x="235" y="205"/>
                  </a:lnTo>
                  <a:lnTo>
                    <a:pt x="238" y="208"/>
                  </a:lnTo>
                  <a:lnTo>
                    <a:pt x="251" y="205"/>
                  </a:lnTo>
                  <a:lnTo>
                    <a:pt x="275" y="197"/>
                  </a:lnTo>
                  <a:lnTo>
                    <a:pt x="304" y="185"/>
                  </a:lnTo>
                  <a:lnTo>
                    <a:pt x="339" y="167"/>
                  </a:lnTo>
                  <a:lnTo>
                    <a:pt x="373" y="143"/>
                  </a:lnTo>
                  <a:lnTo>
                    <a:pt x="409" y="113"/>
                  </a:lnTo>
                  <a:lnTo>
                    <a:pt x="439" y="75"/>
                  </a:lnTo>
                  <a:lnTo>
                    <a:pt x="467" y="32"/>
                  </a:lnTo>
                  <a:lnTo>
                    <a:pt x="412" y="0"/>
                  </a:lnTo>
                  <a:lnTo>
                    <a:pt x="435" y="48"/>
                  </a:lnTo>
                  <a:lnTo>
                    <a:pt x="421" y="64"/>
                  </a:lnTo>
                  <a:lnTo>
                    <a:pt x="405" y="85"/>
                  </a:lnTo>
                  <a:lnTo>
                    <a:pt x="385" y="107"/>
                  </a:lnTo>
                  <a:lnTo>
                    <a:pt x="363" y="128"/>
                  </a:lnTo>
                  <a:lnTo>
                    <a:pt x="337" y="147"/>
                  </a:lnTo>
                  <a:lnTo>
                    <a:pt x="310" y="163"/>
                  </a:lnTo>
                  <a:lnTo>
                    <a:pt x="278" y="172"/>
                  </a:lnTo>
                  <a:lnTo>
                    <a:pt x="245" y="176"/>
                  </a:lnTo>
                  <a:lnTo>
                    <a:pt x="235" y="167"/>
                  </a:lnTo>
                  <a:lnTo>
                    <a:pt x="225" y="161"/>
                  </a:lnTo>
                  <a:lnTo>
                    <a:pt x="213" y="156"/>
                  </a:lnTo>
                  <a:lnTo>
                    <a:pt x="202" y="151"/>
                  </a:lnTo>
                  <a:lnTo>
                    <a:pt x="189" y="147"/>
                  </a:lnTo>
                  <a:lnTo>
                    <a:pt x="179" y="146"/>
                  </a:lnTo>
                  <a:lnTo>
                    <a:pt x="170" y="144"/>
                  </a:lnTo>
                  <a:lnTo>
                    <a:pt x="164" y="149"/>
                  </a:lnTo>
                  <a:lnTo>
                    <a:pt x="153" y="151"/>
                  </a:lnTo>
                  <a:lnTo>
                    <a:pt x="137" y="156"/>
                  </a:lnTo>
                  <a:lnTo>
                    <a:pt x="115" y="157"/>
                  </a:lnTo>
                  <a:lnTo>
                    <a:pt x="92" y="159"/>
                  </a:lnTo>
                  <a:lnTo>
                    <a:pt x="66" y="154"/>
                  </a:lnTo>
                  <a:lnTo>
                    <a:pt x="45" y="147"/>
                  </a:lnTo>
                  <a:lnTo>
                    <a:pt x="26" y="134"/>
                  </a:lnTo>
                  <a:lnTo>
                    <a:pt x="16" y="117"/>
                  </a:lnTo>
                  <a:lnTo>
                    <a:pt x="22" y="127"/>
                  </a:lnTo>
                  <a:lnTo>
                    <a:pt x="30" y="137"/>
                  </a:lnTo>
                  <a:lnTo>
                    <a:pt x="36" y="146"/>
                  </a:lnTo>
                  <a:lnTo>
                    <a:pt x="45" y="154"/>
                  </a:lnTo>
                  <a:lnTo>
                    <a:pt x="52" y="160"/>
                  </a:lnTo>
                  <a:lnTo>
                    <a:pt x="62" y="166"/>
                  </a:lnTo>
                  <a:lnTo>
                    <a:pt x="74" y="169"/>
                  </a:lnTo>
                  <a:lnTo>
                    <a:pt x="88" y="172"/>
                  </a:lnTo>
                  <a:lnTo>
                    <a:pt x="76" y="174"/>
                  </a:lnTo>
                  <a:lnTo>
                    <a:pt x="65" y="177"/>
                  </a:lnTo>
                  <a:lnTo>
                    <a:pt x="53" y="179"/>
                  </a:lnTo>
                  <a:lnTo>
                    <a:pt x="42" y="180"/>
                  </a:lnTo>
                  <a:lnTo>
                    <a:pt x="29" y="179"/>
                  </a:lnTo>
                  <a:lnTo>
                    <a:pt x="19" y="177"/>
                  </a:lnTo>
                  <a:lnTo>
                    <a:pt x="9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Freeform 434">
              <a:extLst>
                <a:ext uri="{FF2B5EF4-FFF2-40B4-BE49-F238E27FC236}">
                  <a16:creationId xmlns:a16="http://schemas.microsoft.com/office/drawing/2014/main" id="{726C77B8-DC50-4A5D-AB2F-FD332F0BD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760"/>
              <a:ext cx="143" cy="256"/>
            </a:xfrm>
            <a:custGeom>
              <a:avLst/>
              <a:gdLst>
                <a:gd name="T0" fmla="*/ 143 w 143"/>
                <a:gd name="T1" fmla="*/ 0 h 256"/>
                <a:gd name="T2" fmla="*/ 140 w 143"/>
                <a:gd name="T3" fmla="*/ 25 h 256"/>
                <a:gd name="T4" fmla="*/ 132 w 143"/>
                <a:gd name="T5" fmla="*/ 58 h 256"/>
                <a:gd name="T6" fmla="*/ 122 w 143"/>
                <a:gd name="T7" fmla="*/ 94 h 256"/>
                <a:gd name="T8" fmla="*/ 111 w 143"/>
                <a:gd name="T9" fmla="*/ 133 h 256"/>
                <a:gd name="T10" fmla="*/ 96 w 143"/>
                <a:gd name="T11" fmla="*/ 170 h 256"/>
                <a:gd name="T12" fmla="*/ 81 w 143"/>
                <a:gd name="T13" fmla="*/ 205 h 256"/>
                <a:gd name="T14" fmla="*/ 65 w 143"/>
                <a:gd name="T15" fmla="*/ 232 h 256"/>
                <a:gd name="T16" fmla="*/ 52 w 143"/>
                <a:gd name="T17" fmla="*/ 252 h 256"/>
                <a:gd name="T18" fmla="*/ 0 w 143"/>
                <a:gd name="T19" fmla="*/ 256 h 256"/>
                <a:gd name="T20" fmla="*/ 45 w 143"/>
                <a:gd name="T21" fmla="*/ 233 h 256"/>
                <a:gd name="T22" fmla="*/ 60 w 143"/>
                <a:gd name="T23" fmla="*/ 207 h 256"/>
                <a:gd name="T24" fmla="*/ 78 w 143"/>
                <a:gd name="T25" fmla="*/ 179 h 256"/>
                <a:gd name="T26" fmla="*/ 94 w 143"/>
                <a:gd name="T27" fmla="*/ 144 h 256"/>
                <a:gd name="T28" fmla="*/ 109 w 143"/>
                <a:gd name="T29" fmla="*/ 111 h 256"/>
                <a:gd name="T30" fmla="*/ 121 w 143"/>
                <a:gd name="T31" fmla="*/ 76 h 256"/>
                <a:gd name="T32" fmla="*/ 132 w 143"/>
                <a:gd name="T33" fmla="*/ 45 h 256"/>
                <a:gd name="T34" fmla="*/ 138 w 143"/>
                <a:gd name="T35" fmla="*/ 19 h 256"/>
                <a:gd name="T36" fmla="*/ 143 w 143"/>
                <a:gd name="T37" fmla="*/ 0 h 2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256"/>
                <a:gd name="T59" fmla="*/ 143 w 143"/>
                <a:gd name="T60" fmla="*/ 256 h 2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256">
                  <a:moveTo>
                    <a:pt x="143" y="0"/>
                  </a:moveTo>
                  <a:lnTo>
                    <a:pt x="140" y="25"/>
                  </a:lnTo>
                  <a:lnTo>
                    <a:pt x="132" y="58"/>
                  </a:lnTo>
                  <a:lnTo>
                    <a:pt x="122" y="94"/>
                  </a:lnTo>
                  <a:lnTo>
                    <a:pt x="111" y="133"/>
                  </a:lnTo>
                  <a:lnTo>
                    <a:pt x="96" y="170"/>
                  </a:lnTo>
                  <a:lnTo>
                    <a:pt x="81" y="205"/>
                  </a:lnTo>
                  <a:lnTo>
                    <a:pt x="65" y="232"/>
                  </a:lnTo>
                  <a:lnTo>
                    <a:pt x="52" y="252"/>
                  </a:lnTo>
                  <a:lnTo>
                    <a:pt x="0" y="256"/>
                  </a:lnTo>
                  <a:lnTo>
                    <a:pt x="45" y="233"/>
                  </a:lnTo>
                  <a:lnTo>
                    <a:pt x="60" y="207"/>
                  </a:lnTo>
                  <a:lnTo>
                    <a:pt x="78" y="179"/>
                  </a:lnTo>
                  <a:lnTo>
                    <a:pt x="94" y="144"/>
                  </a:lnTo>
                  <a:lnTo>
                    <a:pt x="109" y="111"/>
                  </a:lnTo>
                  <a:lnTo>
                    <a:pt x="121" y="76"/>
                  </a:lnTo>
                  <a:lnTo>
                    <a:pt x="132" y="45"/>
                  </a:lnTo>
                  <a:lnTo>
                    <a:pt x="138" y="1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Freeform 435">
              <a:extLst>
                <a:ext uri="{FF2B5EF4-FFF2-40B4-BE49-F238E27FC236}">
                  <a16:creationId xmlns:a16="http://schemas.microsoft.com/office/drawing/2014/main" id="{AC58099E-F27A-4D48-B804-957375571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3505"/>
              <a:ext cx="604" cy="599"/>
            </a:xfrm>
            <a:custGeom>
              <a:avLst/>
              <a:gdLst>
                <a:gd name="T0" fmla="*/ 274 w 604"/>
                <a:gd name="T1" fmla="*/ 4 h 599"/>
                <a:gd name="T2" fmla="*/ 238 w 604"/>
                <a:gd name="T3" fmla="*/ 19 h 599"/>
                <a:gd name="T4" fmla="*/ 196 w 604"/>
                <a:gd name="T5" fmla="*/ 36 h 599"/>
                <a:gd name="T6" fmla="*/ 167 w 604"/>
                <a:gd name="T7" fmla="*/ 56 h 599"/>
                <a:gd name="T8" fmla="*/ 154 w 604"/>
                <a:gd name="T9" fmla="*/ 78 h 599"/>
                <a:gd name="T10" fmla="*/ 131 w 604"/>
                <a:gd name="T11" fmla="*/ 111 h 599"/>
                <a:gd name="T12" fmla="*/ 98 w 604"/>
                <a:gd name="T13" fmla="*/ 146 h 599"/>
                <a:gd name="T14" fmla="*/ 68 w 604"/>
                <a:gd name="T15" fmla="*/ 174 h 599"/>
                <a:gd name="T16" fmla="*/ 45 w 604"/>
                <a:gd name="T17" fmla="*/ 197 h 599"/>
                <a:gd name="T18" fmla="*/ 19 w 604"/>
                <a:gd name="T19" fmla="*/ 265 h 599"/>
                <a:gd name="T20" fmla="*/ 2 w 604"/>
                <a:gd name="T21" fmla="*/ 356 h 599"/>
                <a:gd name="T22" fmla="*/ 6 w 604"/>
                <a:gd name="T23" fmla="*/ 436 h 599"/>
                <a:gd name="T24" fmla="*/ 43 w 604"/>
                <a:gd name="T25" fmla="*/ 481 h 599"/>
                <a:gd name="T26" fmla="*/ 120 w 604"/>
                <a:gd name="T27" fmla="*/ 529 h 599"/>
                <a:gd name="T28" fmla="*/ 212 w 604"/>
                <a:gd name="T29" fmla="*/ 573 h 599"/>
                <a:gd name="T30" fmla="*/ 303 w 604"/>
                <a:gd name="T31" fmla="*/ 598 h 599"/>
                <a:gd name="T32" fmla="*/ 373 w 604"/>
                <a:gd name="T33" fmla="*/ 593 h 599"/>
                <a:gd name="T34" fmla="*/ 434 w 604"/>
                <a:gd name="T35" fmla="*/ 579 h 599"/>
                <a:gd name="T36" fmla="*/ 486 w 604"/>
                <a:gd name="T37" fmla="*/ 557 h 599"/>
                <a:gd name="T38" fmla="*/ 517 w 604"/>
                <a:gd name="T39" fmla="*/ 526 h 599"/>
                <a:gd name="T40" fmla="*/ 529 w 604"/>
                <a:gd name="T41" fmla="*/ 477 h 599"/>
                <a:gd name="T42" fmla="*/ 543 w 604"/>
                <a:gd name="T43" fmla="*/ 418 h 599"/>
                <a:gd name="T44" fmla="*/ 562 w 604"/>
                <a:gd name="T45" fmla="*/ 357 h 599"/>
                <a:gd name="T46" fmla="*/ 586 w 604"/>
                <a:gd name="T47" fmla="*/ 305 h 599"/>
                <a:gd name="T48" fmla="*/ 604 w 604"/>
                <a:gd name="T49" fmla="*/ 265 h 599"/>
                <a:gd name="T50" fmla="*/ 594 w 604"/>
                <a:gd name="T51" fmla="*/ 196 h 599"/>
                <a:gd name="T52" fmla="*/ 562 w 604"/>
                <a:gd name="T53" fmla="*/ 115 h 599"/>
                <a:gd name="T54" fmla="*/ 520 w 604"/>
                <a:gd name="T55" fmla="*/ 52 h 599"/>
                <a:gd name="T56" fmla="*/ 473 w 604"/>
                <a:gd name="T57" fmla="*/ 30 h 599"/>
                <a:gd name="T58" fmla="*/ 412 w 604"/>
                <a:gd name="T59" fmla="*/ 15 h 599"/>
                <a:gd name="T60" fmla="*/ 349 w 604"/>
                <a:gd name="T61" fmla="*/ 4 h 599"/>
                <a:gd name="T62" fmla="*/ 300 w 604"/>
                <a:gd name="T63" fmla="*/ 0 h 5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4"/>
                <a:gd name="T97" fmla="*/ 0 h 599"/>
                <a:gd name="T98" fmla="*/ 604 w 604"/>
                <a:gd name="T99" fmla="*/ 599 h 5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4" h="599">
                  <a:moveTo>
                    <a:pt x="285" y="2"/>
                  </a:moveTo>
                  <a:lnTo>
                    <a:pt x="274" y="4"/>
                  </a:lnTo>
                  <a:lnTo>
                    <a:pt x="258" y="12"/>
                  </a:lnTo>
                  <a:lnTo>
                    <a:pt x="238" y="19"/>
                  </a:lnTo>
                  <a:lnTo>
                    <a:pt x="218" y="28"/>
                  </a:lnTo>
                  <a:lnTo>
                    <a:pt x="196" y="36"/>
                  </a:lnTo>
                  <a:lnTo>
                    <a:pt x="180" y="48"/>
                  </a:lnTo>
                  <a:lnTo>
                    <a:pt x="167" y="56"/>
                  </a:lnTo>
                  <a:lnTo>
                    <a:pt x="161" y="68"/>
                  </a:lnTo>
                  <a:lnTo>
                    <a:pt x="154" y="78"/>
                  </a:lnTo>
                  <a:lnTo>
                    <a:pt x="144" y="94"/>
                  </a:lnTo>
                  <a:lnTo>
                    <a:pt x="131" y="111"/>
                  </a:lnTo>
                  <a:lnTo>
                    <a:pt x="115" y="130"/>
                  </a:lnTo>
                  <a:lnTo>
                    <a:pt x="98" y="146"/>
                  </a:lnTo>
                  <a:lnTo>
                    <a:pt x="82" y="161"/>
                  </a:lnTo>
                  <a:lnTo>
                    <a:pt x="68" y="174"/>
                  </a:lnTo>
                  <a:lnTo>
                    <a:pt x="58" y="184"/>
                  </a:lnTo>
                  <a:lnTo>
                    <a:pt x="45" y="197"/>
                  </a:lnTo>
                  <a:lnTo>
                    <a:pt x="32" y="226"/>
                  </a:lnTo>
                  <a:lnTo>
                    <a:pt x="19" y="265"/>
                  </a:lnTo>
                  <a:lnTo>
                    <a:pt x="9" y="311"/>
                  </a:lnTo>
                  <a:lnTo>
                    <a:pt x="2" y="356"/>
                  </a:lnTo>
                  <a:lnTo>
                    <a:pt x="0" y="400"/>
                  </a:lnTo>
                  <a:lnTo>
                    <a:pt x="6" y="436"/>
                  </a:lnTo>
                  <a:lnTo>
                    <a:pt x="20" y="462"/>
                  </a:lnTo>
                  <a:lnTo>
                    <a:pt x="43" y="481"/>
                  </a:lnTo>
                  <a:lnTo>
                    <a:pt x="78" y="506"/>
                  </a:lnTo>
                  <a:lnTo>
                    <a:pt x="120" y="529"/>
                  </a:lnTo>
                  <a:lnTo>
                    <a:pt x="166" y="553"/>
                  </a:lnTo>
                  <a:lnTo>
                    <a:pt x="212" y="573"/>
                  </a:lnTo>
                  <a:lnTo>
                    <a:pt x="259" y="589"/>
                  </a:lnTo>
                  <a:lnTo>
                    <a:pt x="303" y="598"/>
                  </a:lnTo>
                  <a:lnTo>
                    <a:pt x="341" y="599"/>
                  </a:lnTo>
                  <a:lnTo>
                    <a:pt x="373" y="593"/>
                  </a:lnTo>
                  <a:lnTo>
                    <a:pt x="405" y="588"/>
                  </a:lnTo>
                  <a:lnTo>
                    <a:pt x="434" y="579"/>
                  </a:lnTo>
                  <a:lnTo>
                    <a:pt x="462" y="570"/>
                  </a:lnTo>
                  <a:lnTo>
                    <a:pt x="486" y="557"/>
                  </a:lnTo>
                  <a:lnTo>
                    <a:pt x="504" y="543"/>
                  </a:lnTo>
                  <a:lnTo>
                    <a:pt x="517" y="526"/>
                  </a:lnTo>
                  <a:lnTo>
                    <a:pt x="526" y="504"/>
                  </a:lnTo>
                  <a:lnTo>
                    <a:pt x="529" y="477"/>
                  </a:lnTo>
                  <a:lnTo>
                    <a:pt x="535" y="448"/>
                  </a:lnTo>
                  <a:lnTo>
                    <a:pt x="543" y="418"/>
                  </a:lnTo>
                  <a:lnTo>
                    <a:pt x="553" y="388"/>
                  </a:lnTo>
                  <a:lnTo>
                    <a:pt x="562" y="357"/>
                  </a:lnTo>
                  <a:lnTo>
                    <a:pt x="575" y="330"/>
                  </a:lnTo>
                  <a:lnTo>
                    <a:pt x="586" y="305"/>
                  </a:lnTo>
                  <a:lnTo>
                    <a:pt x="598" y="288"/>
                  </a:lnTo>
                  <a:lnTo>
                    <a:pt x="604" y="265"/>
                  </a:lnTo>
                  <a:lnTo>
                    <a:pt x="602" y="235"/>
                  </a:lnTo>
                  <a:lnTo>
                    <a:pt x="594" y="196"/>
                  </a:lnTo>
                  <a:lnTo>
                    <a:pt x="581" y="156"/>
                  </a:lnTo>
                  <a:lnTo>
                    <a:pt x="562" y="115"/>
                  </a:lnTo>
                  <a:lnTo>
                    <a:pt x="542" y="79"/>
                  </a:lnTo>
                  <a:lnTo>
                    <a:pt x="520" y="52"/>
                  </a:lnTo>
                  <a:lnTo>
                    <a:pt x="498" y="39"/>
                  </a:lnTo>
                  <a:lnTo>
                    <a:pt x="473" y="30"/>
                  </a:lnTo>
                  <a:lnTo>
                    <a:pt x="444" y="22"/>
                  </a:lnTo>
                  <a:lnTo>
                    <a:pt x="412" y="15"/>
                  </a:lnTo>
                  <a:lnTo>
                    <a:pt x="380" y="10"/>
                  </a:lnTo>
                  <a:lnTo>
                    <a:pt x="349" y="4"/>
                  </a:lnTo>
                  <a:lnTo>
                    <a:pt x="323" y="2"/>
                  </a:lnTo>
                  <a:lnTo>
                    <a:pt x="300" y="0"/>
                  </a:lnTo>
                  <a:lnTo>
                    <a:pt x="285" y="2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Freeform 436">
              <a:extLst>
                <a:ext uri="{FF2B5EF4-FFF2-40B4-BE49-F238E27FC236}">
                  <a16:creationId xmlns:a16="http://schemas.microsoft.com/office/drawing/2014/main" id="{E1AD1C73-064D-443D-B65F-0218A493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3888"/>
              <a:ext cx="351" cy="262"/>
            </a:xfrm>
            <a:custGeom>
              <a:avLst/>
              <a:gdLst>
                <a:gd name="T0" fmla="*/ 0 w 351"/>
                <a:gd name="T1" fmla="*/ 7 h 262"/>
                <a:gd name="T2" fmla="*/ 1 w 351"/>
                <a:gd name="T3" fmla="*/ 19 h 262"/>
                <a:gd name="T4" fmla="*/ 7 w 351"/>
                <a:gd name="T5" fmla="*/ 41 h 262"/>
                <a:gd name="T6" fmla="*/ 14 w 351"/>
                <a:gd name="T7" fmla="*/ 64 h 262"/>
                <a:gd name="T8" fmla="*/ 27 w 351"/>
                <a:gd name="T9" fmla="*/ 91 h 262"/>
                <a:gd name="T10" fmla="*/ 41 w 351"/>
                <a:gd name="T11" fmla="*/ 115 h 262"/>
                <a:gd name="T12" fmla="*/ 59 w 351"/>
                <a:gd name="T13" fmla="*/ 141 h 262"/>
                <a:gd name="T14" fmla="*/ 76 w 351"/>
                <a:gd name="T15" fmla="*/ 160 h 262"/>
                <a:gd name="T16" fmla="*/ 98 w 351"/>
                <a:gd name="T17" fmla="*/ 174 h 262"/>
                <a:gd name="T18" fmla="*/ 134 w 351"/>
                <a:gd name="T19" fmla="*/ 157 h 262"/>
                <a:gd name="T20" fmla="*/ 112 w 351"/>
                <a:gd name="T21" fmla="*/ 212 h 262"/>
                <a:gd name="T22" fmla="*/ 128 w 351"/>
                <a:gd name="T23" fmla="*/ 223 h 262"/>
                <a:gd name="T24" fmla="*/ 148 w 351"/>
                <a:gd name="T25" fmla="*/ 235 h 262"/>
                <a:gd name="T26" fmla="*/ 171 w 351"/>
                <a:gd name="T27" fmla="*/ 245 h 262"/>
                <a:gd name="T28" fmla="*/ 199 w 351"/>
                <a:gd name="T29" fmla="*/ 254 h 262"/>
                <a:gd name="T30" fmla="*/ 227 w 351"/>
                <a:gd name="T31" fmla="*/ 259 h 262"/>
                <a:gd name="T32" fmla="*/ 260 w 351"/>
                <a:gd name="T33" fmla="*/ 262 h 262"/>
                <a:gd name="T34" fmla="*/ 296 w 351"/>
                <a:gd name="T35" fmla="*/ 262 h 262"/>
                <a:gd name="T36" fmla="*/ 338 w 351"/>
                <a:gd name="T37" fmla="*/ 258 h 262"/>
                <a:gd name="T38" fmla="*/ 343 w 351"/>
                <a:gd name="T39" fmla="*/ 251 h 262"/>
                <a:gd name="T40" fmla="*/ 348 w 351"/>
                <a:gd name="T41" fmla="*/ 242 h 262"/>
                <a:gd name="T42" fmla="*/ 350 w 351"/>
                <a:gd name="T43" fmla="*/ 229 h 262"/>
                <a:gd name="T44" fmla="*/ 351 w 351"/>
                <a:gd name="T45" fmla="*/ 216 h 262"/>
                <a:gd name="T46" fmla="*/ 350 w 351"/>
                <a:gd name="T47" fmla="*/ 200 h 262"/>
                <a:gd name="T48" fmla="*/ 350 w 351"/>
                <a:gd name="T49" fmla="*/ 186 h 262"/>
                <a:gd name="T50" fmla="*/ 350 w 351"/>
                <a:gd name="T51" fmla="*/ 172 h 262"/>
                <a:gd name="T52" fmla="*/ 350 w 351"/>
                <a:gd name="T53" fmla="*/ 163 h 262"/>
                <a:gd name="T54" fmla="*/ 330 w 351"/>
                <a:gd name="T55" fmla="*/ 164 h 262"/>
                <a:gd name="T56" fmla="*/ 302 w 351"/>
                <a:gd name="T57" fmla="*/ 163 h 262"/>
                <a:gd name="T58" fmla="*/ 269 w 351"/>
                <a:gd name="T59" fmla="*/ 154 h 262"/>
                <a:gd name="T60" fmla="*/ 236 w 351"/>
                <a:gd name="T61" fmla="*/ 143 h 262"/>
                <a:gd name="T62" fmla="*/ 203 w 351"/>
                <a:gd name="T63" fmla="*/ 125 h 262"/>
                <a:gd name="T64" fmla="*/ 175 w 351"/>
                <a:gd name="T65" fmla="*/ 104 h 262"/>
                <a:gd name="T66" fmla="*/ 154 w 351"/>
                <a:gd name="T67" fmla="*/ 78 h 262"/>
                <a:gd name="T68" fmla="*/ 145 w 351"/>
                <a:gd name="T69" fmla="*/ 51 h 262"/>
                <a:gd name="T70" fmla="*/ 132 w 351"/>
                <a:gd name="T71" fmla="*/ 46 h 262"/>
                <a:gd name="T72" fmla="*/ 118 w 351"/>
                <a:gd name="T73" fmla="*/ 39 h 262"/>
                <a:gd name="T74" fmla="*/ 99 w 351"/>
                <a:gd name="T75" fmla="*/ 29 h 262"/>
                <a:gd name="T76" fmla="*/ 82 w 351"/>
                <a:gd name="T77" fmla="*/ 19 h 262"/>
                <a:gd name="T78" fmla="*/ 60 w 351"/>
                <a:gd name="T79" fmla="*/ 9 h 262"/>
                <a:gd name="T80" fmla="*/ 40 w 351"/>
                <a:gd name="T81" fmla="*/ 3 h 262"/>
                <a:gd name="T82" fmla="*/ 20 w 351"/>
                <a:gd name="T83" fmla="*/ 0 h 262"/>
                <a:gd name="T84" fmla="*/ 0 w 351"/>
                <a:gd name="T85" fmla="*/ 7 h 2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1"/>
                <a:gd name="T130" fmla="*/ 0 h 262"/>
                <a:gd name="T131" fmla="*/ 351 w 351"/>
                <a:gd name="T132" fmla="*/ 262 h 2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1" h="262">
                  <a:moveTo>
                    <a:pt x="0" y="7"/>
                  </a:moveTo>
                  <a:lnTo>
                    <a:pt x="1" y="19"/>
                  </a:lnTo>
                  <a:lnTo>
                    <a:pt x="7" y="41"/>
                  </a:lnTo>
                  <a:lnTo>
                    <a:pt x="14" y="64"/>
                  </a:lnTo>
                  <a:lnTo>
                    <a:pt x="27" y="91"/>
                  </a:lnTo>
                  <a:lnTo>
                    <a:pt x="41" y="115"/>
                  </a:lnTo>
                  <a:lnTo>
                    <a:pt x="59" y="141"/>
                  </a:lnTo>
                  <a:lnTo>
                    <a:pt x="76" y="160"/>
                  </a:lnTo>
                  <a:lnTo>
                    <a:pt x="98" y="174"/>
                  </a:lnTo>
                  <a:lnTo>
                    <a:pt x="134" y="157"/>
                  </a:lnTo>
                  <a:lnTo>
                    <a:pt x="112" y="212"/>
                  </a:lnTo>
                  <a:lnTo>
                    <a:pt x="128" y="223"/>
                  </a:lnTo>
                  <a:lnTo>
                    <a:pt x="148" y="235"/>
                  </a:lnTo>
                  <a:lnTo>
                    <a:pt x="171" y="245"/>
                  </a:lnTo>
                  <a:lnTo>
                    <a:pt x="199" y="254"/>
                  </a:lnTo>
                  <a:lnTo>
                    <a:pt x="227" y="259"/>
                  </a:lnTo>
                  <a:lnTo>
                    <a:pt x="260" y="262"/>
                  </a:lnTo>
                  <a:lnTo>
                    <a:pt x="296" y="262"/>
                  </a:lnTo>
                  <a:lnTo>
                    <a:pt x="338" y="258"/>
                  </a:lnTo>
                  <a:lnTo>
                    <a:pt x="343" y="251"/>
                  </a:lnTo>
                  <a:lnTo>
                    <a:pt x="348" y="242"/>
                  </a:lnTo>
                  <a:lnTo>
                    <a:pt x="350" y="229"/>
                  </a:lnTo>
                  <a:lnTo>
                    <a:pt x="351" y="216"/>
                  </a:lnTo>
                  <a:lnTo>
                    <a:pt x="350" y="200"/>
                  </a:lnTo>
                  <a:lnTo>
                    <a:pt x="350" y="186"/>
                  </a:lnTo>
                  <a:lnTo>
                    <a:pt x="350" y="172"/>
                  </a:lnTo>
                  <a:lnTo>
                    <a:pt x="350" y="163"/>
                  </a:lnTo>
                  <a:lnTo>
                    <a:pt x="330" y="164"/>
                  </a:lnTo>
                  <a:lnTo>
                    <a:pt x="302" y="163"/>
                  </a:lnTo>
                  <a:lnTo>
                    <a:pt x="269" y="154"/>
                  </a:lnTo>
                  <a:lnTo>
                    <a:pt x="236" y="143"/>
                  </a:lnTo>
                  <a:lnTo>
                    <a:pt x="203" y="125"/>
                  </a:lnTo>
                  <a:lnTo>
                    <a:pt x="175" y="104"/>
                  </a:lnTo>
                  <a:lnTo>
                    <a:pt x="154" y="78"/>
                  </a:lnTo>
                  <a:lnTo>
                    <a:pt x="145" y="51"/>
                  </a:lnTo>
                  <a:lnTo>
                    <a:pt x="132" y="46"/>
                  </a:lnTo>
                  <a:lnTo>
                    <a:pt x="118" y="39"/>
                  </a:lnTo>
                  <a:lnTo>
                    <a:pt x="99" y="29"/>
                  </a:lnTo>
                  <a:lnTo>
                    <a:pt x="82" y="19"/>
                  </a:lnTo>
                  <a:lnTo>
                    <a:pt x="60" y="9"/>
                  </a:lnTo>
                  <a:lnTo>
                    <a:pt x="40" y="3"/>
                  </a:lnTo>
                  <a:lnTo>
                    <a:pt x="2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9000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Freeform 437">
              <a:extLst>
                <a:ext uri="{FF2B5EF4-FFF2-40B4-BE49-F238E27FC236}">
                  <a16:creationId xmlns:a16="http://schemas.microsoft.com/office/drawing/2014/main" id="{2E573E2A-B729-43E4-83FA-EB1CFF906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910"/>
              <a:ext cx="304" cy="209"/>
            </a:xfrm>
            <a:custGeom>
              <a:avLst/>
              <a:gdLst>
                <a:gd name="T0" fmla="*/ 0 w 304"/>
                <a:gd name="T1" fmla="*/ 0 h 209"/>
                <a:gd name="T2" fmla="*/ 3 w 304"/>
                <a:gd name="T3" fmla="*/ 7 h 209"/>
                <a:gd name="T4" fmla="*/ 8 w 304"/>
                <a:gd name="T5" fmla="*/ 24 h 209"/>
                <a:gd name="T6" fmla="*/ 11 w 304"/>
                <a:gd name="T7" fmla="*/ 43 h 209"/>
                <a:gd name="T8" fmla="*/ 15 w 304"/>
                <a:gd name="T9" fmla="*/ 66 h 209"/>
                <a:gd name="T10" fmla="*/ 19 w 304"/>
                <a:gd name="T11" fmla="*/ 86 h 209"/>
                <a:gd name="T12" fmla="*/ 29 w 304"/>
                <a:gd name="T13" fmla="*/ 105 h 209"/>
                <a:gd name="T14" fmla="*/ 39 w 304"/>
                <a:gd name="T15" fmla="*/ 118 h 209"/>
                <a:gd name="T16" fmla="*/ 57 w 304"/>
                <a:gd name="T17" fmla="*/ 124 h 209"/>
                <a:gd name="T18" fmla="*/ 109 w 304"/>
                <a:gd name="T19" fmla="*/ 126 h 209"/>
                <a:gd name="T20" fmla="*/ 101 w 304"/>
                <a:gd name="T21" fmla="*/ 165 h 209"/>
                <a:gd name="T22" fmla="*/ 114 w 304"/>
                <a:gd name="T23" fmla="*/ 173 h 209"/>
                <a:gd name="T24" fmla="*/ 132 w 304"/>
                <a:gd name="T25" fmla="*/ 183 h 209"/>
                <a:gd name="T26" fmla="*/ 152 w 304"/>
                <a:gd name="T27" fmla="*/ 191 h 209"/>
                <a:gd name="T28" fmla="*/ 175 w 304"/>
                <a:gd name="T29" fmla="*/ 200 h 209"/>
                <a:gd name="T30" fmla="*/ 198 w 304"/>
                <a:gd name="T31" fmla="*/ 206 h 209"/>
                <a:gd name="T32" fmla="*/ 224 w 304"/>
                <a:gd name="T33" fmla="*/ 209 h 209"/>
                <a:gd name="T34" fmla="*/ 251 w 304"/>
                <a:gd name="T35" fmla="*/ 209 h 209"/>
                <a:gd name="T36" fmla="*/ 278 w 304"/>
                <a:gd name="T37" fmla="*/ 204 h 209"/>
                <a:gd name="T38" fmla="*/ 304 w 304"/>
                <a:gd name="T39" fmla="*/ 194 h 209"/>
                <a:gd name="T40" fmla="*/ 297 w 304"/>
                <a:gd name="T41" fmla="*/ 162 h 209"/>
                <a:gd name="T42" fmla="*/ 277 w 304"/>
                <a:gd name="T43" fmla="*/ 165 h 209"/>
                <a:gd name="T44" fmla="*/ 251 w 304"/>
                <a:gd name="T45" fmla="*/ 168 h 209"/>
                <a:gd name="T46" fmla="*/ 221 w 304"/>
                <a:gd name="T47" fmla="*/ 167 h 209"/>
                <a:gd name="T48" fmla="*/ 189 w 304"/>
                <a:gd name="T49" fmla="*/ 162 h 209"/>
                <a:gd name="T50" fmla="*/ 156 w 304"/>
                <a:gd name="T51" fmla="*/ 150 h 209"/>
                <a:gd name="T52" fmla="*/ 127 w 304"/>
                <a:gd name="T53" fmla="*/ 131 h 209"/>
                <a:gd name="T54" fmla="*/ 103 w 304"/>
                <a:gd name="T55" fmla="*/ 103 h 209"/>
                <a:gd name="T56" fmla="*/ 88 w 304"/>
                <a:gd name="T57" fmla="*/ 66 h 209"/>
                <a:gd name="T58" fmla="*/ 83 w 304"/>
                <a:gd name="T59" fmla="*/ 59 h 209"/>
                <a:gd name="T60" fmla="*/ 75 w 304"/>
                <a:gd name="T61" fmla="*/ 50 h 209"/>
                <a:gd name="T62" fmla="*/ 65 w 304"/>
                <a:gd name="T63" fmla="*/ 37 h 209"/>
                <a:gd name="T64" fmla="*/ 55 w 304"/>
                <a:gd name="T65" fmla="*/ 26 h 209"/>
                <a:gd name="T66" fmla="*/ 42 w 304"/>
                <a:gd name="T67" fmla="*/ 13 h 209"/>
                <a:gd name="T68" fmla="*/ 29 w 304"/>
                <a:gd name="T69" fmla="*/ 6 h 209"/>
                <a:gd name="T70" fmla="*/ 15 w 304"/>
                <a:gd name="T71" fmla="*/ 0 h 209"/>
                <a:gd name="T72" fmla="*/ 0 w 304"/>
                <a:gd name="T73" fmla="*/ 0 h 2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4"/>
                <a:gd name="T112" fmla="*/ 0 h 209"/>
                <a:gd name="T113" fmla="*/ 304 w 304"/>
                <a:gd name="T114" fmla="*/ 209 h 2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4" h="209">
                  <a:moveTo>
                    <a:pt x="0" y="0"/>
                  </a:moveTo>
                  <a:lnTo>
                    <a:pt x="3" y="7"/>
                  </a:lnTo>
                  <a:lnTo>
                    <a:pt x="8" y="24"/>
                  </a:lnTo>
                  <a:lnTo>
                    <a:pt x="11" y="43"/>
                  </a:lnTo>
                  <a:lnTo>
                    <a:pt x="15" y="66"/>
                  </a:lnTo>
                  <a:lnTo>
                    <a:pt x="19" y="86"/>
                  </a:lnTo>
                  <a:lnTo>
                    <a:pt x="29" y="105"/>
                  </a:lnTo>
                  <a:lnTo>
                    <a:pt x="39" y="118"/>
                  </a:lnTo>
                  <a:lnTo>
                    <a:pt x="57" y="124"/>
                  </a:lnTo>
                  <a:lnTo>
                    <a:pt x="109" y="126"/>
                  </a:lnTo>
                  <a:lnTo>
                    <a:pt x="101" y="165"/>
                  </a:lnTo>
                  <a:lnTo>
                    <a:pt x="114" y="173"/>
                  </a:lnTo>
                  <a:lnTo>
                    <a:pt x="132" y="183"/>
                  </a:lnTo>
                  <a:lnTo>
                    <a:pt x="152" y="191"/>
                  </a:lnTo>
                  <a:lnTo>
                    <a:pt x="175" y="200"/>
                  </a:lnTo>
                  <a:lnTo>
                    <a:pt x="198" y="206"/>
                  </a:lnTo>
                  <a:lnTo>
                    <a:pt x="224" y="209"/>
                  </a:lnTo>
                  <a:lnTo>
                    <a:pt x="251" y="209"/>
                  </a:lnTo>
                  <a:lnTo>
                    <a:pt x="278" y="204"/>
                  </a:lnTo>
                  <a:lnTo>
                    <a:pt x="304" y="194"/>
                  </a:lnTo>
                  <a:lnTo>
                    <a:pt x="297" y="162"/>
                  </a:lnTo>
                  <a:lnTo>
                    <a:pt x="277" y="165"/>
                  </a:lnTo>
                  <a:lnTo>
                    <a:pt x="251" y="168"/>
                  </a:lnTo>
                  <a:lnTo>
                    <a:pt x="221" y="167"/>
                  </a:lnTo>
                  <a:lnTo>
                    <a:pt x="189" y="162"/>
                  </a:lnTo>
                  <a:lnTo>
                    <a:pt x="156" y="150"/>
                  </a:lnTo>
                  <a:lnTo>
                    <a:pt x="127" y="131"/>
                  </a:lnTo>
                  <a:lnTo>
                    <a:pt x="103" y="103"/>
                  </a:lnTo>
                  <a:lnTo>
                    <a:pt x="88" y="66"/>
                  </a:lnTo>
                  <a:lnTo>
                    <a:pt x="83" y="59"/>
                  </a:lnTo>
                  <a:lnTo>
                    <a:pt x="75" y="50"/>
                  </a:lnTo>
                  <a:lnTo>
                    <a:pt x="65" y="37"/>
                  </a:lnTo>
                  <a:lnTo>
                    <a:pt x="55" y="26"/>
                  </a:lnTo>
                  <a:lnTo>
                    <a:pt x="42" y="13"/>
                  </a:lnTo>
                  <a:lnTo>
                    <a:pt x="29" y="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Freeform 438">
              <a:extLst>
                <a:ext uri="{FF2B5EF4-FFF2-40B4-BE49-F238E27FC236}">
                  <a16:creationId xmlns:a16="http://schemas.microsoft.com/office/drawing/2014/main" id="{C6C3C9EC-307E-45EC-AB29-B8C234A6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3862"/>
              <a:ext cx="418" cy="287"/>
            </a:xfrm>
            <a:custGeom>
              <a:avLst/>
              <a:gdLst>
                <a:gd name="T0" fmla="*/ 51 w 418"/>
                <a:gd name="T1" fmla="*/ 219 h 287"/>
                <a:gd name="T2" fmla="*/ 43 w 418"/>
                <a:gd name="T3" fmla="*/ 221 h 287"/>
                <a:gd name="T4" fmla="*/ 36 w 418"/>
                <a:gd name="T5" fmla="*/ 223 h 287"/>
                <a:gd name="T6" fmla="*/ 28 w 418"/>
                <a:gd name="T7" fmla="*/ 225 h 287"/>
                <a:gd name="T8" fmla="*/ 19 w 418"/>
                <a:gd name="T9" fmla="*/ 229 h 287"/>
                <a:gd name="T10" fmla="*/ 10 w 418"/>
                <a:gd name="T11" fmla="*/ 234 h 287"/>
                <a:gd name="T12" fmla="*/ 4 w 418"/>
                <a:gd name="T13" fmla="*/ 238 h 287"/>
                <a:gd name="T14" fmla="*/ 0 w 418"/>
                <a:gd name="T15" fmla="*/ 244 h 287"/>
                <a:gd name="T16" fmla="*/ 0 w 418"/>
                <a:gd name="T17" fmla="*/ 252 h 287"/>
                <a:gd name="T18" fmla="*/ 3 w 418"/>
                <a:gd name="T19" fmla="*/ 259 h 287"/>
                <a:gd name="T20" fmla="*/ 15 w 418"/>
                <a:gd name="T21" fmla="*/ 267 h 287"/>
                <a:gd name="T22" fmla="*/ 30 w 418"/>
                <a:gd name="T23" fmla="*/ 274 h 287"/>
                <a:gd name="T24" fmla="*/ 52 w 418"/>
                <a:gd name="T25" fmla="*/ 281 h 287"/>
                <a:gd name="T26" fmla="*/ 75 w 418"/>
                <a:gd name="T27" fmla="*/ 284 h 287"/>
                <a:gd name="T28" fmla="*/ 101 w 418"/>
                <a:gd name="T29" fmla="*/ 287 h 287"/>
                <a:gd name="T30" fmla="*/ 128 w 418"/>
                <a:gd name="T31" fmla="*/ 287 h 287"/>
                <a:gd name="T32" fmla="*/ 156 w 418"/>
                <a:gd name="T33" fmla="*/ 284 h 287"/>
                <a:gd name="T34" fmla="*/ 153 w 418"/>
                <a:gd name="T35" fmla="*/ 241 h 287"/>
                <a:gd name="T36" fmla="*/ 177 w 418"/>
                <a:gd name="T37" fmla="*/ 274 h 287"/>
                <a:gd name="T38" fmla="*/ 205 w 418"/>
                <a:gd name="T39" fmla="*/ 265 h 287"/>
                <a:gd name="T40" fmla="*/ 236 w 418"/>
                <a:gd name="T41" fmla="*/ 257 h 287"/>
                <a:gd name="T42" fmla="*/ 270 w 418"/>
                <a:gd name="T43" fmla="*/ 244 h 287"/>
                <a:gd name="T44" fmla="*/ 304 w 418"/>
                <a:gd name="T45" fmla="*/ 223 h 287"/>
                <a:gd name="T46" fmla="*/ 336 w 418"/>
                <a:gd name="T47" fmla="*/ 190 h 287"/>
                <a:gd name="T48" fmla="*/ 367 w 418"/>
                <a:gd name="T49" fmla="*/ 146 h 287"/>
                <a:gd name="T50" fmla="*/ 393 w 418"/>
                <a:gd name="T51" fmla="*/ 84 h 287"/>
                <a:gd name="T52" fmla="*/ 418 w 418"/>
                <a:gd name="T53" fmla="*/ 0 h 287"/>
                <a:gd name="T54" fmla="*/ 405 w 418"/>
                <a:gd name="T55" fmla="*/ 13 h 287"/>
                <a:gd name="T56" fmla="*/ 392 w 418"/>
                <a:gd name="T57" fmla="*/ 25 h 287"/>
                <a:gd name="T58" fmla="*/ 379 w 418"/>
                <a:gd name="T59" fmla="*/ 33 h 287"/>
                <a:gd name="T60" fmla="*/ 367 w 418"/>
                <a:gd name="T61" fmla="*/ 41 h 287"/>
                <a:gd name="T62" fmla="*/ 354 w 418"/>
                <a:gd name="T63" fmla="*/ 45 h 287"/>
                <a:gd name="T64" fmla="*/ 342 w 418"/>
                <a:gd name="T65" fmla="*/ 49 h 287"/>
                <a:gd name="T66" fmla="*/ 330 w 418"/>
                <a:gd name="T67" fmla="*/ 51 h 287"/>
                <a:gd name="T68" fmla="*/ 320 w 418"/>
                <a:gd name="T69" fmla="*/ 52 h 287"/>
                <a:gd name="T70" fmla="*/ 310 w 418"/>
                <a:gd name="T71" fmla="*/ 67 h 287"/>
                <a:gd name="T72" fmla="*/ 291 w 418"/>
                <a:gd name="T73" fmla="*/ 88 h 287"/>
                <a:gd name="T74" fmla="*/ 264 w 418"/>
                <a:gd name="T75" fmla="*/ 111 h 287"/>
                <a:gd name="T76" fmla="*/ 232 w 418"/>
                <a:gd name="T77" fmla="*/ 137 h 287"/>
                <a:gd name="T78" fmla="*/ 197 w 418"/>
                <a:gd name="T79" fmla="*/ 157 h 287"/>
                <a:gd name="T80" fmla="*/ 164 w 418"/>
                <a:gd name="T81" fmla="*/ 173 h 287"/>
                <a:gd name="T82" fmla="*/ 134 w 418"/>
                <a:gd name="T83" fmla="*/ 180 h 287"/>
                <a:gd name="T84" fmla="*/ 112 w 418"/>
                <a:gd name="T85" fmla="*/ 176 h 287"/>
                <a:gd name="T86" fmla="*/ 105 w 418"/>
                <a:gd name="T87" fmla="*/ 179 h 287"/>
                <a:gd name="T88" fmla="*/ 100 w 418"/>
                <a:gd name="T89" fmla="*/ 183 h 287"/>
                <a:gd name="T90" fmla="*/ 91 w 418"/>
                <a:gd name="T91" fmla="*/ 186 h 287"/>
                <a:gd name="T92" fmla="*/ 82 w 418"/>
                <a:gd name="T93" fmla="*/ 190 h 287"/>
                <a:gd name="T94" fmla="*/ 72 w 418"/>
                <a:gd name="T95" fmla="*/ 195 h 287"/>
                <a:gd name="T96" fmla="*/ 64 w 418"/>
                <a:gd name="T97" fmla="*/ 200 h 287"/>
                <a:gd name="T98" fmla="*/ 55 w 418"/>
                <a:gd name="T99" fmla="*/ 208 h 287"/>
                <a:gd name="T100" fmla="*/ 51 w 418"/>
                <a:gd name="T101" fmla="*/ 219 h 2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8"/>
                <a:gd name="T154" fmla="*/ 0 h 287"/>
                <a:gd name="T155" fmla="*/ 418 w 418"/>
                <a:gd name="T156" fmla="*/ 287 h 2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8" h="287">
                  <a:moveTo>
                    <a:pt x="51" y="219"/>
                  </a:moveTo>
                  <a:lnTo>
                    <a:pt x="43" y="221"/>
                  </a:lnTo>
                  <a:lnTo>
                    <a:pt x="36" y="223"/>
                  </a:lnTo>
                  <a:lnTo>
                    <a:pt x="28" y="225"/>
                  </a:lnTo>
                  <a:lnTo>
                    <a:pt x="19" y="229"/>
                  </a:lnTo>
                  <a:lnTo>
                    <a:pt x="10" y="234"/>
                  </a:lnTo>
                  <a:lnTo>
                    <a:pt x="4" y="238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3" y="259"/>
                  </a:lnTo>
                  <a:lnTo>
                    <a:pt x="15" y="267"/>
                  </a:lnTo>
                  <a:lnTo>
                    <a:pt x="30" y="274"/>
                  </a:lnTo>
                  <a:lnTo>
                    <a:pt x="52" y="281"/>
                  </a:lnTo>
                  <a:lnTo>
                    <a:pt x="75" y="284"/>
                  </a:lnTo>
                  <a:lnTo>
                    <a:pt x="101" y="287"/>
                  </a:lnTo>
                  <a:lnTo>
                    <a:pt x="128" y="287"/>
                  </a:lnTo>
                  <a:lnTo>
                    <a:pt x="156" y="284"/>
                  </a:lnTo>
                  <a:lnTo>
                    <a:pt x="153" y="241"/>
                  </a:lnTo>
                  <a:lnTo>
                    <a:pt x="177" y="274"/>
                  </a:lnTo>
                  <a:lnTo>
                    <a:pt x="205" y="265"/>
                  </a:lnTo>
                  <a:lnTo>
                    <a:pt x="236" y="257"/>
                  </a:lnTo>
                  <a:lnTo>
                    <a:pt x="270" y="244"/>
                  </a:lnTo>
                  <a:lnTo>
                    <a:pt x="304" y="223"/>
                  </a:lnTo>
                  <a:lnTo>
                    <a:pt x="336" y="190"/>
                  </a:lnTo>
                  <a:lnTo>
                    <a:pt x="367" y="146"/>
                  </a:lnTo>
                  <a:lnTo>
                    <a:pt x="393" y="84"/>
                  </a:lnTo>
                  <a:lnTo>
                    <a:pt x="418" y="0"/>
                  </a:lnTo>
                  <a:lnTo>
                    <a:pt x="405" y="13"/>
                  </a:lnTo>
                  <a:lnTo>
                    <a:pt x="392" y="25"/>
                  </a:lnTo>
                  <a:lnTo>
                    <a:pt x="379" y="33"/>
                  </a:lnTo>
                  <a:lnTo>
                    <a:pt x="367" y="41"/>
                  </a:lnTo>
                  <a:lnTo>
                    <a:pt x="354" y="45"/>
                  </a:lnTo>
                  <a:lnTo>
                    <a:pt x="342" y="49"/>
                  </a:lnTo>
                  <a:lnTo>
                    <a:pt x="330" y="51"/>
                  </a:lnTo>
                  <a:lnTo>
                    <a:pt x="320" y="52"/>
                  </a:lnTo>
                  <a:lnTo>
                    <a:pt x="310" y="67"/>
                  </a:lnTo>
                  <a:lnTo>
                    <a:pt x="291" y="88"/>
                  </a:lnTo>
                  <a:lnTo>
                    <a:pt x="264" y="111"/>
                  </a:lnTo>
                  <a:lnTo>
                    <a:pt x="232" y="137"/>
                  </a:lnTo>
                  <a:lnTo>
                    <a:pt x="197" y="157"/>
                  </a:lnTo>
                  <a:lnTo>
                    <a:pt x="164" y="173"/>
                  </a:lnTo>
                  <a:lnTo>
                    <a:pt x="134" y="180"/>
                  </a:lnTo>
                  <a:lnTo>
                    <a:pt x="112" y="176"/>
                  </a:lnTo>
                  <a:lnTo>
                    <a:pt x="105" y="179"/>
                  </a:lnTo>
                  <a:lnTo>
                    <a:pt x="100" y="183"/>
                  </a:lnTo>
                  <a:lnTo>
                    <a:pt x="91" y="186"/>
                  </a:lnTo>
                  <a:lnTo>
                    <a:pt x="82" y="190"/>
                  </a:lnTo>
                  <a:lnTo>
                    <a:pt x="72" y="195"/>
                  </a:lnTo>
                  <a:lnTo>
                    <a:pt x="64" y="200"/>
                  </a:lnTo>
                  <a:lnTo>
                    <a:pt x="55" y="208"/>
                  </a:lnTo>
                  <a:lnTo>
                    <a:pt x="51" y="219"/>
                  </a:lnTo>
                  <a:close/>
                </a:path>
              </a:pathLst>
            </a:custGeom>
            <a:solidFill>
              <a:srgbClr val="D9000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Freeform 439">
              <a:extLst>
                <a:ext uri="{FF2B5EF4-FFF2-40B4-BE49-F238E27FC236}">
                  <a16:creationId xmlns:a16="http://schemas.microsoft.com/office/drawing/2014/main" id="{ABADCF62-3A1B-427B-9CE2-40B810CC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3901"/>
              <a:ext cx="355" cy="218"/>
            </a:xfrm>
            <a:custGeom>
              <a:avLst/>
              <a:gdLst>
                <a:gd name="T0" fmla="*/ 305 w 355"/>
                <a:gd name="T1" fmla="*/ 16 h 218"/>
                <a:gd name="T2" fmla="*/ 293 w 355"/>
                <a:gd name="T3" fmla="*/ 35 h 218"/>
                <a:gd name="T4" fmla="*/ 278 w 355"/>
                <a:gd name="T5" fmla="*/ 59 h 218"/>
                <a:gd name="T6" fmla="*/ 254 w 355"/>
                <a:gd name="T7" fmla="*/ 85 h 218"/>
                <a:gd name="T8" fmla="*/ 227 w 355"/>
                <a:gd name="T9" fmla="*/ 111 h 218"/>
                <a:gd name="T10" fmla="*/ 193 w 355"/>
                <a:gd name="T11" fmla="*/ 133 h 218"/>
                <a:gd name="T12" fmla="*/ 158 w 355"/>
                <a:gd name="T13" fmla="*/ 150 h 218"/>
                <a:gd name="T14" fmla="*/ 119 w 355"/>
                <a:gd name="T15" fmla="*/ 157 h 218"/>
                <a:gd name="T16" fmla="*/ 80 w 355"/>
                <a:gd name="T17" fmla="*/ 157 h 218"/>
                <a:gd name="T18" fmla="*/ 70 w 355"/>
                <a:gd name="T19" fmla="*/ 157 h 218"/>
                <a:gd name="T20" fmla="*/ 60 w 355"/>
                <a:gd name="T21" fmla="*/ 160 h 218"/>
                <a:gd name="T22" fmla="*/ 51 w 355"/>
                <a:gd name="T23" fmla="*/ 161 h 218"/>
                <a:gd name="T24" fmla="*/ 44 w 355"/>
                <a:gd name="T25" fmla="*/ 166 h 218"/>
                <a:gd name="T26" fmla="*/ 33 w 355"/>
                <a:gd name="T27" fmla="*/ 174 h 218"/>
                <a:gd name="T28" fmla="*/ 27 w 355"/>
                <a:gd name="T29" fmla="*/ 189 h 218"/>
                <a:gd name="T30" fmla="*/ 18 w 355"/>
                <a:gd name="T31" fmla="*/ 195 h 218"/>
                <a:gd name="T32" fmla="*/ 10 w 355"/>
                <a:gd name="T33" fmla="*/ 200 h 218"/>
                <a:gd name="T34" fmla="*/ 2 w 355"/>
                <a:gd name="T35" fmla="*/ 203 h 218"/>
                <a:gd name="T36" fmla="*/ 0 w 355"/>
                <a:gd name="T37" fmla="*/ 206 h 218"/>
                <a:gd name="T38" fmla="*/ 11 w 355"/>
                <a:gd name="T39" fmla="*/ 207 h 218"/>
                <a:gd name="T40" fmla="*/ 28 w 355"/>
                <a:gd name="T41" fmla="*/ 209 h 218"/>
                <a:gd name="T42" fmla="*/ 46 w 355"/>
                <a:gd name="T43" fmla="*/ 210 h 218"/>
                <a:gd name="T44" fmla="*/ 63 w 355"/>
                <a:gd name="T45" fmla="*/ 213 h 218"/>
                <a:gd name="T46" fmla="*/ 79 w 355"/>
                <a:gd name="T47" fmla="*/ 215 h 218"/>
                <a:gd name="T48" fmla="*/ 93 w 355"/>
                <a:gd name="T49" fmla="*/ 216 h 218"/>
                <a:gd name="T50" fmla="*/ 102 w 355"/>
                <a:gd name="T51" fmla="*/ 216 h 218"/>
                <a:gd name="T52" fmla="*/ 106 w 355"/>
                <a:gd name="T53" fmla="*/ 218 h 218"/>
                <a:gd name="T54" fmla="*/ 123 w 355"/>
                <a:gd name="T55" fmla="*/ 179 h 218"/>
                <a:gd name="T56" fmla="*/ 155 w 355"/>
                <a:gd name="T57" fmla="*/ 210 h 218"/>
                <a:gd name="T58" fmla="*/ 177 w 355"/>
                <a:gd name="T59" fmla="*/ 202 h 218"/>
                <a:gd name="T60" fmla="*/ 204 w 355"/>
                <a:gd name="T61" fmla="*/ 190 h 218"/>
                <a:gd name="T62" fmla="*/ 234 w 355"/>
                <a:gd name="T63" fmla="*/ 170 h 218"/>
                <a:gd name="T64" fmla="*/ 266 w 355"/>
                <a:gd name="T65" fmla="*/ 147 h 218"/>
                <a:gd name="T66" fmla="*/ 295 w 355"/>
                <a:gd name="T67" fmla="*/ 117 h 218"/>
                <a:gd name="T68" fmla="*/ 321 w 355"/>
                <a:gd name="T69" fmla="*/ 82 h 218"/>
                <a:gd name="T70" fmla="*/ 341 w 355"/>
                <a:gd name="T71" fmla="*/ 43 h 218"/>
                <a:gd name="T72" fmla="*/ 355 w 355"/>
                <a:gd name="T73" fmla="*/ 0 h 218"/>
                <a:gd name="T74" fmla="*/ 344 w 355"/>
                <a:gd name="T75" fmla="*/ 17 h 218"/>
                <a:gd name="T76" fmla="*/ 332 w 355"/>
                <a:gd name="T77" fmla="*/ 40 h 218"/>
                <a:gd name="T78" fmla="*/ 318 w 355"/>
                <a:gd name="T79" fmla="*/ 65 h 218"/>
                <a:gd name="T80" fmla="*/ 302 w 355"/>
                <a:gd name="T81" fmla="*/ 91 h 218"/>
                <a:gd name="T82" fmla="*/ 280 w 355"/>
                <a:gd name="T83" fmla="*/ 114 h 218"/>
                <a:gd name="T84" fmla="*/ 257 w 355"/>
                <a:gd name="T85" fmla="*/ 135 h 218"/>
                <a:gd name="T86" fmla="*/ 229 w 355"/>
                <a:gd name="T87" fmla="*/ 153 h 218"/>
                <a:gd name="T88" fmla="*/ 197 w 355"/>
                <a:gd name="T89" fmla="*/ 167 h 218"/>
                <a:gd name="T90" fmla="*/ 205 w 355"/>
                <a:gd name="T91" fmla="*/ 159 h 218"/>
                <a:gd name="T92" fmla="*/ 220 w 355"/>
                <a:gd name="T93" fmla="*/ 146 h 218"/>
                <a:gd name="T94" fmla="*/ 234 w 355"/>
                <a:gd name="T95" fmla="*/ 128 h 218"/>
                <a:gd name="T96" fmla="*/ 250 w 355"/>
                <a:gd name="T97" fmla="*/ 111 h 218"/>
                <a:gd name="T98" fmla="*/ 265 w 355"/>
                <a:gd name="T99" fmla="*/ 89 h 218"/>
                <a:gd name="T100" fmla="*/ 280 w 355"/>
                <a:gd name="T101" fmla="*/ 66 h 218"/>
                <a:gd name="T102" fmla="*/ 293 w 355"/>
                <a:gd name="T103" fmla="*/ 40 h 218"/>
                <a:gd name="T104" fmla="*/ 305 w 355"/>
                <a:gd name="T105" fmla="*/ 16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218"/>
                <a:gd name="T161" fmla="*/ 355 w 355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218">
                  <a:moveTo>
                    <a:pt x="305" y="16"/>
                  </a:moveTo>
                  <a:lnTo>
                    <a:pt x="293" y="35"/>
                  </a:lnTo>
                  <a:lnTo>
                    <a:pt x="278" y="59"/>
                  </a:lnTo>
                  <a:lnTo>
                    <a:pt x="254" y="85"/>
                  </a:lnTo>
                  <a:lnTo>
                    <a:pt x="227" y="111"/>
                  </a:lnTo>
                  <a:lnTo>
                    <a:pt x="193" y="133"/>
                  </a:lnTo>
                  <a:lnTo>
                    <a:pt x="158" y="150"/>
                  </a:lnTo>
                  <a:lnTo>
                    <a:pt x="119" y="157"/>
                  </a:lnTo>
                  <a:lnTo>
                    <a:pt x="80" y="157"/>
                  </a:lnTo>
                  <a:lnTo>
                    <a:pt x="70" y="157"/>
                  </a:lnTo>
                  <a:lnTo>
                    <a:pt x="60" y="160"/>
                  </a:lnTo>
                  <a:lnTo>
                    <a:pt x="51" y="161"/>
                  </a:lnTo>
                  <a:lnTo>
                    <a:pt x="44" y="166"/>
                  </a:lnTo>
                  <a:lnTo>
                    <a:pt x="33" y="174"/>
                  </a:lnTo>
                  <a:lnTo>
                    <a:pt x="27" y="189"/>
                  </a:lnTo>
                  <a:lnTo>
                    <a:pt x="18" y="195"/>
                  </a:lnTo>
                  <a:lnTo>
                    <a:pt x="10" y="200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11" y="207"/>
                  </a:lnTo>
                  <a:lnTo>
                    <a:pt x="28" y="209"/>
                  </a:lnTo>
                  <a:lnTo>
                    <a:pt x="46" y="210"/>
                  </a:lnTo>
                  <a:lnTo>
                    <a:pt x="63" y="213"/>
                  </a:lnTo>
                  <a:lnTo>
                    <a:pt x="79" y="215"/>
                  </a:lnTo>
                  <a:lnTo>
                    <a:pt x="93" y="216"/>
                  </a:lnTo>
                  <a:lnTo>
                    <a:pt x="102" y="216"/>
                  </a:lnTo>
                  <a:lnTo>
                    <a:pt x="106" y="218"/>
                  </a:lnTo>
                  <a:lnTo>
                    <a:pt x="123" y="179"/>
                  </a:lnTo>
                  <a:lnTo>
                    <a:pt x="155" y="210"/>
                  </a:lnTo>
                  <a:lnTo>
                    <a:pt x="177" y="202"/>
                  </a:lnTo>
                  <a:lnTo>
                    <a:pt x="204" y="190"/>
                  </a:lnTo>
                  <a:lnTo>
                    <a:pt x="234" y="170"/>
                  </a:lnTo>
                  <a:lnTo>
                    <a:pt x="266" y="147"/>
                  </a:lnTo>
                  <a:lnTo>
                    <a:pt x="295" y="117"/>
                  </a:lnTo>
                  <a:lnTo>
                    <a:pt x="321" y="82"/>
                  </a:lnTo>
                  <a:lnTo>
                    <a:pt x="341" y="43"/>
                  </a:lnTo>
                  <a:lnTo>
                    <a:pt x="355" y="0"/>
                  </a:lnTo>
                  <a:lnTo>
                    <a:pt x="344" y="17"/>
                  </a:lnTo>
                  <a:lnTo>
                    <a:pt x="332" y="40"/>
                  </a:lnTo>
                  <a:lnTo>
                    <a:pt x="318" y="65"/>
                  </a:lnTo>
                  <a:lnTo>
                    <a:pt x="302" y="91"/>
                  </a:lnTo>
                  <a:lnTo>
                    <a:pt x="280" y="114"/>
                  </a:lnTo>
                  <a:lnTo>
                    <a:pt x="257" y="135"/>
                  </a:lnTo>
                  <a:lnTo>
                    <a:pt x="229" y="153"/>
                  </a:lnTo>
                  <a:lnTo>
                    <a:pt x="197" y="167"/>
                  </a:lnTo>
                  <a:lnTo>
                    <a:pt x="205" y="159"/>
                  </a:lnTo>
                  <a:lnTo>
                    <a:pt x="220" y="146"/>
                  </a:lnTo>
                  <a:lnTo>
                    <a:pt x="234" y="128"/>
                  </a:lnTo>
                  <a:lnTo>
                    <a:pt x="250" y="111"/>
                  </a:lnTo>
                  <a:lnTo>
                    <a:pt x="265" y="89"/>
                  </a:lnTo>
                  <a:lnTo>
                    <a:pt x="280" y="66"/>
                  </a:lnTo>
                  <a:lnTo>
                    <a:pt x="293" y="40"/>
                  </a:lnTo>
                  <a:lnTo>
                    <a:pt x="305" y="16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Freeform 440">
              <a:extLst>
                <a:ext uri="{FF2B5EF4-FFF2-40B4-BE49-F238E27FC236}">
                  <a16:creationId xmlns:a16="http://schemas.microsoft.com/office/drawing/2014/main" id="{45426807-7B08-4E86-9DE9-F8ABA40C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3507"/>
              <a:ext cx="263" cy="434"/>
            </a:xfrm>
            <a:custGeom>
              <a:avLst/>
              <a:gdLst>
                <a:gd name="T0" fmla="*/ 61 w 263"/>
                <a:gd name="T1" fmla="*/ 434 h 434"/>
                <a:gd name="T2" fmla="*/ 51 w 263"/>
                <a:gd name="T3" fmla="*/ 426 h 434"/>
                <a:gd name="T4" fmla="*/ 39 w 263"/>
                <a:gd name="T5" fmla="*/ 419 h 434"/>
                <a:gd name="T6" fmla="*/ 28 w 263"/>
                <a:gd name="T7" fmla="*/ 407 h 434"/>
                <a:gd name="T8" fmla="*/ 16 w 263"/>
                <a:gd name="T9" fmla="*/ 394 h 434"/>
                <a:gd name="T10" fmla="*/ 6 w 263"/>
                <a:gd name="T11" fmla="*/ 377 h 434"/>
                <a:gd name="T12" fmla="*/ 2 w 263"/>
                <a:gd name="T13" fmla="*/ 358 h 434"/>
                <a:gd name="T14" fmla="*/ 2 w 263"/>
                <a:gd name="T15" fmla="*/ 334 h 434"/>
                <a:gd name="T16" fmla="*/ 10 w 263"/>
                <a:gd name="T17" fmla="*/ 306 h 434"/>
                <a:gd name="T18" fmla="*/ 42 w 263"/>
                <a:gd name="T19" fmla="*/ 314 h 434"/>
                <a:gd name="T20" fmla="*/ 0 w 263"/>
                <a:gd name="T21" fmla="*/ 250 h 434"/>
                <a:gd name="T22" fmla="*/ 3 w 263"/>
                <a:gd name="T23" fmla="*/ 229 h 434"/>
                <a:gd name="T24" fmla="*/ 12 w 263"/>
                <a:gd name="T25" fmla="*/ 203 h 434"/>
                <a:gd name="T26" fmla="*/ 23 w 263"/>
                <a:gd name="T27" fmla="*/ 174 h 434"/>
                <a:gd name="T28" fmla="*/ 41 w 263"/>
                <a:gd name="T29" fmla="*/ 145 h 434"/>
                <a:gd name="T30" fmla="*/ 59 w 263"/>
                <a:gd name="T31" fmla="*/ 115 h 434"/>
                <a:gd name="T32" fmla="*/ 84 w 263"/>
                <a:gd name="T33" fmla="*/ 87 h 434"/>
                <a:gd name="T34" fmla="*/ 111 w 263"/>
                <a:gd name="T35" fmla="*/ 63 h 434"/>
                <a:gd name="T36" fmla="*/ 146 w 263"/>
                <a:gd name="T37" fmla="*/ 44 h 434"/>
                <a:gd name="T38" fmla="*/ 167 w 263"/>
                <a:gd name="T39" fmla="*/ 69 h 434"/>
                <a:gd name="T40" fmla="*/ 166 w 263"/>
                <a:gd name="T41" fmla="*/ 5 h 434"/>
                <a:gd name="T42" fmla="*/ 178 w 263"/>
                <a:gd name="T43" fmla="*/ 1 h 434"/>
                <a:gd name="T44" fmla="*/ 193 w 263"/>
                <a:gd name="T45" fmla="*/ 0 h 434"/>
                <a:gd name="T46" fmla="*/ 209 w 263"/>
                <a:gd name="T47" fmla="*/ 0 h 434"/>
                <a:gd name="T48" fmla="*/ 225 w 263"/>
                <a:gd name="T49" fmla="*/ 1 h 434"/>
                <a:gd name="T50" fmla="*/ 238 w 263"/>
                <a:gd name="T51" fmla="*/ 1 h 434"/>
                <a:gd name="T52" fmla="*/ 251 w 263"/>
                <a:gd name="T53" fmla="*/ 2 h 434"/>
                <a:gd name="T54" fmla="*/ 258 w 263"/>
                <a:gd name="T55" fmla="*/ 4 h 434"/>
                <a:gd name="T56" fmla="*/ 263 w 263"/>
                <a:gd name="T57" fmla="*/ 5 h 434"/>
                <a:gd name="T58" fmla="*/ 260 w 263"/>
                <a:gd name="T59" fmla="*/ 21 h 434"/>
                <a:gd name="T60" fmla="*/ 257 w 263"/>
                <a:gd name="T61" fmla="*/ 40 h 434"/>
                <a:gd name="T62" fmla="*/ 252 w 263"/>
                <a:gd name="T63" fmla="*/ 59 h 434"/>
                <a:gd name="T64" fmla="*/ 248 w 263"/>
                <a:gd name="T65" fmla="*/ 79 h 434"/>
                <a:gd name="T66" fmla="*/ 242 w 263"/>
                <a:gd name="T67" fmla="*/ 95 h 434"/>
                <a:gd name="T68" fmla="*/ 239 w 263"/>
                <a:gd name="T69" fmla="*/ 109 h 434"/>
                <a:gd name="T70" fmla="*/ 235 w 263"/>
                <a:gd name="T71" fmla="*/ 118 h 434"/>
                <a:gd name="T72" fmla="*/ 235 w 263"/>
                <a:gd name="T73" fmla="*/ 122 h 434"/>
                <a:gd name="T74" fmla="*/ 215 w 263"/>
                <a:gd name="T75" fmla="*/ 129 h 434"/>
                <a:gd name="T76" fmla="*/ 192 w 263"/>
                <a:gd name="T77" fmla="*/ 142 h 434"/>
                <a:gd name="T78" fmla="*/ 167 w 263"/>
                <a:gd name="T79" fmla="*/ 159 h 434"/>
                <a:gd name="T80" fmla="*/ 143 w 263"/>
                <a:gd name="T81" fmla="*/ 181 h 434"/>
                <a:gd name="T82" fmla="*/ 121 w 263"/>
                <a:gd name="T83" fmla="*/ 204 h 434"/>
                <a:gd name="T84" fmla="*/ 104 w 263"/>
                <a:gd name="T85" fmla="*/ 230 h 434"/>
                <a:gd name="T86" fmla="*/ 95 w 263"/>
                <a:gd name="T87" fmla="*/ 256 h 434"/>
                <a:gd name="T88" fmla="*/ 97 w 263"/>
                <a:gd name="T89" fmla="*/ 283 h 434"/>
                <a:gd name="T90" fmla="*/ 101 w 263"/>
                <a:gd name="T91" fmla="*/ 305 h 434"/>
                <a:gd name="T92" fmla="*/ 103 w 263"/>
                <a:gd name="T93" fmla="*/ 322 h 434"/>
                <a:gd name="T94" fmla="*/ 101 w 263"/>
                <a:gd name="T95" fmla="*/ 334 h 434"/>
                <a:gd name="T96" fmla="*/ 101 w 263"/>
                <a:gd name="T97" fmla="*/ 341 h 434"/>
                <a:gd name="T98" fmla="*/ 95 w 263"/>
                <a:gd name="T99" fmla="*/ 345 h 434"/>
                <a:gd name="T100" fmla="*/ 93 w 263"/>
                <a:gd name="T101" fmla="*/ 347 h 434"/>
                <a:gd name="T102" fmla="*/ 90 w 263"/>
                <a:gd name="T103" fmla="*/ 348 h 434"/>
                <a:gd name="T104" fmla="*/ 84 w 263"/>
                <a:gd name="T105" fmla="*/ 355 h 434"/>
                <a:gd name="T106" fmla="*/ 77 w 263"/>
                <a:gd name="T107" fmla="*/ 364 h 434"/>
                <a:gd name="T108" fmla="*/ 70 w 263"/>
                <a:gd name="T109" fmla="*/ 378 h 434"/>
                <a:gd name="T110" fmla="*/ 61 w 263"/>
                <a:gd name="T111" fmla="*/ 391 h 434"/>
                <a:gd name="T112" fmla="*/ 58 w 263"/>
                <a:gd name="T113" fmla="*/ 406 h 434"/>
                <a:gd name="T114" fmla="*/ 57 w 263"/>
                <a:gd name="T115" fmla="*/ 420 h 434"/>
                <a:gd name="T116" fmla="*/ 61 w 263"/>
                <a:gd name="T117" fmla="*/ 434 h 4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3"/>
                <a:gd name="T178" fmla="*/ 0 h 434"/>
                <a:gd name="T179" fmla="*/ 263 w 263"/>
                <a:gd name="T180" fmla="*/ 434 h 4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3" h="434">
                  <a:moveTo>
                    <a:pt x="61" y="434"/>
                  </a:moveTo>
                  <a:lnTo>
                    <a:pt x="51" y="426"/>
                  </a:lnTo>
                  <a:lnTo>
                    <a:pt x="39" y="419"/>
                  </a:lnTo>
                  <a:lnTo>
                    <a:pt x="28" y="407"/>
                  </a:lnTo>
                  <a:lnTo>
                    <a:pt x="16" y="394"/>
                  </a:lnTo>
                  <a:lnTo>
                    <a:pt x="6" y="377"/>
                  </a:lnTo>
                  <a:lnTo>
                    <a:pt x="2" y="358"/>
                  </a:lnTo>
                  <a:lnTo>
                    <a:pt x="2" y="334"/>
                  </a:lnTo>
                  <a:lnTo>
                    <a:pt x="10" y="306"/>
                  </a:lnTo>
                  <a:lnTo>
                    <a:pt x="42" y="314"/>
                  </a:lnTo>
                  <a:lnTo>
                    <a:pt x="0" y="250"/>
                  </a:lnTo>
                  <a:lnTo>
                    <a:pt x="3" y="229"/>
                  </a:lnTo>
                  <a:lnTo>
                    <a:pt x="12" y="203"/>
                  </a:lnTo>
                  <a:lnTo>
                    <a:pt x="23" y="174"/>
                  </a:lnTo>
                  <a:lnTo>
                    <a:pt x="41" y="145"/>
                  </a:lnTo>
                  <a:lnTo>
                    <a:pt x="59" y="115"/>
                  </a:lnTo>
                  <a:lnTo>
                    <a:pt x="84" y="87"/>
                  </a:lnTo>
                  <a:lnTo>
                    <a:pt x="111" y="63"/>
                  </a:lnTo>
                  <a:lnTo>
                    <a:pt x="146" y="44"/>
                  </a:lnTo>
                  <a:lnTo>
                    <a:pt x="167" y="69"/>
                  </a:lnTo>
                  <a:lnTo>
                    <a:pt x="166" y="5"/>
                  </a:lnTo>
                  <a:lnTo>
                    <a:pt x="178" y="1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5" y="1"/>
                  </a:lnTo>
                  <a:lnTo>
                    <a:pt x="238" y="1"/>
                  </a:lnTo>
                  <a:lnTo>
                    <a:pt x="251" y="2"/>
                  </a:lnTo>
                  <a:lnTo>
                    <a:pt x="258" y="4"/>
                  </a:lnTo>
                  <a:lnTo>
                    <a:pt x="263" y="5"/>
                  </a:lnTo>
                  <a:lnTo>
                    <a:pt x="260" y="21"/>
                  </a:lnTo>
                  <a:lnTo>
                    <a:pt x="257" y="40"/>
                  </a:lnTo>
                  <a:lnTo>
                    <a:pt x="252" y="59"/>
                  </a:lnTo>
                  <a:lnTo>
                    <a:pt x="248" y="79"/>
                  </a:lnTo>
                  <a:lnTo>
                    <a:pt x="242" y="95"/>
                  </a:lnTo>
                  <a:lnTo>
                    <a:pt x="239" y="109"/>
                  </a:lnTo>
                  <a:lnTo>
                    <a:pt x="235" y="118"/>
                  </a:lnTo>
                  <a:lnTo>
                    <a:pt x="235" y="122"/>
                  </a:lnTo>
                  <a:lnTo>
                    <a:pt x="215" y="129"/>
                  </a:lnTo>
                  <a:lnTo>
                    <a:pt x="192" y="142"/>
                  </a:lnTo>
                  <a:lnTo>
                    <a:pt x="167" y="159"/>
                  </a:lnTo>
                  <a:lnTo>
                    <a:pt x="143" y="181"/>
                  </a:lnTo>
                  <a:lnTo>
                    <a:pt x="121" y="204"/>
                  </a:lnTo>
                  <a:lnTo>
                    <a:pt x="104" y="230"/>
                  </a:lnTo>
                  <a:lnTo>
                    <a:pt x="95" y="256"/>
                  </a:lnTo>
                  <a:lnTo>
                    <a:pt x="97" y="283"/>
                  </a:lnTo>
                  <a:lnTo>
                    <a:pt x="101" y="305"/>
                  </a:lnTo>
                  <a:lnTo>
                    <a:pt x="103" y="322"/>
                  </a:lnTo>
                  <a:lnTo>
                    <a:pt x="101" y="334"/>
                  </a:lnTo>
                  <a:lnTo>
                    <a:pt x="101" y="341"/>
                  </a:lnTo>
                  <a:lnTo>
                    <a:pt x="95" y="345"/>
                  </a:lnTo>
                  <a:lnTo>
                    <a:pt x="93" y="347"/>
                  </a:lnTo>
                  <a:lnTo>
                    <a:pt x="90" y="348"/>
                  </a:lnTo>
                  <a:lnTo>
                    <a:pt x="84" y="355"/>
                  </a:lnTo>
                  <a:lnTo>
                    <a:pt x="77" y="364"/>
                  </a:lnTo>
                  <a:lnTo>
                    <a:pt x="70" y="378"/>
                  </a:lnTo>
                  <a:lnTo>
                    <a:pt x="61" y="391"/>
                  </a:lnTo>
                  <a:lnTo>
                    <a:pt x="58" y="406"/>
                  </a:lnTo>
                  <a:lnTo>
                    <a:pt x="57" y="420"/>
                  </a:lnTo>
                  <a:lnTo>
                    <a:pt x="61" y="434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3" name="Freeform 441">
              <a:extLst>
                <a:ext uri="{FF2B5EF4-FFF2-40B4-BE49-F238E27FC236}">
                  <a16:creationId xmlns:a16="http://schemas.microsoft.com/office/drawing/2014/main" id="{D4D6F581-1DEB-43BD-BC42-88DABD087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3515"/>
              <a:ext cx="245" cy="242"/>
            </a:xfrm>
            <a:custGeom>
              <a:avLst/>
              <a:gdLst>
                <a:gd name="T0" fmla="*/ 245 w 245"/>
                <a:gd name="T1" fmla="*/ 2 h 242"/>
                <a:gd name="T2" fmla="*/ 242 w 245"/>
                <a:gd name="T3" fmla="*/ 0 h 242"/>
                <a:gd name="T4" fmla="*/ 235 w 245"/>
                <a:gd name="T5" fmla="*/ 0 h 242"/>
                <a:gd name="T6" fmla="*/ 224 w 245"/>
                <a:gd name="T7" fmla="*/ 0 h 242"/>
                <a:gd name="T8" fmla="*/ 212 w 245"/>
                <a:gd name="T9" fmla="*/ 0 h 242"/>
                <a:gd name="T10" fmla="*/ 198 w 245"/>
                <a:gd name="T11" fmla="*/ 0 h 242"/>
                <a:gd name="T12" fmla="*/ 185 w 245"/>
                <a:gd name="T13" fmla="*/ 2 h 242"/>
                <a:gd name="T14" fmla="*/ 172 w 245"/>
                <a:gd name="T15" fmla="*/ 3 h 242"/>
                <a:gd name="T16" fmla="*/ 163 w 245"/>
                <a:gd name="T17" fmla="*/ 7 h 242"/>
                <a:gd name="T18" fmla="*/ 165 w 245"/>
                <a:gd name="T19" fmla="*/ 75 h 242"/>
                <a:gd name="T20" fmla="*/ 134 w 245"/>
                <a:gd name="T21" fmla="*/ 48 h 242"/>
                <a:gd name="T22" fmla="*/ 117 w 245"/>
                <a:gd name="T23" fmla="*/ 56 h 242"/>
                <a:gd name="T24" fmla="*/ 98 w 245"/>
                <a:gd name="T25" fmla="*/ 72 h 242"/>
                <a:gd name="T26" fmla="*/ 78 w 245"/>
                <a:gd name="T27" fmla="*/ 92 h 242"/>
                <a:gd name="T28" fmla="*/ 60 w 245"/>
                <a:gd name="T29" fmla="*/ 118 h 242"/>
                <a:gd name="T30" fmla="*/ 38 w 245"/>
                <a:gd name="T31" fmla="*/ 146 h 242"/>
                <a:gd name="T32" fmla="*/ 22 w 245"/>
                <a:gd name="T33" fmla="*/ 177 h 242"/>
                <a:gd name="T34" fmla="*/ 9 w 245"/>
                <a:gd name="T35" fmla="*/ 209 h 242"/>
                <a:gd name="T36" fmla="*/ 0 w 245"/>
                <a:gd name="T37" fmla="*/ 242 h 242"/>
                <a:gd name="T38" fmla="*/ 3 w 245"/>
                <a:gd name="T39" fmla="*/ 221 h 242"/>
                <a:gd name="T40" fmla="*/ 12 w 245"/>
                <a:gd name="T41" fmla="*/ 200 h 242"/>
                <a:gd name="T42" fmla="*/ 25 w 245"/>
                <a:gd name="T43" fmla="*/ 176 h 242"/>
                <a:gd name="T44" fmla="*/ 42 w 245"/>
                <a:gd name="T45" fmla="*/ 154 h 242"/>
                <a:gd name="T46" fmla="*/ 61 w 245"/>
                <a:gd name="T47" fmla="*/ 131 h 242"/>
                <a:gd name="T48" fmla="*/ 84 w 245"/>
                <a:gd name="T49" fmla="*/ 111 h 242"/>
                <a:gd name="T50" fmla="*/ 107 w 245"/>
                <a:gd name="T51" fmla="*/ 91 h 242"/>
                <a:gd name="T52" fmla="*/ 132 w 245"/>
                <a:gd name="T53" fmla="*/ 77 h 242"/>
                <a:gd name="T54" fmla="*/ 182 w 245"/>
                <a:gd name="T55" fmla="*/ 101 h 242"/>
                <a:gd name="T56" fmla="*/ 179 w 245"/>
                <a:gd name="T57" fmla="*/ 90 h 242"/>
                <a:gd name="T58" fmla="*/ 179 w 245"/>
                <a:gd name="T59" fmla="*/ 77 h 242"/>
                <a:gd name="T60" fmla="*/ 178 w 245"/>
                <a:gd name="T61" fmla="*/ 62 h 242"/>
                <a:gd name="T62" fmla="*/ 178 w 245"/>
                <a:gd name="T63" fmla="*/ 49 h 242"/>
                <a:gd name="T64" fmla="*/ 178 w 245"/>
                <a:gd name="T65" fmla="*/ 36 h 242"/>
                <a:gd name="T66" fmla="*/ 178 w 245"/>
                <a:gd name="T67" fmla="*/ 26 h 242"/>
                <a:gd name="T68" fmla="*/ 178 w 245"/>
                <a:gd name="T69" fmla="*/ 18 h 242"/>
                <a:gd name="T70" fmla="*/ 179 w 245"/>
                <a:gd name="T71" fmla="*/ 16 h 242"/>
                <a:gd name="T72" fmla="*/ 181 w 245"/>
                <a:gd name="T73" fmla="*/ 16 h 242"/>
                <a:gd name="T74" fmla="*/ 186 w 245"/>
                <a:gd name="T75" fmla="*/ 18 h 242"/>
                <a:gd name="T76" fmla="*/ 193 w 245"/>
                <a:gd name="T77" fmla="*/ 19 h 242"/>
                <a:gd name="T78" fmla="*/ 204 w 245"/>
                <a:gd name="T79" fmla="*/ 23 h 242"/>
                <a:gd name="T80" fmla="*/ 212 w 245"/>
                <a:gd name="T81" fmla="*/ 26 h 242"/>
                <a:gd name="T82" fmla="*/ 222 w 245"/>
                <a:gd name="T83" fmla="*/ 30 h 242"/>
                <a:gd name="T84" fmla="*/ 229 w 245"/>
                <a:gd name="T85" fmla="*/ 36 h 242"/>
                <a:gd name="T86" fmla="*/ 235 w 245"/>
                <a:gd name="T87" fmla="*/ 43 h 242"/>
                <a:gd name="T88" fmla="*/ 245 w 245"/>
                <a:gd name="T89" fmla="*/ 2 h 2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5"/>
                <a:gd name="T136" fmla="*/ 0 h 242"/>
                <a:gd name="T137" fmla="*/ 245 w 245"/>
                <a:gd name="T138" fmla="*/ 242 h 2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5" h="242">
                  <a:moveTo>
                    <a:pt x="245" y="2"/>
                  </a:moveTo>
                  <a:lnTo>
                    <a:pt x="242" y="0"/>
                  </a:lnTo>
                  <a:lnTo>
                    <a:pt x="235" y="0"/>
                  </a:lnTo>
                  <a:lnTo>
                    <a:pt x="224" y="0"/>
                  </a:lnTo>
                  <a:lnTo>
                    <a:pt x="212" y="0"/>
                  </a:lnTo>
                  <a:lnTo>
                    <a:pt x="198" y="0"/>
                  </a:lnTo>
                  <a:lnTo>
                    <a:pt x="185" y="2"/>
                  </a:lnTo>
                  <a:lnTo>
                    <a:pt x="172" y="3"/>
                  </a:lnTo>
                  <a:lnTo>
                    <a:pt x="163" y="7"/>
                  </a:lnTo>
                  <a:lnTo>
                    <a:pt x="165" y="75"/>
                  </a:lnTo>
                  <a:lnTo>
                    <a:pt x="134" y="48"/>
                  </a:lnTo>
                  <a:lnTo>
                    <a:pt x="117" y="56"/>
                  </a:lnTo>
                  <a:lnTo>
                    <a:pt x="98" y="72"/>
                  </a:lnTo>
                  <a:lnTo>
                    <a:pt x="78" y="92"/>
                  </a:lnTo>
                  <a:lnTo>
                    <a:pt x="60" y="118"/>
                  </a:lnTo>
                  <a:lnTo>
                    <a:pt x="38" y="146"/>
                  </a:lnTo>
                  <a:lnTo>
                    <a:pt x="22" y="177"/>
                  </a:lnTo>
                  <a:lnTo>
                    <a:pt x="9" y="209"/>
                  </a:lnTo>
                  <a:lnTo>
                    <a:pt x="0" y="242"/>
                  </a:lnTo>
                  <a:lnTo>
                    <a:pt x="3" y="221"/>
                  </a:lnTo>
                  <a:lnTo>
                    <a:pt x="12" y="200"/>
                  </a:lnTo>
                  <a:lnTo>
                    <a:pt x="25" y="176"/>
                  </a:lnTo>
                  <a:lnTo>
                    <a:pt x="42" y="154"/>
                  </a:lnTo>
                  <a:lnTo>
                    <a:pt x="61" y="131"/>
                  </a:lnTo>
                  <a:lnTo>
                    <a:pt x="84" y="111"/>
                  </a:lnTo>
                  <a:lnTo>
                    <a:pt x="107" y="91"/>
                  </a:lnTo>
                  <a:lnTo>
                    <a:pt x="132" y="77"/>
                  </a:lnTo>
                  <a:lnTo>
                    <a:pt x="182" y="101"/>
                  </a:lnTo>
                  <a:lnTo>
                    <a:pt x="179" y="90"/>
                  </a:lnTo>
                  <a:lnTo>
                    <a:pt x="179" y="77"/>
                  </a:lnTo>
                  <a:lnTo>
                    <a:pt x="178" y="62"/>
                  </a:lnTo>
                  <a:lnTo>
                    <a:pt x="178" y="49"/>
                  </a:lnTo>
                  <a:lnTo>
                    <a:pt x="178" y="36"/>
                  </a:lnTo>
                  <a:lnTo>
                    <a:pt x="178" y="26"/>
                  </a:lnTo>
                  <a:lnTo>
                    <a:pt x="178" y="18"/>
                  </a:lnTo>
                  <a:lnTo>
                    <a:pt x="179" y="16"/>
                  </a:lnTo>
                  <a:lnTo>
                    <a:pt x="181" y="16"/>
                  </a:lnTo>
                  <a:lnTo>
                    <a:pt x="186" y="18"/>
                  </a:lnTo>
                  <a:lnTo>
                    <a:pt x="193" y="19"/>
                  </a:lnTo>
                  <a:lnTo>
                    <a:pt x="204" y="23"/>
                  </a:lnTo>
                  <a:lnTo>
                    <a:pt x="212" y="26"/>
                  </a:lnTo>
                  <a:lnTo>
                    <a:pt x="222" y="30"/>
                  </a:lnTo>
                  <a:lnTo>
                    <a:pt x="229" y="36"/>
                  </a:lnTo>
                  <a:lnTo>
                    <a:pt x="235" y="43"/>
                  </a:lnTo>
                  <a:lnTo>
                    <a:pt x="245" y="2"/>
                  </a:lnTo>
                  <a:close/>
                </a:path>
              </a:pathLst>
            </a:custGeom>
            <a:solidFill>
              <a:srgbClr val="FF8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Freeform 442">
              <a:extLst>
                <a:ext uri="{FF2B5EF4-FFF2-40B4-BE49-F238E27FC236}">
                  <a16:creationId xmlns:a16="http://schemas.microsoft.com/office/drawing/2014/main" id="{266CF6BE-671A-42ED-A2ED-19F5E313F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3573"/>
              <a:ext cx="229" cy="376"/>
            </a:xfrm>
            <a:custGeom>
              <a:avLst/>
              <a:gdLst>
                <a:gd name="T0" fmla="*/ 229 w 229"/>
                <a:gd name="T1" fmla="*/ 29 h 376"/>
                <a:gd name="T2" fmla="*/ 190 w 229"/>
                <a:gd name="T3" fmla="*/ 0 h 376"/>
                <a:gd name="T4" fmla="*/ 177 w 229"/>
                <a:gd name="T5" fmla="*/ 60 h 376"/>
                <a:gd name="T6" fmla="*/ 169 w 229"/>
                <a:gd name="T7" fmla="*/ 57 h 376"/>
                <a:gd name="T8" fmla="*/ 162 w 229"/>
                <a:gd name="T9" fmla="*/ 56 h 376"/>
                <a:gd name="T10" fmla="*/ 152 w 229"/>
                <a:gd name="T11" fmla="*/ 55 h 376"/>
                <a:gd name="T12" fmla="*/ 143 w 229"/>
                <a:gd name="T13" fmla="*/ 55 h 376"/>
                <a:gd name="T14" fmla="*/ 134 w 229"/>
                <a:gd name="T15" fmla="*/ 53 h 376"/>
                <a:gd name="T16" fmla="*/ 127 w 229"/>
                <a:gd name="T17" fmla="*/ 53 h 376"/>
                <a:gd name="T18" fmla="*/ 121 w 229"/>
                <a:gd name="T19" fmla="*/ 53 h 376"/>
                <a:gd name="T20" fmla="*/ 101 w 229"/>
                <a:gd name="T21" fmla="*/ 63 h 376"/>
                <a:gd name="T22" fmla="*/ 81 w 229"/>
                <a:gd name="T23" fmla="*/ 79 h 376"/>
                <a:gd name="T24" fmla="*/ 61 w 229"/>
                <a:gd name="T25" fmla="*/ 99 h 376"/>
                <a:gd name="T26" fmla="*/ 42 w 229"/>
                <a:gd name="T27" fmla="*/ 122 h 376"/>
                <a:gd name="T28" fmla="*/ 25 w 229"/>
                <a:gd name="T29" fmla="*/ 144 h 376"/>
                <a:gd name="T30" fmla="*/ 13 w 229"/>
                <a:gd name="T31" fmla="*/ 165 h 376"/>
                <a:gd name="T32" fmla="*/ 6 w 229"/>
                <a:gd name="T33" fmla="*/ 186 h 376"/>
                <a:gd name="T34" fmla="*/ 7 w 229"/>
                <a:gd name="T35" fmla="*/ 201 h 376"/>
                <a:gd name="T36" fmla="*/ 45 w 229"/>
                <a:gd name="T37" fmla="*/ 262 h 376"/>
                <a:gd name="T38" fmla="*/ 3 w 229"/>
                <a:gd name="T39" fmla="*/ 265 h 376"/>
                <a:gd name="T40" fmla="*/ 0 w 229"/>
                <a:gd name="T41" fmla="*/ 279 h 376"/>
                <a:gd name="T42" fmla="*/ 0 w 229"/>
                <a:gd name="T43" fmla="*/ 296 h 376"/>
                <a:gd name="T44" fmla="*/ 3 w 229"/>
                <a:gd name="T45" fmla="*/ 312 h 376"/>
                <a:gd name="T46" fmla="*/ 7 w 229"/>
                <a:gd name="T47" fmla="*/ 330 h 376"/>
                <a:gd name="T48" fmla="*/ 12 w 229"/>
                <a:gd name="T49" fmla="*/ 343 h 376"/>
                <a:gd name="T50" fmla="*/ 19 w 229"/>
                <a:gd name="T51" fmla="*/ 357 h 376"/>
                <a:gd name="T52" fmla="*/ 28 w 229"/>
                <a:gd name="T53" fmla="*/ 367 h 376"/>
                <a:gd name="T54" fmla="*/ 36 w 229"/>
                <a:gd name="T55" fmla="*/ 376 h 376"/>
                <a:gd name="T56" fmla="*/ 36 w 229"/>
                <a:gd name="T57" fmla="*/ 364 h 376"/>
                <a:gd name="T58" fmla="*/ 39 w 229"/>
                <a:gd name="T59" fmla="*/ 353 h 376"/>
                <a:gd name="T60" fmla="*/ 44 w 229"/>
                <a:gd name="T61" fmla="*/ 340 h 376"/>
                <a:gd name="T62" fmla="*/ 51 w 229"/>
                <a:gd name="T63" fmla="*/ 330 h 376"/>
                <a:gd name="T64" fmla="*/ 58 w 229"/>
                <a:gd name="T65" fmla="*/ 317 h 376"/>
                <a:gd name="T66" fmla="*/ 68 w 229"/>
                <a:gd name="T67" fmla="*/ 308 h 376"/>
                <a:gd name="T68" fmla="*/ 80 w 229"/>
                <a:gd name="T69" fmla="*/ 299 h 376"/>
                <a:gd name="T70" fmla="*/ 92 w 229"/>
                <a:gd name="T71" fmla="*/ 296 h 376"/>
                <a:gd name="T72" fmla="*/ 88 w 229"/>
                <a:gd name="T73" fmla="*/ 272 h 376"/>
                <a:gd name="T74" fmla="*/ 92 w 229"/>
                <a:gd name="T75" fmla="*/ 245 h 376"/>
                <a:gd name="T76" fmla="*/ 101 w 229"/>
                <a:gd name="T77" fmla="*/ 214 h 376"/>
                <a:gd name="T78" fmla="*/ 116 w 229"/>
                <a:gd name="T79" fmla="*/ 184 h 376"/>
                <a:gd name="T80" fmla="*/ 131 w 229"/>
                <a:gd name="T81" fmla="*/ 154 h 376"/>
                <a:gd name="T82" fmla="*/ 150 w 229"/>
                <a:gd name="T83" fmla="*/ 129 h 376"/>
                <a:gd name="T84" fmla="*/ 170 w 229"/>
                <a:gd name="T85" fmla="*/ 109 h 376"/>
                <a:gd name="T86" fmla="*/ 190 w 229"/>
                <a:gd name="T87" fmla="*/ 99 h 376"/>
                <a:gd name="T88" fmla="*/ 205 w 229"/>
                <a:gd name="T89" fmla="*/ 91 h 376"/>
                <a:gd name="T90" fmla="*/ 215 w 229"/>
                <a:gd name="T91" fmla="*/ 82 h 376"/>
                <a:gd name="T92" fmla="*/ 222 w 229"/>
                <a:gd name="T93" fmla="*/ 70 h 376"/>
                <a:gd name="T94" fmla="*/ 226 w 229"/>
                <a:gd name="T95" fmla="*/ 62 h 376"/>
                <a:gd name="T96" fmla="*/ 228 w 229"/>
                <a:gd name="T97" fmla="*/ 50 h 376"/>
                <a:gd name="T98" fmla="*/ 229 w 229"/>
                <a:gd name="T99" fmla="*/ 43 h 376"/>
                <a:gd name="T100" fmla="*/ 229 w 229"/>
                <a:gd name="T101" fmla="*/ 37 h 376"/>
                <a:gd name="T102" fmla="*/ 229 w 229"/>
                <a:gd name="T103" fmla="*/ 29 h 3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9"/>
                <a:gd name="T157" fmla="*/ 0 h 376"/>
                <a:gd name="T158" fmla="*/ 229 w 229"/>
                <a:gd name="T159" fmla="*/ 376 h 3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9" h="376">
                  <a:moveTo>
                    <a:pt x="229" y="29"/>
                  </a:moveTo>
                  <a:lnTo>
                    <a:pt x="190" y="0"/>
                  </a:lnTo>
                  <a:lnTo>
                    <a:pt x="177" y="60"/>
                  </a:lnTo>
                  <a:lnTo>
                    <a:pt x="169" y="57"/>
                  </a:lnTo>
                  <a:lnTo>
                    <a:pt x="162" y="56"/>
                  </a:lnTo>
                  <a:lnTo>
                    <a:pt x="152" y="55"/>
                  </a:lnTo>
                  <a:lnTo>
                    <a:pt x="143" y="55"/>
                  </a:lnTo>
                  <a:lnTo>
                    <a:pt x="134" y="53"/>
                  </a:lnTo>
                  <a:lnTo>
                    <a:pt x="127" y="53"/>
                  </a:lnTo>
                  <a:lnTo>
                    <a:pt x="121" y="53"/>
                  </a:lnTo>
                  <a:lnTo>
                    <a:pt x="101" y="63"/>
                  </a:lnTo>
                  <a:lnTo>
                    <a:pt x="81" y="79"/>
                  </a:lnTo>
                  <a:lnTo>
                    <a:pt x="61" y="99"/>
                  </a:lnTo>
                  <a:lnTo>
                    <a:pt x="42" y="122"/>
                  </a:lnTo>
                  <a:lnTo>
                    <a:pt x="25" y="144"/>
                  </a:lnTo>
                  <a:lnTo>
                    <a:pt x="13" y="165"/>
                  </a:lnTo>
                  <a:lnTo>
                    <a:pt x="6" y="186"/>
                  </a:lnTo>
                  <a:lnTo>
                    <a:pt x="7" y="201"/>
                  </a:lnTo>
                  <a:lnTo>
                    <a:pt x="45" y="262"/>
                  </a:lnTo>
                  <a:lnTo>
                    <a:pt x="3" y="265"/>
                  </a:lnTo>
                  <a:lnTo>
                    <a:pt x="0" y="279"/>
                  </a:lnTo>
                  <a:lnTo>
                    <a:pt x="0" y="296"/>
                  </a:lnTo>
                  <a:lnTo>
                    <a:pt x="3" y="312"/>
                  </a:lnTo>
                  <a:lnTo>
                    <a:pt x="7" y="330"/>
                  </a:lnTo>
                  <a:lnTo>
                    <a:pt x="12" y="343"/>
                  </a:lnTo>
                  <a:lnTo>
                    <a:pt x="19" y="357"/>
                  </a:lnTo>
                  <a:lnTo>
                    <a:pt x="28" y="367"/>
                  </a:lnTo>
                  <a:lnTo>
                    <a:pt x="36" y="376"/>
                  </a:lnTo>
                  <a:lnTo>
                    <a:pt x="36" y="364"/>
                  </a:lnTo>
                  <a:lnTo>
                    <a:pt x="39" y="353"/>
                  </a:lnTo>
                  <a:lnTo>
                    <a:pt x="44" y="340"/>
                  </a:lnTo>
                  <a:lnTo>
                    <a:pt x="51" y="330"/>
                  </a:lnTo>
                  <a:lnTo>
                    <a:pt x="58" y="317"/>
                  </a:lnTo>
                  <a:lnTo>
                    <a:pt x="68" y="308"/>
                  </a:lnTo>
                  <a:lnTo>
                    <a:pt x="80" y="299"/>
                  </a:lnTo>
                  <a:lnTo>
                    <a:pt x="92" y="296"/>
                  </a:lnTo>
                  <a:lnTo>
                    <a:pt x="88" y="272"/>
                  </a:lnTo>
                  <a:lnTo>
                    <a:pt x="92" y="245"/>
                  </a:lnTo>
                  <a:lnTo>
                    <a:pt x="101" y="214"/>
                  </a:lnTo>
                  <a:lnTo>
                    <a:pt x="116" y="184"/>
                  </a:lnTo>
                  <a:lnTo>
                    <a:pt x="131" y="154"/>
                  </a:lnTo>
                  <a:lnTo>
                    <a:pt x="150" y="129"/>
                  </a:lnTo>
                  <a:lnTo>
                    <a:pt x="170" y="109"/>
                  </a:lnTo>
                  <a:lnTo>
                    <a:pt x="190" y="99"/>
                  </a:lnTo>
                  <a:lnTo>
                    <a:pt x="205" y="91"/>
                  </a:lnTo>
                  <a:lnTo>
                    <a:pt x="215" y="82"/>
                  </a:lnTo>
                  <a:lnTo>
                    <a:pt x="222" y="70"/>
                  </a:lnTo>
                  <a:lnTo>
                    <a:pt x="226" y="62"/>
                  </a:lnTo>
                  <a:lnTo>
                    <a:pt x="228" y="50"/>
                  </a:lnTo>
                  <a:lnTo>
                    <a:pt x="229" y="43"/>
                  </a:lnTo>
                  <a:lnTo>
                    <a:pt x="229" y="37"/>
                  </a:lnTo>
                  <a:lnTo>
                    <a:pt x="229" y="29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Freeform 443">
              <a:extLst>
                <a:ext uri="{FF2B5EF4-FFF2-40B4-BE49-F238E27FC236}">
                  <a16:creationId xmlns:a16="http://schemas.microsoft.com/office/drawing/2014/main" id="{E28F06D3-F36D-49A1-B93A-E41A6A566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406"/>
              <a:ext cx="422" cy="196"/>
            </a:xfrm>
            <a:custGeom>
              <a:avLst/>
              <a:gdLst>
                <a:gd name="T0" fmla="*/ 17 w 422"/>
                <a:gd name="T1" fmla="*/ 33 h 196"/>
                <a:gd name="T2" fmla="*/ 16 w 422"/>
                <a:gd name="T3" fmla="*/ 60 h 196"/>
                <a:gd name="T4" fmla="*/ 9 w 422"/>
                <a:gd name="T5" fmla="*/ 93 h 196"/>
                <a:gd name="T6" fmla="*/ 2 w 422"/>
                <a:gd name="T7" fmla="*/ 124 h 196"/>
                <a:gd name="T8" fmla="*/ 6 w 422"/>
                <a:gd name="T9" fmla="*/ 129 h 196"/>
                <a:gd name="T10" fmla="*/ 23 w 422"/>
                <a:gd name="T11" fmla="*/ 135 h 196"/>
                <a:gd name="T12" fmla="*/ 40 w 422"/>
                <a:gd name="T13" fmla="*/ 148 h 196"/>
                <a:gd name="T14" fmla="*/ 55 w 422"/>
                <a:gd name="T15" fmla="*/ 165 h 196"/>
                <a:gd name="T16" fmla="*/ 74 w 422"/>
                <a:gd name="T17" fmla="*/ 164 h 196"/>
                <a:gd name="T18" fmla="*/ 141 w 422"/>
                <a:gd name="T19" fmla="*/ 148 h 196"/>
                <a:gd name="T20" fmla="*/ 231 w 422"/>
                <a:gd name="T21" fmla="*/ 147 h 196"/>
                <a:gd name="T22" fmla="*/ 306 w 422"/>
                <a:gd name="T23" fmla="*/ 170 h 196"/>
                <a:gd name="T24" fmla="*/ 333 w 422"/>
                <a:gd name="T25" fmla="*/ 190 h 196"/>
                <a:gd name="T26" fmla="*/ 350 w 422"/>
                <a:gd name="T27" fmla="*/ 181 h 196"/>
                <a:gd name="T28" fmla="*/ 372 w 422"/>
                <a:gd name="T29" fmla="*/ 171 h 196"/>
                <a:gd name="T30" fmla="*/ 391 w 422"/>
                <a:gd name="T31" fmla="*/ 165 h 196"/>
                <a:gd name="T32" fmla="*/ 405 w 422"/>
                <a:gd name="T33" fmla="*/ 165 h 196"/>
                <a:gd name="T34" fmla="*/ 415 w 422"/>
                <a:gd name="T35" fmla="*/ 151 h 196"/>
                <a:gd name="T36" fmla="*/ 421 w 422"/>
                <a:gd name="T37" fmla="*/ 128 h 196"/>
                <a:gd name="T38" fmla="*/ 419 w 422"/>
                <a:gd name="T39" fmla="*/ 102 h 196"/>
                <a:gd name="T40" fmla="*/ 408 w 422"/>
                <a:gd name="T41" fmla="*/ 79 h 196"/>
                <a:gd name="T42" fmla="*/ 385 w 422"/>
                <a:gd name="T43" fmla="*/ 57 h 196"/>
                <a:gd name="T44" fmla="*/ 356 w 422"/>
                <a:gd name="T45" fmla="*/ 40 h 196"/>
                <a:gd name="T46" fmla="*/ 326 w 422"/>
                <a:gd name="T47" fmla="*/ 29 h 196"/>
                <a:gd name="T48" fmla="*/ 297 w 422"/>
                <a:gd name="T49" fmla="*/ 50 h 196"/>
                <a:gd name="T50" fmla="*/ 259 w 422"/>
                <a:gd name="T51" fmla="*/ 11 h 196"/>
                <a:gd name="T52" fmla="*/ 209 w 422"/>
                <a:gd name="T53" fmla="*/ 10 h 196"/>
                <a:gd name="T54" fmla="*/ 160 w 422"/>
                <a:gd name="T55" fmla="*/ 8 h 196"/>
                <a:gd name="T56" fmla="*/ 123 w 422"/>
                <a:gd name="T57" fmla="*/ 6 h 196"/>
                <a:gd name="T58" fmla="*/ 102 w 422"/>
                <a:gd name="T59" fmla="*/ 0 h 196"/>
                <a:gd name="T60" fmla="*/ 76 w 422"/>
                <a:gd name="T61" fmla="*/ 0 h 196"/>
                <a:gd name="T62" fmla="*/ 49 w 422"/>
                <a:gd name="T63" fmla="*/ 6 h 196"/>
                <a:gd name="T64" fmla="*/ 25 w 422"/>
                <a:gd name="T65" fmla="*/ 17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2"/>
                <a:gd name="T100" fmla="*/ 0 h 196"/>
                <a:gd name="T101" fmla="*/ 422 w 422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2" h="196">
                  <a:moveTo>
                    <a:pt x="17" y="26"/>
                  </a:moveTo>
                  <a:lnTo>
                    <a:pt x="17" y="33"/>
                  </a:lnTo>
                  <a:lnTo>
                    <a:pt x="19" y="44"/>
                  </a:lnTo>
                  <a:lnTo>
                    <a:pt x="16" y="60"/>
                  </a:lnTo>
                  <a:lnTo>
                    <a:pt x="13" y="78"/>
                  </a:lnTo>
                  <a:lnTo>
                    <a:pt x="9" y="93"/>
                  </a:lnTo>
                  <a:lnTo>
                    <a:pt x="6" y="111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6" y="129"/>
                  </a:lnTo>
                  <a:lnTo>
                    <a:pt x="15" y="132"/>
                  </a:lnTo>
                  <a:lnTo>
                    <a:pt x="23" y="135"/>
                  </a:lnTo>
                  <a:lnTo>
                    <a:pt x="33" y="142"/>
                  </a:lnTo>
                  <a:lnTo>
                    <a:pt x="40" y="148"/>
                  </a:lnTo>
                  <a:lnTo>
                    <a:pt x="49" y="157"/>
                  </a:lnTo>
                  <a:lnTo>
                    <a:pt x="55" y="165"/>
                  </a:lnTo>
                  <a:lnTo>
                    <a:pt x="59" y="174"/>
                  </a:lnTo>
                  <a:lnTo>
                    <a:pt x="74" y="164"/>
                  </a:lnTo>
                  <a:lnTo>
                    <a:pt x="104" y="155"/>
                  </a:lnTo>
                  <a:lnTo>
                    <a:pt x="141" y="148"/>
                  </a:lnTo>
                  <a:lnTo>
                    <a:pt x="186" y="147"/>
                  </a:lnTo>
                  <a:lnTo>
                    <a:pt x="231" y="147"/>
                  </a:lnTo>
                  <a:lnTo>
                    <a:pt x="272" y="155"/>
                  </a:lnTo>
                  <a:lnTo>
                    <a:pt x="306" y="170"/>
                  </a:lnTo>
                  <a:lnTo>
                    <a:pt x="329" y="196"/>
                  </a:lnTo>
                  <a:lnTo>
                    <a:pt x="333" y="190"/>
                  </a:lnTo>
                  <a:lnTo>
                    <a:pt x="342" y="186"/>
                  </a:lnTo>
                  <a:lnTo>
                    <a:pt x="350" y="181"/>
                  </a:lnTo>
                  <a:lnTo>
                    <a:pt x="362" y="177"/>
                  </a:lnTo>
                  <a:lnTo>
                    <a:pt x="372" y="171"/>
                  </a:lnTo>
                  <a:lnTo>
                    <a:pt x="382" y="167"/>
                  </a:lnTo>
                  <a:lnTo>
                    <a:pt x="391" y="165"/>
                  </a:lnTo>
                  <a:lnTo>
                    <a:pt x="399" y="167"/>
                  </a:lnTo>
                  <a:lnTo>
                    <a:pt x="405" y="165"/>
                  </a:lnTo>
                  <a:lnTo>
                    <a:pt x="411" y="160"/>
                  </a:lnTo>
                  <a:lnTo>
                    <a:pt x="415" y="151"/>
                  </a:lnTo>
                  <a:lnTo>
                    <a:pt x="419" y="141"/>
                  </a:lnTo>
                  <a:lnTo>
                    <a:pt x="421" y="128"/>
                  </a:lnTo>
                  <a:lnTo>
                    <a:pt x="422" y="115"/>
                  </a:lnTo>
                  <a:lnTo>
                    <a:pt x="419" y="102"/>
                  </a:lnTo>
                  <a:lnTo>
                    <a:pt x="416" y="91"/>
                  </a:lnTo>
                  <a:lnTo>
                    <a:pt x="408" y="79"/>
                  </a:lnTo>
                  <a:lnTo>
                    <a:pt x="398" y="69"/>
                  </a:lnTo>
                  <a:lnTo>
                    <a:pt x="385" y="57"/>
                  </a:lnTo>
                  <a:lnTo>
                    <a:pt x="372" y="49"/>
                  </a:lnTo>
                  <a:lnTo>
                    <a:pt x="356" y="40"/>
                  </a:lnTo>
                  <a:lnTo>
                    <a:pt x="340" y="34"/>
                  </a:lnTo>
                  <a:lnTo>
                    <a:pt x="326" y="29"/>
                  </a:lnTo>
                  <a:lnTo>
                    <a:pt x="314" y="29"/>
                  </a:lnTo>
                  <a:lnTo>
                    <a:pt x="297" y="50"/>
                  </a:lnTo>
                  <a:lnTo>
                    <a:pt x="282" y="16"/>
                  </a:lnTo>
                  <a:lnTo>
                    <a:pt x="259" y="11"/>
                  </a:lnTo>
                  <a:lnTo>
                    <a:pt x="235" y="10"/>
                  </a:lnTo>
                  <a:lnTo>
                    <a:pt x="209" y="10"/>
                  </a:lnTo>
                  <a:lnTo>
                    <a:pt x="185" y="10"/>
                  </a:lnTo>
                  <a:lnTo>
                    <a:pt x="160" y="8"/>
                  </a:lnTo>
                  <a:lnTo>
                    <a:pt x="140" y="7"/>
                  </a:lnTo>
                  <a:lnTo>
                    <a:pt x="123" y="6"/>
                  </a:lnTo>
                  <a:lnTo>
                    <a:pt x="113" y="4"/>
                  </a:lnTo>
                  <a:lnTo>
                    <a:pt x="102" y="0"/>
                  </a:lnTo>
                  <a:lnTo>
                    <a:pt x="91" y="0"/>
                  </a:lnTo>
                  <a:lnTo>
                    <a:pt x="76" y="0"/>
                  </a:lnTo>
                  <a:lnTo>
                    <a:pt x="64" y="3"/>
                  </a:lnTo>
                  <a:lnTo>
                    <a:pt x="49" y="6"/>
                  </a:lnTo>
                  <a:lnTo>
                    <a:pt x="36" y="11"/>
                  </a:lnTo>
                  <a:lnTo>
                    <a:pt x="25" y="17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Freeform 444">
              <a:extLst>
                <a:ext uri="{FF2B5EF4-FFF2-40B4-BE49-F238E27FC236}">
                  <a16:creationId xmlns:a16="http://schemas.microsoft.com/office/drawing/2014/main" id="{2F47F52D-A917-487E-9655-EB0FE4F2F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3414"/>
              <a:ext cx="379" cy="85"/>
            </a:xfrm>
            <a:custGeom>
              <a:avLst/>
              <a:gdLst>
                <a:gd name="T0" fmla="*/ 0 w 379"/>
                <a:gd name="T1" fmla="*/ 21 h 85"/>
                <a:gd name="T2" fmla="*/ 7 w 379"/>
                <a:gd name="T3" fmla="*/ 15 h 85"/>
                <a:gd name="T4" fmla="*/ 17 w 379"/>
                <a:gd name="T5" fmla="*/ 9 h 85"/>
                <a:gd name="T6" fmla="*/ 30 w 379"/>
                <a:gd name="T7" fmla="*/ 5 h 85"/>
                <a:gd name="T8" fmla="*/ 43 w 379"/>
                <a:gd name="T9" fmla="*/ 3 h 85"/>
                <a:gd name="T10" fmla="*/ 56 w 379"/>
                <a:gd name="T11" fmla="*/ 0 h 85"/>
                <a:gd name="T12" fmla="*/ 72 w 379"/>
                <a:gd name="T13" fmla="*/ 0 h 85"/>
                <a:gd name="T14" fmla="*/ 87 w 379"/>
                <a:gd name="T15" fmla="*/ 2 h 85"/>
                <a:gd name="T16" fmla="*/ 101 w 379"/>
                <a:gd name="T17" fmla="*/ 8 h 85"/>
                <a:gd name="T18" fmla="*/ 117 w 379"/>
                <a:gd name="T19" fmla="*/ 11 h 85"/>
                <a:gd name="T20" fmla="*/ 137 w 379"/>
                <a:gd name="T21" fmla="*/ 13 h 85"/>
                <a:gd name="T22" fmla="*/ 161 w 379"/>
                <a:gd name="T23" fmla="*/ 13 h 85"/>
                <a:gd name="T24" fmla="*/ 186 w 379"/>
                <a:gd name="T25" fmla="*/ 15 h 85"/>
                <a:gd name="T26" fmla="*/ 208 w 379"/>
                <a:gd name="T27" fmla="*/ 12 h 85"/>
                <a:gd name="T28" fmla="*/ 228 w 379"/>
                <a:gd name="T29" fmla="*/ 12 h 85"/>
                <a:gd name="T30" fmla="*/ 241 w 379"/>
                <a:gd name="T31" fmla="*/ 11 h 85"/>
                <a:gd name="T32" fmla="*/ 246 w 379"/>
                <a:gd name="T33" fmla="*/ 11 h 85"/>
                <a:gd name="T34" fmla="*/ 264 w 379"/>
                <a:gd name="T35" fmla="*/ 54 h 85"/>
                <a:gd name="T36" fmla="*/ 292 w 379"/>
                <a:gd name="T37" fmla="*/ 29 h 85"/>
                <a:gd name="T38" fmla="*/ 301 w 379"/>
                <a:gd name="T39" fmla="*/ 32 h 85"/>
                <a:gd name="T40" fmla="*/ 311 w 379"/>
                <a:gd name="T41" fmla="*/ 35 h 85"/>
                <a:gd name="T42" fmla="*/ 323 w 379"/>
                <a:gd name="T43" fmla="*/ 39 h 85"/>
                <a:gd name="T44" fmla="*/ 336 w 379"/>
                <a:gd name="T45" fmla="*/ 47 h 85"/>
                <a:gd name="T46" fmla="*/ 347 w 379"/>
                <a:gd name="T47" fmla="*/ 52 h 85"/>
                <a:gd name="T48" fmla="*/ 359 w 379"/>
                <a:gd name="T49" fmla="*/ 61 h 85"/>
                <a:gd name="T50" fmla="*/ 369 w 379"/>
                <a:gd name="T51" fmla="*/ 71 h 85"/>
                <a:gd name="T52" fmla="*/ 379 w 379"/>
                <a:gd name="T53" fmla="*/ 85 h 85"/>
                <a:gd name="T54" fmla="*/ 370 w 379"/>
                <a:gd name="T55" fmla="*/ 78 h 85"/>
                <a:gd name="T56" fmla="*/ 363 w 379"/>
                <a:gd name="T57" fmla="*/ 72 h 85"/>
                <a:gd name="T58" fmla="*/ 353 w 379"/>
                <a:gd name="T59" fmla="*/ 68 h 85"/>
                <a:gd name="T60" fmla="*/ 343 w 379"/>
                <a:gd name="T61" fmla="*/ 64 h 85"/>
                <a:gd name="T62" fmla="*/ 331 w 379"/>
                <a:gd name="T63" fmla="*/ 60 h 85"/>
                <a:gd name="T64" fmla="*/ 320 w 379"/>
                <a:gd name="T65" fmla="*/ 55 h 85"/>
                <a:gd name="T66" fmla="*/ 310 w 379"/>
                <a:gd name="T67" fmla="*/ 52 h 85"/>
                <a:gd name="T68" fmla="*/ 303 w 379"/>
                <a:gd name="T69" fmla="*/ 52 h 85"/>
                <a:gd name="T70" fmla="*/ 256 w 379"/>
                <a:gd name="T71" fmla="*/ 74 h 85"/>
                <a:gd name="T72" fmla="*/ 252 w 379"/>
                <a:gd name="T73" fmla="*/ 65 h 85"/>
                <a:gd name="T74" fmla="*/ 248 w 379"/>
                <a:gd name="T75" fmla="*/ 58 h 85"/>
                <a:gd name="T76" fmla="*/ 244 w 379"/>
                <a:gd name="T77" fmla="*/ 51 h 85"/>
                <a:gd name="T78" fmla="*/ 241 w 379"/>
                <a:gd name="T79" fmla="*/ 44 h 85"/>
                <a:gd name="T80" fmla="*/ 233 w 379"/>
                <a:gd name="T81" fmla="*/ 32 h 85"/>
                <a:gd name="T82" fmla="*/ 232 w 379"/>
                <a:gd name="T83" fmla="*/ 28 h 85"/>
                <a:gd name="T84" fmla="*/ 213 w 379"/>
                <a:gd name="T85" fmla="*/ 32 h 85"/>
                <a:gd name="T86" fmla="*/ 193 w 379"/>
                <a:gd name="T87" fmla="*/ 35 h 85"/>
                <a:gd name="T88" fmla="*/ 171 w 379"/>
                <a:gd name="T89" fmla="*/ 35 h 85"/>
                <a:gd name="T90" fmla="*/ 150 w 379"/>
                <a:gd name="T91" fmla="*/ 36 h 85"/>
                <a:gd name="T92" fmla="*/ 128 w 379"/>
                <a:gd name="T93" fmla="*/ 34 h 85"/>
                <a:gd name="T94" fmla="*/ 111 w 379"/>
                <a:gd name="T95" fmla="*/ 31 h 85"/>
                <a:gd name="T96" fmla="*/ 97 w 379"/>
                <a:gd name="T97" fmla="*/ 25 h 85"/>
                <a:gd name="T98" fmla="*/ 88 w 379"/>
                <a:gd name="T99" fmla="*/ 21 h 85"/>
                <a:gd name="T100" fmla="*/ 79 w 379"/>
                <a:gd name="T101" fmla="*/ 15 h 85"/>
                <a:gd name="T102" fmla="*/ 69 w 379"/>
                <a:gd name="T103" fmla="*/ 11 h 85"/>
                <a:gd name="T104" fmla="*/ 58 w 379"/>
                <a:gd name="T105" fmla="*/ 9 h 85"/>
                <a:gd name="T106" fmla="*/ 46 w 379"/>
                <a:gd name="T107" fmla="*/ 11 h 85"/>
                <a:gd name="T108" fmla="*/ 33 w 379"/>
                <a:gd name="T109" fmla="*/ 11 h 85"/>
                <a:gd name="T110" fmla="*/ 20 w 379"/>
                <a:gd name="T111" fmla="*/ 13 h 85"/>
                <a:gd name="T112" fmla="*/ 9 w 379"/>
                <a:gd name="T113" fmla="*/ 16 h 85"/>
                <a:gd name="T114" fmla="*/ 0 w 379"/>
                <a:gd name="T115" fmla="*/ 21 h 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9"/>
                <a:gd name="T175" fmla="*/ 0 h 85"/>
                <a:gd name="T176" fmla="*/ 379 w 379"/>
                <a:gd name="T177" fmla="*/ 85 h 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9" h="85">
                  <a:moveTo>
                    <a:pt x="0" y="21"/>
                  </a:moveTo>
                  <a:lnTo>
                    <a:pt x="7" y="15"/>
                  </a:lnTo>
                  <a:lnTo>
                    <a:pt x="17" y="9"/>
                  </a:lnTo>
                  <a:lnTo>
                    <a:pt x="30" y="5"/>
                  </a:lnTo>
                  <a:lnTo>
                    <a:pt x="43" y="3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7" y="2"/>
                  </a:lnTo>
                  <a:lnTo>
                    <a:pt x="101" y="8"/>
                  </a:lnTo>
                  <a:lnTo>
                    <a:pt x="117" y="11"/>
                  </a:lnTo>
                  <a:lnTo>
                    <a:pt x="137" y="13"/>
                  </a:lnTo>
                  <a:lnTo>
                    <a:pt x="161" y="13"/>
                  </a:lnTo>
                  <a:lnTo>
                    <a:pt x="186" y="15"/>
                  </a:lnTo>
                  <a:lnTo>
                    <a:pt x="208" y="12"/>
                  </a:lnTo>
                  <a:lnTo>
                    <a:pt x="228" y="12"/>
                  </a:lnTo>
                  <a:lnTo>
                    <a:pt x="241" y="11"/>
                  </a:lnTo>
                  <a:lnTo>
                    <a:pt x="246" y="11"/>
                  </a:lnTo>
                  <a:lnTo>
                    <a:pt x="264" y="54"/>
                  </a:lnTo>
                  <a:lnTo>
                    <a:pt x="292" y="29"/>
                  </a:lnTo>
                  <a:lnTo>
                    <a:pt x="301" y="32"/>
                  </a:lnTo>
                  <a:lnTo>
                    <a:pt x="311" y="35"/>
                  </a:lnTo>
                  <a:lnTo>
                    <a:pt x="323" y="39"/>
                  </a:lnTo>
                  <a:lnTo>
                    <a:pt x="336" y="47"/>
                  </a:lnTo>
                  <a:lnTo>
                    <a:pt x="347" y="52"/>
                  </a:lnTo>
                  <a:lnTo>
                    <a:pt x="359" y="61"/>
                  </a:lnTo>
                  <a:lnTo>
                    <a:pt x="369" y="71"/>
                  </a:lnTo>
                  <a:lnTo>
                    <a:pt x="379" y="85"/>
                  </a:lnTo>
                  <a:lnTo>
                    <a:pt x="370" y="78"/>
                  </a:lnTo>
                  <a:lnTo>
                    <a:pt x="363" y="72"/>
                  </a:lnTo>
                  <a:lnTo>
                    <a:pt x="353" y="68"/>
                  </a:lnTo>
                  <a:lnTo>
                    <a:pt x="343" y="64"/>
                  </a:lnTo>
                  <a:lnTo>
                    <a:pt x="331" y="60"/>
                  </a:lnTo>
                  <a:lnTo>
                    <a:pt x="320" y="55"/>
                  </a:lnTo>
                  <a:lnTo>
                    <a:pt x="310" y="52"/>
                  </a:lnTo>
                  <a:lnTo>
                    <a:pt x="303" y="52"/>
                  </a:lnTo>
                  <a:lnTo>
                    <a:pt x="256" y="74"/>
                  </a:lnTo>
                  <a:lnTo>
                    <a:pt x="252" y="65"/>
                  </a:lnTo>
                  <a:lnTo>
                    <a:pt x="248" y="58"/>
                  </a:lnTo>
                  <a:lnTo>
                    <a:pt x="244" y="51"/>
                  </a:lnTo>
                  <a:lnTo>
                    <a:pt x="241" y="44"/>
                  </a:lnTo>
                  <a:lnTo>
                    <a:pt x="233" y="32"/>
                  </a:lnTo>
                  <a:lnTo>
                    <a:pt x="232" y="28"/>
                  </a:lnTo>
                  <a:lnTo>
                    <a:pt x="213" y="32"/>
                  </a:lnTo>
                  <a:lnTo>
                    <a:pt x="193" y="35"/>
                  </a:lnTo>
                  <a:lnTo>
                    <a:pt x="171" y="35"/>
                  </a:lnTo>
                  <a:lnTo>
                    <a:pt x="150" y="36"/>
                  </a:lnTo>
                  <a:lnTo>
                    <a:pt x="128" y="34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8" y="21"/>
                  </a:lnTo>
                  <a:lnTo>
                    <a:pt x="79" y="15"/>
                  </a:lnTo>
                  <a:lnTo>
                    <a:pt x="69" y="11"/>
                  </a:lnTo>
                  <a:lnTo>
                    <a:pt x="58" y="9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20" y="13"/>
                  </a:lnTo>
                  <a:lnTo>
                    <a:pt x="9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8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7" name="Freeform 445">
              <a:extLst>
                <a:ext uri="{FF2B5EF4-FFF2-40B4-BE49-F238E27FC236}">
                  <a16:creationId xmlns:a16="http://schemas.microsoft.com/office/drawing/2014/main" id="{4BD5C715-8307-4FB6-BBAA-3318A176B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459"/>
              <a:ext cx="392" cy="143"/>
            </a:xfrm>
            <a:custGeom>
              <a:avLst/>
              <a:gdLst>
                <a:gd name="T0" fmla="*/ 39 w 392"/>
                <a:gd name="T1" fmla="*/ 0 h 143"/>
                <a:gd name="T2" fmla="*/ 36 w 392"/>
                <a:gd name="T3" fmla="*/ 6 h 143"/>
                <a:gd name="T4" fmla="*/ 33 w 392"/>
                <a:gd name="T5" fmla="*/ 16 h 143"/>
                <a:gd name="T6" fmla="*/ 28 w 392"/>
                <a:gd name="T7" fmla="*/ 27 h 143"/>
                <a:gd name="T8" fmla="*/ 23 w 392"/>
                <a:gd name="T9" fmla="*/ 40 h 143"/>
                <a:gd name="T10" fmla="*/ 16 w 392"/>
                <a:gd name="T11" fmla="*/ 52 h 143"/>
                <a:gd name="T12" fmla="*/ 10 w 392"/>
                <a:gd name="T13" fmla="*/ 63 h 143"/>
                <a:gd name="T14" fmla="*/ 4 w 392"/>
                <a:gd name="T15" fmla="*/ 72 h 143"/>
                <a:gd name="T16" fmla="*/ 0 w 392"/>
                <a:gd name="T17" fmla="*/ 79 h 143"/>
                <a:gd name="T18" fmla="*/ 9 w 392"/>
                <a:gd name="T19" fmla="*/ 94 h 143"/>
                <a:gd name="T20" fmla="*/ 23 w 392"/>
                <a:gd name="T21" fmla="*/ 108 h 143"/>
                <a:gd name="T22" fmla="*/ 30 w 392"/>
                <a:gd name="T23" fmla="*/ 112 h 143"/>
                <a:gd name="T24" fmla="*/ 39 w 392"/>
                <a:gd name="T25" fmla="*/ 118 h 143"/>
                <a:gd name="T26" fmla="*/ 48 w 392"/>
                <a:gd name="T27" fmla="*/ 120 h 143"/>
                <a:gd name="T28" fmla="*/ 59 w 392"/>
                <a:gd name="T29" fmla="*/ 121 h 143"/>
                <a:gd name="T30" fmla="*/ 75 w 392"/>
                <a:gd name="T31" fmla="*/ 117 h 143"/>
                <a:gd name="T32" fmla="*/ 105 w 392"/>
                <a:gd name="T33" fmla="*/ 114 h 143"/>
                <a:gd name="T34" fmla="*/ 143 w 392"/>
                <a:gd name="T35" fmla="*/ 110 h 143"/>
                <a:gd name="T36" fmla="*/ 187 w 392"/>
                <a:gd name="T37" fmla="*/ 107 h 143"/>
                <a:gd name="T38" fmla="*/ 231 w 392"/>
                <a:gd name="T39" fmla="*/ 105 h 143"/>
                <a:gd name="T40" fmla="*/ 272 w 392"/>
                <a:gd name="T41" fmla="*/ 111 h 143"/>
                <a:gd name="T42" fmla="*/ 306 w 392"/>
                <a:gd name="T43" fmla="*/ 121 h 143"/>
                <a:gd name="T44" fmla="*/ 329 w 392"/>
                <a:gd name="T45" fmla="*/ 143 h 143"/>
                <a:gd name="T46" fmla="*/ 336 w 392"/>
                <a:gd name="T47" fmla="*/ 143 h 143"/>
                <a:gd name="T48" fmla="*/ 346 w 392"/>
                <a:gd name="T49" fmla="*/ 140 h 143"/>
                <a:gd name="T50" fmla="*/ 356 w 392"/>
                <a:gd name="T51" fmla="*/ 135 h 143"/>
                <a:gd name="T52" fmla="*/ 367 w 392"/>
                <a:gd name="T53" fmla="*/ 130 h 143"/>
                <a:gd name="T54" fmla="*/ 376 w 392"/>
                <a:gd name="T55" fmla="*/ 121 h 143"/>
                <a:gd name="T56" fmla="*/ 385 w 392"/>
                <a:gd name="T57" fmla="*/ 114 h 143"/>
                <a:gd name="T58" fmla="*/ 389 w 392"/>
                <a:gd name="T59" fmla="*/ 104 h 143"/>
                <a:gd name="T60" fmla="*/ 392 w 392"/>
                <a:gd name="T61" fmla="*/ 95 h 143"/>
                <a:gd name="T62" fmla="*/ 388 w 392"/>
                <a:gd name="T63" fmla="*/ 84 h 143"/>
                <a:gd name="T64" fmla="*/ 382 w 392"/>
                <a:gd name="T65" fmla="*/ 74 h 143"/>
                <a:gd name="T66" fmla="*/ 373 w 392"/>
                <a:gd name="T67" fmla="*/ 63 h 143"/>
                <a:gd name="T68" fmla="*/ 366 w 392"/>
                <a:gd name="T69" fmla="*/ 55 h 143"/>
                <a:gd name="T70" fmla="*/ 356 w 392"/>
                <a:gd name="T71" fmla="*/ 45 h 143"/>
                <a:gd name="T72" fmla="*/ 347 w 392"/>
                <a:gd name="T73" fmla="*/ 39 h 143"/>
                <a:gd name="T74" fmla="*/ 339 w 392"/>
                <a:gd name="T75" fmla="*/ 33 h 143"/>
                <a:gd name="T76" fmla="*/ 331 w 392"/>
                <a:gd name="T77" fmla="*/ 32 h 143"/>
                <a:gd name="T78" fmla="*/ 321 w 392"/>
                <a:gd name="T79" fmla="*/ 30 h 143"/>
                <a:gd name="T80" fmla="*/ 313 w 392"/>
                <a:gd name="T81" fmla="*/ 33 h 143"/>
                <a:gd name="T82" fmla="*/ 301 w 392"/>
                <a:gd name="T83" fmla="*/ 38 h 143"/>
                <a:gd name="T84" fmla="*/ 293 w 392"/>
                <a:gd name="T85" fmla="*/ 45 h 143"/>
                <a:gd name="T86" fmla="*/ 282 w 392"/>
                <a:gd name="T87" fmla="*/ 50 h 143"/>
                <a:gd name="T88" fmla="*/ 275 w 392"/>
                <a:gd name="T89" fmla="*/ 56 h 143"/>
                <a:gd name="T90" fmla="*/ 270 w 392"/>
                <a:gd name="T91" fmla="*/ 61 h 143"/>
                <a:gd name="T92" fmla="*/ 270 w 392"/>
                <a:gd name="T93" fmla="*/ 63 h 143"/>
                <a:gd name="T94" fmla="*/ 244 w 392"/>
                <a:gd name="T95" fmla="*/ 12 h 143"/>
                <a:gd name="T96" fmla="*/ 226 w 392"/>
                <a:gd name="T97" fmla="*/ 13 h 143"/>
                <a:gd name="T98" fmla="*/ 202 w 392"/>
                <a:gd name="T99" fmla="*/ 15 h 143"/>
                <a:gd name="T100" fmla="*/ 173 w 392"/>
                <a:gd name="T101" fmla="*/ 13 h 143"/>
                <a:gd name="T102" fmla="*/ 141 w 392"/>
                <a:gd name="T103" fmla="*/ 13 h 143"/>
                <a:gd name="T104" fmla="*/ 108 w 392"/>
                <a:gd name="T105" fmla="*/ 10 h 143"/>
                <a:gd name="T106" fmla="*/ 79 w 392"/>
                <a:gd name="T107" fmla="*/ 9 h 143"/>
                <a:gd name="T108" fmla="*/ 55 w 392"/>
                <a:gd name="T109" fmla="*/ 4 h 143"/>
                <a:gd name="T110" fmla="*/ 39 w 392"/>
                <a:gd name="T111" fmla="*/ 0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2"/>
                <a:gd name="T169" fmla="*/ 0 h 143"/>
                <a:gd name="T170" fmla="*/ 392 w 39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2" h="143">
                  <a:moveTo>
                    <a:pt x="39" y="0"/>
                  </a:moveTo>
                  <a:lnTo>
                    <a:pt x="36" y="6"/>
                  </a:lnTo>
                  <a:lnTo>
                    <a:pt x="33" y="16"/>
                  </a:lnTo>
                  <a:lnTo>
                    <a:pt x="28" y="27"/>
                  </a:lnTo>
                  <a:lnTo>
                    <a:pt x="23" y="40"/>
                  </a:lnTo>
                  <a:lnTo>
                    <a:pt x="16" y="52"/>
                  </a:lnTo>
                  <a:lnTo>
                    <a:pt x="10" y="63"/>
                  </a:lnTo>
                  <a:lnTo>
                    <a:pt x="4" y="72"/>
                  </a:lnTo>
                  <a:lnTo>
                    <a:pt x="0" y="79"/>
                  </a:lnTo>
                  <a:lnTo>
                    <a:pt x="9" y="94"/>
                  </a:lnTo>
                  <a:lnTo>
                    <a:pt x="23" y="108"/>
                  </a:lnTo>
                  <a:lnTo>
                    <a:pt x="30" y="112"/>
                  </a:lnTo>
                  <a:lnTo>
                    <a:pt x="39" y="118"/>
                  </a:lnTo>
                  <a:lnTo>
                    <a:pt x="48" y="120"/>
                  </a:lnTo>
                  <a:lnTo>
                    <a:pt x="59" y="121"/>
                  </a:lnTo>
                  <a:lnTo>
                    <a:pt x="75" y="117"/>
                  </a:lnTo>
                  <a:lnTo>
                    <a:pt x="105" y="114"/>
                  </a:lnTo>
                  <a:lnTo>
                    <a:pt x="143" y="110"/>
                  </a:lnTo>
                  <a:lnTo>
                    <a:pt x="187" y="107"/>
                  </a:lnTo>
                  <a:lnTo>
                    <a:pt x="231" y="105"/>
                  </a:lnTo>
                  <a:lnTo>
                    <a:pt x="272" y="111"/>
                  </a:lnTo>
                  <a:lnTo>
                    <a:pt x="306" y="121"/>
                  </a:lnTo>
                  <a:lnTo>
                    <a:pt x="329" y="143"/>
                  </a:lnTo>
                  <a:lnTo>
                    <a:pt x="336" y="143"/>
                  </a:lnTo>
                  <a:lnTo>
                    <a:pt x="346" y="140"/>
                  </a:lnTo>
                  <a:lnTo>
                    <a:pt x="356" y="135"/>
                  </a:lnTo>
                  <a:lnTo>
                    <a:pt x="367" y="130"/>
                  </a:lnTo>
                  <a:lnTo>
                    <a:pt x="376" y="121"/>
                  </a:lnTo>
                  <a:lnTo>
                    <a:pt x="385" y="114"/>
                  </a:lnTo>
                  <a:lnTo>
                    <a:pt x="389" y="104"/>
                  </a:lnTo>
                  <a:lnTo>
                    <a:pt x="392" y="95"/>
                  </a:lnTo>
                  <a:lnTo>
                    <a:pt x="388" y="84"/>
                  </a:lnTo>
                  <a:lnTo>
                    <a:pt x="382" y="74"/>
                  </a:lnTo>
                  <a:lnTo>
                    <a:pt x="373" y="63"/>
                  </a:lnTo>
                  <a:lnTo>
                    <a:pt x="366" y="55"/>
                  </a:lnTo>
                  <a:lnTo>
                    <a:pt x="356" y="45"/>
                  </a:lnTo>
                  <a:lnTo>
                    <a:pt x="347" y="39"/>
                  </a:lnTo>
                  <a:lnTo>
                    <a:pt x="339" y="33"/>
                  </a:lnTo>
                  <a:lnTo>
                    <a:pt x="331" y="32"/>
                  </a:lnTo>
                  <a:lnTo>
                    <a:pt x="321" y="30"/>
                  </a:lnTo>
                  <a:lnTo>
                    <a:pt x="313" y="33"/>
                  </a:lnTo>
                  <a:lnTo>
                    <a:pt x="301" y="38"/>
                  </a:lnTo>
                  <a:lnTo>
                    <a:pt x="293" y="45"/>
                  </a:lnTo>
                  <a:lnTo>
                    <a:pt x="282" y="50"/>
                  </a:lnTo>
                  <a:lnTo>
                    <a:pt x="275" y="56"/>
                  </a:lnTo>
                  <a:lnTo>
                    <a:pt x="270" y="61"/>
                  </a:lnTo>
                  <a:lnTo>
                    <a:pt x="270" y="63"/>
                  </a:lnTo>
                  <a:lnTo>
                    <a:pt x="244" y="12"/>
                  </a:lnTo>
                  <a:lnTo>
                    <a:pt x="226" y="13"/>
                  </a:lnTo>
                  <a:lnTo>
                    <a:pt x="202" y="15"/>
                  </a:lnTo>
                  <a:lnTo>
                    <a:pt x="173" y="13"/>
                  </a:lnTo>
                  <a:lnTo>
                    <a:pt x="141" y="13"/>
                  </a:lnTo>
                  <a:lnTo>
                    <a:pt x="108" y="10"/>
                  </a:lnTo>
                  <a:lnTo>
                    <a:pt x="79" y="9"/>
                  </a:lnTo>
                  <a:lnTo>
                    <a:pt x="55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446">
              <a:extLst>
                <a:ext uri="{FF2B5EF4-FFF2-40B4-BE49-F238E27FC236}">
                  <a16:creationId xmlns:a16="http://schemas.microsoft.com/office/drawing/2014/main" id="{24961ABC-D3F8-4DA4-BCB7-16A832B37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3547"/>
              <a:ext cx="231" cy="478"/>
            </a:xfrm>
            <a:custGeom>
              <a:avLst/>
              <a:gdLst>
                <a:gd name="T0" fmla="*/ 0 w 231"/>
                <a:gd name="T1" fmla="*/ 446 h 478"/>
                <a:gd name="T2" fmla="*/ 9 w 231"/>
                <a:gd name="T3" fmla="*/ 456 h 478"/>
                <a:gd name="T4" fmla="*/ 22 w 231"/>
                <a:gd name="T5" fmla="*/ 466 h 478"/>
                <a:gd name="T6" fmla="*/ 38 w 231"/>
                <a:gd name="T7" fmla="*/ 474 h 478"/>
                <a:gd name="T8" fmla="*/ 58 w 231"/>
                <a:gd name="T9" fmla="*/ 478 h 478"/>
                <a:gd name="T10" fmla="*/ 75 w 231"/>
                <a:gd name="T11" fmla="*/ 478 h 478"/>
                <a:gd name="T12" fmla="*/ 94 w 231"/>
                <a:gd name="T13" fmla="*/ 474 h 478"/>
                <a:gd name="T14" fmla="*/ 111 w 231"/>
                <a:gd name="T15" fmla="*/ 464 h 478"/>
                <a:gd name="T16" fmla="*/ 126 w 231"/>
                <a:gd name="T17" fmla="*/ 446 h 478"/>
                <a:gd name="T18" fmla="*/ 140 w 231"/>
                <a:gd name="T19" fmla="*/ 420 h 478"/>
                <a:gd name="T20" fmla="*/ 162 w 231"/>
                <a:gd name="T21" fmla="*/ 389 h 478"/>
                <a:gd name="T22" fmla="*/ 185 w 231"/>
                <a:gd name="T23" fmla="*/ 351 h 478"/>
                <a:gd name="T24" fmla="*/ 208 w 231"/>
                <a:gd name="T25" fmla="*/ 311 h 478"/>
                <a:gd name="T26" fmla="*/ 224 w 231"/>
                <a:gd name="T27" fmla="*/ 265 h 478"/>
                <a:gd name="T28" fmla="*/ 231 w 231"/>
                <a:gd name="T29" fmla="*/ 220 h 478"/>
                <a:gd name="T30" fmla="*/ 225 w 231"/>
                <a:gd name="T31" fmla="*/ 173 h 478"/>
                <a:gd name="T32" fmla="*/ 202 w 231"/>
                <a:gd name="T33" fmla="*/ 127 h 478"/>
                <a:gd name="T34" fmla="*/ 170 w 231"/>
                <a:gd name="T35" fmla="*/ 83 h 478"/>
                <a:gd name="T36" fmla="*/ 143 w 231"/>
                <a:gd name="T37" fmla="*/ 49 h 478"/>
                <a:gd name="T38" fmla="*/ 120 w 231"/>
                <a:gd name="T39" fmla="*/ 23 h 478"/>
                <a:gd name="T40" fmla="*/ 101 w 231"/>
                <a:gd name="T41" fmla="*/ 7 h 478"/>
                <a:gd name="T42" fmla="*/ 82 w 231"/>
                <a:gd name="T43" fmla="*/ 0 h 478"/>
                <a:gd name="T44" fmla="*/ 68 w 231"/>
                <a:gd name="T45" fmla="*/ 6 h 478"/>
                <a:gd name="T46" fmla="*/ 55 w 231"/>
                <a:gd name="T47" fmla="*/ 23 h 478"/>
                <a:gd name="T48" fmla="*/ 42 w 231"/>
                <a:gd name="T49" fmla="*/ 53 h 478"/>
                <a:gd name="T50" fmla="*/ 29 w 231"/>
                <a:gd name="T51" fmla="*/ 83 h 478"/>
                <a:gd name="T52" fmla="*/ 22 w 231"/>
                <a:gd name="T53" fmla="*/ 106 h 478"/>
                <a:gd name="T54" fmla="*/ 16 w 231"/>
                <a:gd name="T55" fmla="*/ 125 h 478"/>
                <a:gd name="T56" fmla="*/ 16 w 231"/>
                <a:gd name="T57" fmla="*/ 140 h 478"/>
                <a:gd name="T58" fmla="*/ 18 w 231"/>
                <a:gd name="T59" fmla="*/ 151 h 478"/>
                <a:gd name="T60" fmla="*/ 23 w 231"/>
                <a:gd name="T61" fmla="*/ 164 h 478"/>
                <a:gd name="T62" fmla="*/ 31 w 231"/>
                <a:gd name="T63" fmla="*/ 180 h 478"/>
                <a:gd name="T64" fmla="*/ 42 w 231"/>
                <a:gd name="T65" fmla="*/ 200 h 478"/>
                <a:gd name="T66" fmla="*/ 51 w 231"/>
                <a:gd name="T67" fmla="*/ 222 h 478"/>
                <a:gd name="T68" fmla="*/ 61 w 231"/>
                <a:gd name="T69" fmla="*/ 249 h 478"/>
                <a:gd name="T70" fmla="*/ 65 w 231"/>
                <a:gd name="T71" fmla="*/ 278 h 478"/>
                <a:gd name="T72" fmla="*/ 68 w 231"/>
                <a:gd name="T73" fmla="*/ 310 h 478"/>
                <a:gd name="T74" fmla="*/ 62 w 231"/>
                <a:gd name="T75" fmla="*/ 341 h 478"/>
                <a:gd name="T76" fmla="*/ 51 w 231"/>
                <a:gd name="T77" fmla="*/ 376 h 478"/>
                <a:gd name="T78" fmla="*/ 29 w 231"/>
                <a:gd name="T79" fmla="*/ 410 h 478"/>
                <a:gd name="T80" fmla="*/ 0 w 231"/>
                <a:gd name="T81" fmla="*/ 446 h 4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1"/>
                <a:gd name="T124" fmla="*/ 0 h 478"/>
                <a:gd name="T125" fmla="*/ 231 w 231"/>
                <a:gd name="T126" fmla="*/ 478 h 4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1" h="478">
                  <a:moveTo>
                    <a:pt x="0" y="446"/>
                  </a:moveTo>
                  <a:lnTo>
                    <a:pt x="9" y="456"/>
                  </a:lnTo>
                  <a:lnTo>
                    <a:pt x="22" y="466"/>
                  </a:lnTo>
                  <a:lnTo>
                    <a:pt x="38" y="474"/>
                  </a:lnTo>
                  <a:lnTo>
                    <a:pt x="58" y="478"/>
                  </a:lnTo>
                  <a:lnTo>
                    <a:pt x="75" y="478"/>
                  </a:lnTo>
                  <a:lnTo>
                    <a:pt x="94" y="474"/>
                  </a:lnTo>
                  <a:lnTo>
                    <a:pt x="111" y="464"/>
                  </a:lnTo>
                  <a:lnTo>
                    <a:pt x="126" y="446"/>
                  </a:lnTo>
                  <a:lnTo>
                    <a:pt x="140" y="420"/>
                  </a:lnTo>
                  <a:lnTo>
                    <a:pt x="162" y="389"/>
                  </a:lnTo>
                  <a:lnTo>
                    <a:pt x="185" y="351"/>
                  </a:lnTo>
                  <a:lnTo>
                    <a:pt x="208" y="311"/>
                  </a:lnTo>
                  <a:lnTo>
                    <a:pt x="224" y="265"/>
                  </a:lnTo>
                  <a:lnTo>
                    <a:pt x="231" y="220"/>
                  </a:lnTo>
                  <a:lnTo>
                    <a:pt x="225" y="173"/>
                  </a:lnTo>
                  <a:lnTo>
                    <a:pt x="202" y="127"/>
                  </a:lnTo>
                  <a:lnTo>
                    <a:pt x="170" y="83"/>
                  </a:lnTo>
                  <a:lnTo>
                    <a:pt x="143" y="49"/>
                  </a:lnTo>
                  <a:lnTo>
                    <a:pt x="120" y="23"/>
                  </a:lnTo>
                  <a:lnTo>
                    <a:pt x="101" y="7"/>
                  </a:lnTo>
                  <a:lnTo>
                    <a:pt x="82" y="0"/>
                  </a:lnTo>
                  <a:lnTo>
                    <a:pt x="68" y="6"/>
                  </a:lnTo>
                  <a:lnTo>
                    <a:pt x="55" y="23"/>
                  </a:lnTo>
                  <a:lnTo>
                    <a:pt x="42" y="53"/>
                  </a:lnTo>
                  <a:lnTo>
                    <a:pt x="29" y="83"/>
                  </a:lnTo>
                  <a:lnTo>
                    <a:pt x="22" y="106"/>
                  </a:lnTo>
                  <a:lnTo>
                    <a:pt x="16" y="125"/>
                  </a:lnTo>
                  <a:lnTo>
                    <a:pt x="16" y="140"/>
                  </a:lnTo>
                  <a:lnTo>
                    <a:pt x="18" y="151"/>
                  </a:lnTo>
                  <a:lnTo>
                    <a:pt x="23" y="164"/>
                  </a:lnTo>
                  <a:lnTo>
                    <a:pt x="31" y="180"/>
                  </a:lnTo>
                  <a:lnTo>
                    <a:pt x="42" y="200"/>
                  </a:lnTo>
                  <a:lnTo>
                    <a:pt x="51" y="222"/>
                  </a:lnTo>
                  <a:lnTo>
                    <a:pt x="61" y="249"/>
                  </a:lnTo>
                  <a:lnTo>
                    <a:pt x="65" y="278"/>
                  </a:lnTo>
                  <a:lnTo>
                    <a:pt x="68" y="310"/>
                  </a:lnTo>
                  <a:lnTo>
                    <a:pt x="62" y="341"/>
                  </a:lnTo>
                  <a:lnTo>
                    <a:pt x="51" y="376"/>
                  </a:lnTo>
                  <a:lnTo>
                    <a:pt x="29" y="410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Freeform 447">
              <a:extLst>
                <a:ext uri="{FF2B5EF4-FFF2-40B4-BE49-F238E27FC236}">
                  <a16:creationId xmlns:a16="http://schemas.microsoft.com/office/drawing/2014/main" id="{6A317F1E-4A95-4C01-BC10-9EED811F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3602"/>
              <a:ext cx="150" cy="214"/>
            </a:xfrm>
            <a:custGeom>
              <a:avLst/>
              <a:gdLst>
                <a:gd name="T0" fmla="*/ 39 w 150"/>
                <a:gd name="T1" fmla="*/ 8 h 214"/>
                <a:gd name="T2" fmla="*/ 32 w 150"/>
                <a:gd name="T3" fmla="*/ 14 h 214"/>
                <a:gd name="T4" fmla="*/ 25 w 150"/>
                <a:gd name="T5" fmla="*/ 23 h 214"/>
                <a:gd name="T6" fmla="*/ 17 w 150"/>
                <a:gd name="T7" fmla="*/ 31 h 214"/>
                <a:gd name="T8" fmla="*/ 12 w 150"/>
                <a:gd name="T9" fmla="*/ 44 h 214"/>
                <a:gd name="T10" fmla="*/ 6 w 150"/>
                <a:gd name="T11" fmla="*/ 54 h 214"/>
                <a:gd name="T12" fmla="*/ 2 w 150"/>
                <a:gd name="T13" fmla="*/ 66 h 214"/>
                <a:gd name="T14" fmla="*/ 0 w 150"/>
                <a:gd name="T15" fmla="*/ 77 h 214"/>
                <a:gd name="T16" fmla="*/ 2 w 150"/>
                <a:gd name="T17" fmla="*/ 89 h 214"/>
                <a:gd name="T18" fmla="*/ 3 w 150"/>
                <a:gd name="T19" fmla="*/ 98 h 214"/>
                <a:gd name="T20" fmla="*/ 9 w 150"/>
                <a:gd name="T21" fmla="*/ 111 h 214"/>
                <a:gd name="T22" fmla="*/ 16 w 150"/>
                <a:gd name="T23" fmla="*/ 123 h 214"/>
                <a:gd name="T24" fmla="*/ 25 w 150"/>
                <a:gd name="T25" fmla="*/ 141 h 214"/>
                <a:gd name="T26" fmla="*/ 32 w 150"/>
                <a:gd name="T27" fmla="*/ 157 h 214"/>
                <a:gd name="T28" fmla="*/ 39 w 150"/>
                <a:gd name="T29" fmla="*/ 175 h 214"/>
                <a:gd name="T30" fmla="*/ 43 w 150"/>
                <a:gd name="T31" fmla="*/ 193 h 214"/>
                <a:gd name="T32" fmla="*/ 46 w 150"/>
                <a:gd name="T33" fmla="*/ 214 h 214"/>
                <a:gd name="T34" fmla="*/ 48 w 150"/>
                <a:gd name="T35" fmla="*/ 201 h 214"/>
                <a:gd name="T36" fmla="*/ 56 w 150"/>
                <a:gd name="T37" fmla="*/ 185 h 214"/>
                <a:gd name="T38" fmla="*/ 68 w 150"/>
                <a:gd name="T39" fmla="*/ 167 h 214"/>
                <a:gd name="T40" fmla="*/ 85 w 150"/>
                <a:gd name="T41" fmla="*/ 152 h 214"/>
                <a:gd name="T42" fmla="*/ 102 w 150"/>
                <a:gd name="T43" fmla="*/ 139 h 214"/>
                <a:gd name="T44" fmla="*/ 120 w 150"/>
                <a:gd name="T45" fmla="*/ 136 h 214"/>
                <a:gd name="T46" fmla="*/ 136 w 150"/>
                <a:gd name="T47" fmla="*/ 142 h 214"/>
                <a:gd name="T48" fmla="*/ 150 w 150"/>
                <a:gd name="T49" fmla="*/ 161 h 214"/>
                <a:gd name="T50" fmla="*/ 146 w 150"/>
                <a:gd name="T51" fmla="*/ 148 h 214"/>
                <a:gd name="T52" fmla="*/ 146 w 150"/>
                <a:gd name="T53" fmla="*/ 136 h 214"/>
                <a:gd name="T54" fmla="*/ 144 w 150"/>
                <a:gd name="T55" fmla="*/ 122 h 214"/>
                <a:gd name="T56" fmla="*/ 144 w 150"/>
                <a:gd name="T57" fmla="*/ 109 h 214"/>
                <a:gd name="T58" fmla="*/ 140 w 150"/>
                <a:gd name="T59" fmla="*/ 96 h 214"/>
                <a:gd name="T60" fmla="*/ 137 w 150"/>
                <a:gd name="T61" fmla="*/ 83 h 214"/>
                <a:gd name="T62" fmla="*/ 131 w 150"/>
                <a:gd name="T63" fmla="*/ 73 h 214"/>
                <a:gd name="T64" fmla="*/ 124 w 150"/>
                <a:gd name="T65" fmla="*/ 67 h 214"/>
                <a:gd name="T66" fmla="*/ 112 w 150"/>
                <a:gd name="T67" fmla="*/ 57 h 214"/>
                <a:gd name="T68" fmla="*/ 102 w 150"/>
                <a:gd name="T69" fmla="*/ 46 h 214"/>
                <a:gd name="T70" fmla="*/ 91 w 150"/>
                <a:gd name="T71" fmla="*/ 31 h 214"/>
                <a:gd name="T72" fmla="*/ 81 w 150"/>
                <a:gd name="T73" fmla="*/ 18 h 214"/>
                <a:gd name="T74" fmla="*/ 69 w 150"/>
                <a:gd name="T75" fmla="*/ 7 h 214"/>
                <a:gd name="T76" fmla="*/ 59 w 150"/>
                <a:gd name="T77" fmla="*/ 1 h 214"/>
                <a:gd name="T78" fmla="*/ 49 w 150"/>
                <a:gd name="T79" fmla="*/ 0 h 214"/>
                <a:gd name="T80" fmla="*/ 39 w 150"/>
                <a:gd name="T81" fmla="*/ 8 h 2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0"/>
                <a:gd name="T124" fmla="*/ 0 h 214"/>
                <a:gd name="T125" fmla="*/ 150 w 150"/>
                <a:gd name="T126" fmla="*/ 214 h 2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0" h="214">
                  <a:moveTo>
                    <a:pt x="39" y="8"/>
                  </a:moveTo>
                  <a:lnTo>
                    <a:pt x="32" y="14"/>
                  </a:lnTo>
                  <a:lnTo>
                    <a:pt x="25" y="23"/>
                  </a:lnTo>
                  <a:lnTo>
                    <a:pt x="17" y="31"/>
                  </a:lnTo>
                  <a:lnTo>
                    <a:pt x="12" y="44"/>
                  </a:lnTo>
                  <a:lnTo>
                    <a:pt x="6" y="54"/>
                  </a:lnTo>
                  <a:lnTo>
                    <a:pt x="2" y="66"/>
                  </a:lnTo>
                  <a:lnTo>
                    <a:pt x="0" y="77"/>
                  </a:lnTo>
                  <a:lnTo>
                    <a:pt x="2" y="89"/>
                  </a:lnTo>
                  <a:lnTo>
                    <a:pt x="3" y="98"/>
                  </a:lnTo>
                  <a:lnTo>
                    <a:pt x="9" y="111"/>
                  </a:lnTo>
                  <a:lnTo>
                    <a:pt x="16" y="123"/>
                  </a:lnTo>
                  <a:lnTo>
                    <a:pt x="25" y="141"/>
                  </a:lnTo>
                  <a:lnTo>
                    <a:pt x="32" y="157"/>
                  </a:lnTo>
                  <a:lnTo>
                    <a:pt x="39" y="175"/>
                  </a:lnTo>
                  <a:lnTo>
                    <a:pt x="43" y="193"/>
                  </a:lnTo>
                  <a:lnTo>
                    <a:pt x="46" y="214"/>
                  </a:lnTo>
                  <a:lnTo>
                    <a:pt x="48" y="201"/>
                  </a:lnTo>
                  <a:lnTo>
                    <a:pt x="56" y="185"/>
                  </a:lnTo>
                  <a:lnTo>
                    <a:pt x="68" y="167"/>
                  </a:lnTo>
                  <a:lnTo>
                    <a:pt x="85" y="152"/>
                  </a:lnTo>
                  <a:lnTo>
                    <a:pt x="102" y="139"/>
                  </a:lnTo>
                  <a:lnTo>
                    <a:pt x="120" y="136"/>
                  </a:lnTo>
                  <a:lnTo>
                    <a:pt x="136" y="142"/>
                  </a:lnTo>
                  <a:lnTo>
                    <a:pt x="150" y="161"/>
                  </a:lnTo>
                  <a:lnTo>
                    <a:pt x="146" y="148"/>
                  </a:lnTo>
                  <a:lnTo>
                    <a:pt x="146" y="136"/>
                  </a:lnTo>
                  <a:lnTo>
                    <a:pt x="144" y="122"/>
                  </a:lnTo>
                  <a:lnTo>
                    <a:pt x="144" y="109"/>
                  </a:lnTo>
                  <a:lnTo>
                    <a:pt x="140" y="96"/>
                  </a:lnTo>
                  <a:lnTo>
                    <a:pt x="137" y="83"/>
                  </a:lnTo>
                  <a:lnTo>
                    <a:pt x="131" y="73"/>
                  </a:lnTo>
                  <a:lnTo>
                    <a:pt x="124" y="67"/>
                  </a:lnTo>
                  <a:lnTo>
                    <a:pt x="112" y="57"/>
                  </a:lnTo>
                  <a:lnTo>
                    <a:pt x="102" y="46"/>
                  </a:lnTo>
                  <a:lnTo>
                    <a:pt x="91" y="31"/>
                  </a:lnTo>
                  <a:lnTo>
                    <a:pt x="81" y="18"/>
                  </a:lnTo>
                  <a:lnTo>
                    <a:pt x="69" y="7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448">
              <a:extLst>
                <a:ext uri="{FF2B5EF4-FFF2-40B4-BE49-F238E27FC236}">
                  <a16:creationId xmlns:a16="http://schemas.microsoft.com/office/drawing/2014/main" id="{44456675-B0D6-423B-8274-165AE299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3848"/>
              <a:ext cx="189" cy="171"/>
            </a:xfrm>
            <a:custGeom>
              <a:avLst/>
              <a:gdLst>
                <a:gd name="T0" fmla="*/ 189 w 189"/>
                <a:gd name="T1" fmla="*/ 0 h 171"/>
                <a:gd name="T2" fmla="*/ 186 w 189"/>
                <a:gd name="T3" fmla="*/ 10 h 171"/>
                <a:gd name="T4" fmla="*/ 176 w 189"/>
                <a:gd name="T5" fmla="*/ 33 h 171"/>
                <a:gd name="T6" fmla="*/ 160 w 189"/>
                <a:gd name="T7" fmla="*/ 63 h 171"/>
                <a:gd name="T8" fmla="*/ 140 w 189"/>
                <a:gd name="T9" fmla="*/ 98 h 171"/>
                <a:gd name="T10" fmla="*/ 117 w 189"/>
                <a:gd name="T11" fmla="*/ 129 h 171"/>
                <a:gd name="T12" fmla="*/ 96 w 189"/>
                <a:gd name="T13" fmla="*/ 155 h 171"/>
                <a:gd name="T14" fmla="*/ 75 w 189"/>
                <a:gd name="T15" fmla="*/ 170 h 171"/>
                <a:gd name="T16" fmla="*/ 60 w 189"/>
                <a:gd name="T17" fmla="*/ 171 h 171"/>
                <a:gd name="T18" fmla="*/ 48 w 189"/>
                <a:gd name="T19" fmla="*/ 165 h 171"/>
                <a:gd name="T20" fmla="*/ 38 w 189"/>
                <a:gd name="T21" fmla="*/ 161 h 171"/>
                <a:gd name="T22" fmla="*/ 29 w 189"/>
                <a:gd name="T23" fmla="*/ 158 h 171"/>
                <a:gd name="T24" fmla="*/ 21 w 189"/>
                <a:gd name="T25" fmla="*/ 157 h 171"/>
                <a:gd name="T26" fmla="*/ 8 w 189"/>
                <a:gd name="T27" fmla="*/ 151 h 171"/>
                <a:gd name="T28" fmla="*/ 0 w 189"/>
                <a:gd name="T29" fmla="*/ 145 h 171"/>
                <a:gd name="T30" fmla="*/ 9 w 189"/>
                <a:gd name="T31" fmla="*/ 145 h 171"/>
                <a:gd name="T32" fmla="*/ 28 w 189"/>
                <a:gd name="T33" fmla="*/ 141 h 171"/>
                <a:gd name="T34" fmla="*/ 51 w 189"/>
                <a:gd name="T35" fmla="*/ 132 h 171"/>
                <a:gd name="T36" fmla="*/ 80 w 189"/>
                <a:gd name="T37" fmla="*/ 121 h 171"/>
                <a:gd name="T38" fmla="*/ 108 w 189"/>
                <a:gd name="T39" fmla="*/ 101 h 171"/>
                <a:gd name="T40" fmla="*/ 137 w 189"/>
                <a:gd name="T41" fmla="*/ 75 h 171"/>
                <a:gd name="T42" fmla="*/ 165 w 189"/>
                <a:gd name="T43" fmla="*/ 40 h 171"/>
                <a:gd name="T44" fmla="*/ 189 w 189"/>
                <a:gd name="T45" fmla="*/ 0 h 1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71"/>
                <a:gd name="T71" fmla="*/ 189 w 189"/>
                <a:gd name="T72" fmla="*/ 171 h 1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71">
                  <a:moveTo>
                    <a:pt x="189" y="0"/>
                  </a:moveTo>
                  <a:lnTo>
                    <a:pt x="186" y="10"/>
                  </a:lnTo>
                  <a:lnTo>
                    <a:pt x="176" y="33"/>
                  </a:lnTo>
                  <a:lnTo>
                    <a:pt x="160" y="63"/>
                  </a:lnTo>
                  <a:lnTo>
                    <a:pt x="140" y="98"/>
                  </a:lnTo>
                  <a:lnTo>
                    <a:pt x="117" y="129"/>
                  </a:lnTo>
                  <a:lnTo>
                    <a:pt x="96" y="155"/>
                  </a:lnTo>
                  <a:lnTo>
                    <a:pt x="75" y="170"/>
                  </a:lnTo>
                  <a:lnTo>
                    <a:pt x="60" y="171"/>
                  </a:lnTo>
                  <a:lnTo>
                    <a:pt x="48" y="165"/>
                  </a:lnTo>
                  <a:lnTo>
                    <a:pt x="38" y="161"/>
                  </a:lnTo>
                  <a:lnTo>
                    <a:pt x="29" y="158"/>
                  </a:lnTo>
                  <a:lnTo>
                    <a:pt x="21" y="157"/>
                  </a:lnTo>
                  <a:lnTo>
                    <a:pt x="8" y="151"/>
                  </a:lnTo>
                  <a:lnTo>
                    <a:pt x="0" y="145"/>
                  </a:lnTo>
                  <a:lnTo>
                    <a:pt x="9" y="145"/>
                  </a:lnTo>
                  <a:lnTo>
                    <a:pt x="28" y="141"/>
                  </a:lnTo>
                  <a:lnTo>
                    <a:pt x="51" y="132"/>
                  </a:lnTo>
                  <a:lnTo>
                    <a:pt x="80" y="121"/>
                  </a:lnTo>
                  <a:lnTo>
                    <a:pt x="108" y="101"/>
                  </a:lnTo>
                  <a:lnTo>
                    <a:pt x="137" y="75"/>
                  </a:lnTo>
                  <a:lnTo>
                    <a:pt x="165" y="4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Freeform 449">
              <a:extLst>
                <a:ext uri="{FF2B5EF4-FFF2-40B4-BE49-F238E27FC236}">
                  <a16:creationId xmlns:a16="http://schemas.microsoft.com/office/drawing/2014/main" id="{D510BF35-3020-4E9F-A11A-A9C5F9790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3759"/>
              <a:ext cx="144" cy="223"/>
            </a:xfrm>
            <a:custGeom>
              <a:avLst/>
              <a:gdLst>
                <a:gd name="T0" fmla="*/ 89 w 144"/>
                <a:gd name="T1" fmla="*/ 49 h 223"/>
                <a:gd name="T2" fmla="*/ 91 w 144"/>
                <a:gd name="T3" fmla="*/ 60 h 223"/>
                <a:gd name="T4" fmla="*/ 92 w 144"/>
                <a:gd name="T5" fmla="*/ 79 h 223"/>
                <a:gd name="T6" fmla="*/ 89 w 144"/>
                <a:gd name="T7" fmla="*/ 102 h 223"/>
                <a:gd name="T8" fmla="*/ 84 w 144"/>
                <a:gd name="T9" fmla="*/ 128 h 223"/>
                <a:gd name="T10" fmla="*/ 71 w 144"/>
                <a:gd name="T11" fmla="*/ 154 h 223"/>
                <a:gd name="T12" fmla="*/ 53 w 144"/>
                <a:gd name="T13" fmla="*/ 180 h 223"/>
                <a:gd name="T14" fmla="*/ 30 w 144"/>
                <a:gd name="T15" fmla="*/ 203 h 223"/>
                <a:gd name="T16" fmla="*/ 0 w 144"/>
                <a:gd name="T17" fmla="*/ 223 h 223"/>
                <a:gd name="T18" fmla="*/ 12 w 144"/>
                <a:gd name="T19" fmla="*/ 223 h 223"/>
                <a:gd name="T20" fmla="*/ 24 w 144"/>
                <a:gd name="T21" fmla="*/ 223 h 223"/>
                <a:gd name="T22" fmla="*/ 36 w 144"/>
                <a:gd name="T23" fmla="*/ 220 h 223"/>
                <a:gd name="T24" fmla="*/ 49 w 144"/>
                <a:gd name="T25" fmla="*/ 217 h 223"/>
                <a:gd name="T26" fmla="*/ 60 w 144"/>
                <a:gd name="T27" fmla="*/ 210 h 223"/>
                <a:gd name="T28" fmla="*/ 72 w 144"/>
                <a:gd name="T29" fmla="*/ 201 h 223"/>
                <a:gd name="T30" fmla="*/ 82 w 144"/>
                <a:gd name="T31" fmla="*/ 190 h 223"/>
                <a:gd name="T32" fmla="*/ 94 w 144"/>
                <a:gd name="T33" fmla="*/ 177 h 223"/>
                <a:gd name="T34" fmla="*/ 102 w 144"/>
                <a:gd name="T35" fmla="*/ 157 h 223"/>
                <a:gd name="T36" fmla="*/ 114 w 144"/>
                <a:gd name="T37" fmla="*/ 135 h 223"/>
                <a:gd name="T38" fmla="*/ 124 w 144"/>
                <a:gd name="T39" fmla="*/ 109 h 223"/>
                <a:gd name="T40" fmla="*/ 134 w 144"/>
                <a:gd name="T41" fmla="*/ 85 h 223"/>
                <a:gd name="T42" fmla="*/ 141 w 144"/>
                <a:gd name="T43" fmla="*/ 59 h 223"/>
                <a:gd name="T44" fmla="*/ 144 w 144"/>
                <a:gd name="T45" fmla="*/ 38 h 223"/>
                <a:gd name="T46" fmla="*/ 143 w 144"/>
                <a:gd name="T47" fmla="*/ 21 h 223"/>
                <a:gd name="T48" fmla="*/ 138 w 144"/>
                <a:gd name="T49" fmla="*/ 13 h 223"/>
                <a:gd name="T50" fmla="*/ 128 w 144"/>
                <a:gd name="T51" fmla="*/ 5 h 223"/>
                <a:gd name="T52" fmla="*/ 121 w 144"/>
                <a:gd name="T53" fmla="*/ 2 h 223"/>
                <a:gd name="T54" fmla="*/ 114 w 144"/>
                <a:gd name="T55" fmla="*/ 0 h 223"/>
                <a:gd name="T56" fmla="*/ 108 w 144"/>
                <a:gd name="T57" fmla="*/ 1 h 223"/>
                <a:gd name="T58" fmla="*/ 102 w 144"/>
                <a:gd name="T59" fmla="*/ 5 h 223"/>
                <a:gd name="T60" fmla="*/ 98 w 144"/>
                <a:gd name="T61" fmla="*/ 14 h 223"/>
                <a:gd name="T62" fmla="*/ 94 w 144"/>
                <a:gd name="T63" fmla="*/ 28 h 223"/>
                <a:gd name="T64" fmla="*/ 89 w 144"/>
                <a:gd name="T65" fmla="*/ 49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223"/>
                <a:gd name="T101" fmla="*/ 144 w 144"/>
                <a:gd name="T102" fmla="*/ 223 h 2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223">
                  <a:moveTo>
                    <a:pt x="89" y="49"/>
                  </a:moveTo>
                  <a:lnTo>
                    <a:pt x="91" y="60"/>
                  </a:lnTo>
                  <a:lnTo>
                    <a:pt x="92" y="79"/>
                  </a:lnTo>
                  <a:lnTo>
                    <a:pt x="89" y="102"/>
                  </a:lnTo>
                  <a:lnTo>
                    <a:pt x="84" y="128"/>
                  </a:lnTo>
                  <a:lnTo>
                    <a:pt x="71" y="154"/>
                  </a:lnTo>
                  <a:lnTo>
                    <a:pt x="53" y="180"/>
                  </a:lnTo>
                  <a:lnTo>
                    <a:pt x="30" y="203"/>
                  </a:lnTo>
                  <a:lnTo>
                    <a:pt x="0" y="223"/>
                  </a:lnTo>
                  <a:lnTo>
                    <a:pt x="12" y="223"/>
                  </a:lnTo>
                  <a:lnTo>
                    <a:pt x="24" y="223"/>
                  </a:lnTo>
                  <a:lnTo>
                    <a:pt x="36" y="220"/>
                  </a:lnTo>
                  <a:lnTo>
                    <a:pt x="49" y="217"/>
                  </a:lnTo>
                  <a:lnTo>
                    <a:pt x="60" y="210"/>
                  </a:lnTo>
                  <a:lnTo>
                    <a:pt x="72" y="201"/>
                  </a:lnTo>
                  <a:lnTo>
                    <a:pt x="82" y="190"/>
                  </a:lnTo>
                  <a:lnTo>
                    <a:pt x="94" y="177"/>
                  </a:lnTo>
                  <a:lnTo>
                    <a:pt x="102" y="157"/>
                  </a:lnTo>
                  <a:lnTo>
                    <a:pt x="114" y="135"/>
                  </a:lnTo>
                  <a:lnTo>
                    <a:pt x="124" y="109"/>
                  </a:lnTo>
                  <a:lnTo>
                    <a:pt x="134" y="85"/>
                  </a:lnTo>
                  <a:lnTo>
                    <a:pt x="141" y="59"/>
                  </a:lnTo>
                  <a:lnTo>
                    <a:pt x="144" y="38"/>
                  </a:lnTo>
                  <a:lnTo>
                    <a:pt x="143" y="21"/>
                  </a:lnTo>
                  <a:lnTo>
                    <a:pt x="138" y="13"/>
                  </a:lnTo>
                  <a:lnTo>
                    <a:pt x="128" y="5"/>
                  </a:lnTo>
                  <a:lnTo>
                    <a:pt x="121" y="2"/>
                  </a:lnTo>
                  <a:lnTo>
                    <a:pt x="114" y="0"/>
                  </a:lnTo>
                  <a:lnTo>
                    <a:pt x="108" y="1"/>
                  </a:lnTo>
                  <a:lnTo>
                    <a:pt x="102" y="5"/>
                  </a:lnTo>
                  <a:lnTo>
                    <a:pt x="98" y="14"/>
                  </a:lnTo>
                  <a:lnTo>
                    <a:pt x="94" y="28"/>
                  </a:lnTo>
                  <a:lnTo>
                    <a:pt x="89" y="49"/>
                  </a:lnTo>
                  <a:close/>
                </a:path>
              </a:pathLst>
            </a:custGeom>
            <a:solidFill>
              <a:srgbClr val="FF8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Freeform 450">
              <a:extLst>
                <a:ext uri="{FF2B5EF4-FFF2-40B4-BE49-F238E27FC236}">
                  <a16:creationId xmlns:a16="http://schemas.microsoft.com/office/drawing/2014/main" id="{C7A97F96-C69D-45BD-8823-DD5EC196B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3556"/>
              <a:ext cx="144" cy="106"/>
            </a:xfrm>
            <a:custGeom>
              <a:avLst/>
              <a:gdLst>
                <a:gd name="T0" fmla="*/ 0 w 144"/>
                <a:gd name="T1" fmla="*/ 59 h 106"/>
                <a:gd name="T2" fmla="*/ 0 w 144"/>
                <a:gd name="T3" fmla="*/ 47 h 106"/>
                <a:gd name="T4" fmla="*/ 4 w 144"/>
                <a:gd name="T5" fmla="*/ 37 h 106"/>
                <a:gd name="T6" fmla="*/ 8 w 144"/>
                <a:gd name="T7" fmla="*/ 27 h 106"/>
                <a:gd name="T8" fmla="*/ 16 w 144"/>
                <a:gd name="T9" fmla="*/ 18 h 106"/>
                <a:gd name="T10" fmla="*/ 21 w 144"/>
                <a:gd name="T11" fmla="*/ 10 h 106"/>
                <a:gd name="T12" fmla="*/ 29 w 144"/>
                <a:gd name="T13" fmla="*/ 4 h 106"/>
                <a:gd name="T14" fmla="*/ 37 w 144"/>
                <a:gd name="T15" fmla="*/ 0 h 106"/>
                <a:gd name="T16" fmla="*/ 46 w 144"/>
                <a:gd name="T17" fmla="*/ 1 h 106"/>
                <a:gd name="T18" fmla="*/ 54 w 144"/>
                <a:gd name="T19" fmla="*/ 4 h 106"/>
                <a:gd name="T20" fmla="*/ 67 w 144"/>
                <a:gd name="T21" fmla="*/ 13 h 106"/>
                <a:gd name="T22" fmla="*/ 82 w 144"/>
                <a:gd name="T23" fmla="*/ 24 h 106"/>
                <a:gd name="T24" fmla="*/ 98 w 144"/>
                <a:gd name="T25" fmla="*/ 41 h 106"/>
                <a:gd name="T26" fmla="*/ 111 w 144"/>
                <a:gd name="T27" fmla="*/ 57 h 106"/>
                <a:gd name="T28" fmla="*/ 125 w 144"/>
                <a:gd name="T29" fmla="*/ 74 h 106"/>
                <a:gd name="T30" fmla="*/ 135 w 144"/>
                <a:gd name="T31" fmla="*/ 90 h 106"/>
                <a:gd name="T32" fmla="*/ 144 w 144"/>
                <a:gd name="T33" fmla="*/ 106 h 106"/>
                <a:gd name="T34" fmla="*/ 135 w 144"/>
                <a:gd name="T35" fmla="*/ 96 h 106"/>
                <a:gd name="T36" fmla="*/ 125 w 144"/>
                <a:gd name="T37" fmla="*/ 85 h 106"/>
                <a:gd name="T38" fmla="*/ 111 w 144"/>
                <a:gd name="T39" fmla="*/ 72 h 106"/>
                <a:gd name="T40" fmla="*/ 98 w 144"/>
                <a:gd name="T41" fmla="*/ 59 h 106"/>
                <a:gd name="T42" fmla="*/ 82 w 144"/>
                <a:gd name="T43" fmla="*/ 46 h 106"/>
                <a:gd name="T44" fmla="*/ 67 w 144"/>
                <a:gd name="T45" fmla="*/ 36 h 106"/>
                <a:gd name="T46" fmla="*/ 52 w 144"/>
                <a:gd name="T47" fmla="*/ 27 h 106"/>
                <a:gd name="T48" fmla="*/ 39 w 144"/>
                <a:gd name="T49" fmla="*/ 25 h 106"/>
                <a:gd name="T50" fmla="*/ 26 w 144"/>
                <a:gd name="T51" fmla="*/ 24 h 106"/>
                <a:gd name="T52" fmla="*/ 17 w 144"/>
                <a:gd name="T53" fmla="*/ 27 h 106"/>
                <a:gd name="T54" fmla="*/ 11 w 144"/>
                <a:gd name="T55" fmla="*/ 30 h 106"/>
                <a:gd name="T56" fmla="*/ 10 w 144"/>
                <a:gd name="T57" fmla="*/ 36 h 106"/>
                <a:gd name="T58" fmla="*/ 4 w 144"/>
                <a:gd name="T59" fmla="*/ 47 h 106"/>
                <a:gd name="T60" fmla="*/ 0 w 144"/>
                <a:gd name="T61" fmla="*/ 59 h 1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4"/>
                <a:gd name="T94" fmla="*/ 0 h 106"/>
                <a:gd name="T95" fmla="*/ 144 w 144"/>
                <a:gd name="T96" fmla="*/ 106 h 1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4" h="106">
                  <a:moveTo>
                    <a:pt x="0" y="59"/>
                  </a:moveTo>
                  <a:lnTo>
                    <a:pt x="0" y="47"/>
                  </a:lnTo>
                  <a:lnTo>
                    <a:pt x="4" y="37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1" y="10"/>
                  </a:lnTo>
                  <a:lnTo>
                    <a:pt x="29" y="4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4"/>
                  </a:lnTo>
                  <a:lnTo>
                    <a:pt x="67" y="13"/>
                  </a:lnTo>
                  <a:lnTo>
                    <a:pt x="82" y="24"/>
                  </a:lnTo>
                  <a:lnTo>
                    <a:pt x="98" y="41"/>
                  </a:lnTo>
                  <a:lnTo>
                    <a:pt x="111" y="57"/>
                  </a:lnTo>
                  <a:lnTo>
                    <a:pt x="125" y="74"/>
                  </a:lnTo>
                  <a:lnTo>
                    <a:pt x="135" y="90"/>
                  </a:lnTo>
                  <a:lnTo>
                    <a:pt x="144" y="106"/>
                  </a:lnTo>
                  <a:lnTo>
                    <a:pt x="135" y="96"/>
                  </a:lnTo>
                  <a:lnTo>
                    <a:pt x="125" y="85"/>
                  </a:lnTo>
                  <a:lnTo>
                    <a:pt x="111" y="72"/>
                  </a:lnTo>
                  <a:lnTo>
                    <a:pt x="98" y="59"/>
                  </a:lnTo>
                  <a:lnTo>
                    <a:pt x="82" y="46"/>
                  </a:lnTo>
                  <a:lnTo>
                    <a:pt x="67" y="36"/>
                  </a:lnTo>
                  <a:lnTo>
                    <a:pt x="52" y="27"/>
                  </a:lnTo>
                  <a:lnTo>
                    <a:pt x="39" y="25"/>
                  </a:lnTo>
                  <a:lnTo>
                    <a:pt x="26" y="24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10" y="36"/>
                  </a:lnTo>
                  <a:lnTo>
                    <a:pt x="4" y="4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8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Freeform 451">
              <a:extLst>
                <a:ext uri="{FF2B5EF4-FFF2-40B4-BE49-F238E27FC236}">
                  <a16:creationId xmlns:a16="http://schemas.microsoft.com/office/drawing/2014/main" id="{9E84A4D8-A38F-40FF-BFEA-56482A77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3642"/>
              <a:ext cx="104" cy="346"/>
            </a:xfrm>
            <a:custGeom>
              <a:avLst/>
              <a:gdLst>
                <a:gd name="T0" fmla="*/ 42 w 104"/>
                <a:gd name="T1" fmla="*/ 0 h 346"/>
                <a:gd name="T2" fmla="*/ 37 w 104"/>
                <a:gd name="T3" fmla="*/ 7 h 346"/>
                <a:gd name="T4" fmla="*/ 35 w 104"/>
                <a:gd name="T5" fmla="*/ 19 h 346"/>
                <a:gd name="T6" fmla="*/ 30 w 104"/>
                <a:gd name="T7" fmla="*/ 32 h 346"/>
                <a:gd name="T8" fmla="*/ 27 w 104"/>
                <a:gd name="T9" fmla="*/ 45 h 346"/>
                <a:gd name="T10" fmla="*/ 24 w 104"/>
                <a:gd name="T11" fmla="*/ 58 h 346"/>
                <a:gd name="T12" fmla="*/ 24 w 104"/>
                <a:gd name="T13" fmla="*/ 72 h 346"/>
                <a:gd name="T14" fmla="*/ 24 w 104"/>
                <a:gd name="T15" fmla="*/ 83 h 346"/>
                <a:gd name="T16" fmla="*/ 30 w 104"/>
                <a:gd name="T17" fmla="*/ 95 h 346"/>
                <a:gd name="T18" fmla="*/ 36 w 104"/>
                <a:gd name="T19" fmla="*/ 108 h 346"/>
                <a:gd name="T20" fmla="*/ 42 w 104"/>
                <a:gd name="T21" fmla="*/ 135 h 346"/>
                <a:gd name="T22" fmla="*/ 46 w 104"/>
                <a:gd name="T23" fmla="*/ 171 h 346"/>
                <a:gd name="T24" fmla="*/ 49 w 104"/>
                <a:gd name="T25" fmla="*/ 213 h 346"/>
                <a:gd name="T26" fmla="*/ 45 w 104"/>
                <a:gd name="T27" fmla="*/ 255 h 346"/>
                <a:gd name="T28" fmla="*/ 37 w 104"/>
                <a:gd name="T29" fmla="*/ 294 h 346"/>
                <a:gd name="T30" fmla="*/ 22 w 104"/>
                <a:gd name="T31" fmla="*/ 325 h 346"/>
                <a:gd name="T32" fmla="*/ 0 w 104"/>
                <a:gd name="T33" fmla="*/ 346 h 346"/>
                <a:gd name="T34" fmla="*/ 6 w 104"/>
                <a:gd name="T35" fmla="*/ 343 h 346"/>
                <a:gd name="T36" fmla="*/ 14 w 104"/>
                <a:gd name="T37" fmla="*/ 341 h 346"/>
                <a:gd name="T38" fmla="*/ 23 w 104"/>
                <a:gd name="T39" fmla="*/ 337 h 346"/>
                <a:gd name="T40" fmla="*/ 33 w 104"/>
                <a:gd name="T41" fmla="*/ 334 h 346"/>
                <a:gd name="T42" fmla="*/ 42 w 104"/>
                <a:gd name="T43" fmla="*/ 328 h 346"/>
                <a:gd name="T44" fmla="*/ 50 w 104"/>
                <a:gd name="T45" fmla="*/ 324 h 346"/>
                <a:gd name="T46" fmla="*/ 56 w 104"/>
                <a:gd name="T47" fmla="*/ 318 h 346"/>
                <a:gd name="T48" fmla="*/ 62 w 104"/>
                <a:gd name="T49" fmla="*/ 314 h 346"/>
                <a:gd name="T50" fmla="*/ 65 w 104"/>
                <a:gd name="T51" fmla="*/ 301 h 346"/>
                <a:gd name="T52" fmla="*/ 73 w 104"/>
                <a:gd name="T53" fmla="*/ 284 h 346"/>
                <a:gd name="T54" fmla="*/ 82 w 104"/>
                <a:gd name="T55" fmla="*/ 261 h 346"/>
                <a:gd name="T56" fmla="*/ 91 w 104"/>
                <a:gd name="T57" fmla="*/ 236 h 346"/>
                <a:gd name="T58" fmla="*/ 98 w 104"/>
                <a:gd name="T59" fmla="*/ 207 h 346"/>
                <a:gd name="T60" fmla="*/ 104 w 104"/>
                <a:gd name="T61" fmla="*/ 181 h 346"/>
                <a:gd name="T62" fmla="*/ 104 w 104"/>
                <a:gd name="T63" fmla="*/ 157 h 346"/>
                <a:gd name="T64" fmla="*/ 99 w 104"/>
                <a:gd name="T65" fmla="*/ 138 h 346"/>
                <a:gd name="T66" fmla="*/ 91 w 104"/>
                <a:gd name="T67" fmla="*/ 118 h 346"/>
                <a:gd name="T68" fmla="*/ 84 w 104"/>
                <a:gd name="T69" fmla="*/ 96 h 346"/>
                <a:gd name="T70" fmla="*/ 76 w 104"/>
                <a:gd name="T71" fmla="*/ 72 h 346"/>
                <a:gd name="T72" fmla="*/ 72 w 104"/>
                <a:gd name="T73" fmla="*/ 50 h 346"/>
                <a:gd name="T74" fmla="*/ 65 w 104"/>
                <a:gd name="T75" fmla="*/ 29 h 346"/>
                <a:gd name="T76" fmla="*/ 58 w 104"/>
                <a:gd name="T77" fmla="*/ 13 h 346"/>
                <a:gd name="T78" fmla="*/ 49 w 104"/>
                <a:gd name="T79" fmla="*/ 1 h 346"/>
                <a:gd name="T80" fmla="*/ 42 w 104"/>
                <a:gd name="T81" fmla="*/ 0 h 3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4"/>
                <a:gd name="T124" fmla="*/ 0 h 346"/>
                <a:gd name="T125" fmla="*/ 104 w 104"/>
                <a:gd name="T126" fmla="*/ 346 h 3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4" h="346">
                  <a:moveTo>
                    <a:pt x="42" y="0"/>
                  </a:moveTo>
                  <a:lnTo>
                    <a:pt x="37" y="7"/>
                  </a:lnTo>
                  <a:lnTo>
                    <a:pt x="35" y="19"/>
                  </a:lnTo>
                  <a:lnTo>
                    <a:pt x="30" y="32"/>
                  </a:lnTo>
                  <a:lnTo>
                    <a:pt x="27" y="45"/>
                  </a:lnTo>
                  <a:lnTo>
                    <a:pt x="24" y="58"/>
                  </a:lnTo>
                  <a:lnTo>
                    <a:pt x="24" y="72"/>
                  </a:lnTo>
                  <a:lnTo>
                    <a:pt x="24" y="83"/>
                  </a:lnTo>
                  <a:lnTo>
                    <a:pt x="30" y="95"/>
                  </a:lnTo>
                  <a:lnTo>
                    <a:pt x="36" y="108"/>
                  </a:lnTo>
                  <a:lnTo>
                    <a:pt x="42" y="135"/>
                  </a:lnTo>
                  <a:lnTo>
                    <a:pt x="46" y="171"/>
                  </a:lnTo>
                  <a:lnTo>
                    <a:pt x="49" y="213"/>
                  </a:lnTo>
                  <a:lnTo>
                    <a:pt x="45" y="255"/>
                  </a:lnTo>
                  <a:lnTo>
                    <a:pt x="37" y="294"/>
                  </a:lnTo>
                  <a:lnTo>
                    <a:pt x="22" y="325"/>
                  </a:lnTo>
                  <a:lnTo>
                    <a:pt x="0" y="346"/>
                  </a:lnTo>
                  <a:lnTo>
                    <a:pt x="6" y="343"/>
                  </a:lnTo>
                  <a:lnTo>
                    <a:pt x="14" y="341"/>
                  </a:lnTo>
                  <a:lnTo>
                    <a:pt x="23" y="337"/>
                  </a:lnTo>
                  <a:lnTo>
                    <a:pt x="33" y="334"/>
                  </a:lnTo>
                  <a:lnTo>
                    <a:pt x="42" y="328"/>
                  </a:lnTo>
                  <a:lnTo>
                    <a:pt x="50" y="324"/>
                  </a:lnTo>
                  <a:lnTo>
                    <a:pt x="56" y="318"/>
                  </a:lnTo>
                  <a:lnTo>
                    <a:pt x="62" y="314"/>
                  </a:lnTo>
                  <a:lnTo>
                    <a:pt x="65" y="301"/>
                  </a:lnTo>
                  <a:lnTo>
                    <a:pt x="73" y="284"/>
                  </a:lnTo>
                  <a:lnTo>
                    <a:pt x="82" y="261"/>
                  </a:lnTo>
                  <a:lnTo>
                    <a:pt x="91" y="236"/>
                  </a:lnTo>
                  <a:lnTo>
                    <a:pt x="98" y="207"/>
                  </a:lnTo>
                  <a:lnTo>
                    <a:pt x="104" y="181"/>
                  </a:lnTo>
                  <a:lnTo>
                    <a:pt x="104" y="157"/>
                  </a:lnTo>
                  <a:lnTo>
                    <a:pt x="99" y="138"/>
                  </a:lnTo>
                  <a:lnTo>
                    <a:pt x="91" y="118"/>
                  </a:lnTo>
                  <a:lnTo>
                    <a:pt x="84" y="96"/>
                  </a:lnTo>
                  <a:lnTo>
                    <a:pt x="76" y="72"/>
                  </a:lnTo>
                  <a:lnTo>
                    <a:pt x="72" y="50"/>
                  </a:lnTo>
                  <a:lnTo>
                    <a:pt x="65" y="29"/>
                  </a:lnTo>
                  <a:lnTo>
                    <a:pt x="58" y="13"/>
                  </a:lnTo>
                  <a:lnTo>
                    <a:pt x="49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Freeform 452">
              <a:extLst>
                <a:ext uri="{FF2B5EF4-FFF2-40B4-BE49-F238E27FC236}">
                  <a16:creationId xmlns:a16="http://schemas.microsoft.com/office/drawing/2014/main" id="{28B92729-DB69-44D7-ACEF-2FCE2AF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3766"/>
              <a:ext cx="314" cy="298"/>
            </a:xfrm>
            <a:custGeom>
              <a:avLst/>
              <a:gdLst>
                <a:gd name="T0" fmla="*/ 17 w 314"/>
                <a:gd name="T1" fmla="*/ 0 h 298"/>
                <a:gd name="T2" fmla="*/ 10 w 314"/>
                <a:gd name="T3" fmla="*/ 17 h 298"/>
                <a:gd name="T4" fmla="*/ 4 w 314"/>
                <a:gd name="T5" fmla="*/ 46 h 298"/>
                <a:gd name="T6" fmla="*/ 0 w 314"/>
                <a:gd name="T7" fmla="*/ 82 h 298"/>
                <a:gd name="T8" fmla="*/ 1 w 314"/>
                <a:gd name="T9" fmla="*/ 122 h 298"/>
                <a:gd name="T10" fmla="*/ 10 w 314"/>
                <a:gd name="T11" fmla="*/ 163 h 298"/>
                <a:gd name="T12" fmla="*/ 30 w 314"/>
                <a:gd name="T13" fmla="*/ 200 h 298"/>
                <a:gd name="T14" fmla="*/ 62 w 314"/>
                <a:gd name="T15" fmla="*/ 232 h 298"/>
                <a:gd name="T16" fmla="*/ 112 w 314"/>
                <a:gd name="T17" fmla="*/ 255 h 298"/>
                <a:gd name="T18" fmla="*/ 141 w 314"/>
                <a:gd name="T19" fmla="*/ 219 h 298"/>
                <a:gd name="T20" fmla="*/ 126 w 314"/>
                <a:gd name="T21" fmla="*/ 270 h 298"/>
                <a:gd name="T22" fmla="*/ 138 w 314"/>
                <a:gd name="T23" fmla="*/ 272 h 298"/>
                <a:gd name="T24" fmla="*/ 159 w 314"/>
                <a:gd name="T25" fmla="*/ 278 h 298"/>
                <a:gd name="T26" fmla="*/ 184 w 314"/>
                <a:gd name="T27" fmla="*/ 285 h 298"/>
                <a:gd name="T28" fmla="*/ 213 w 314"/>
                <a:gd name="T29" fmla="*/ 292 h 298"/>
                <a:gd name="T30" fmla="*/ 240 w 314"/>
                <a:gd name="T31" fmla="*/ 295 h 298"/>
                <a:gd name="T32" fmla="*/ 269 w 314"/>
                <a:gd name="T33" fmla="*/ 298 h 298"/>
                <a:gd name="T34" fmla="*/ 293 w 314"/>
                <a:gd name="T35" fmla="*/ 295 h 298"/>
                <a:gd name="T36" fmla="*/ 314 w 314"/>
                <a:gd name="T37" fmla="*/ 288 h 298"/>
                <a:gd name="T38" fmla="*/ 306 w 314"/>
                <a:gd name="T39" fmla="*/ 285 h 298"/>
                <a:gd name="T40" fmla="*/ 301 w 314"/>
                <a:gd name="T41" fmla="*/ 279 h 298"/>
                <a:gd name="T42" fmla="*/ 296 w 314"/>
                <a:gd name="T43" fmla="*/ 269 h 298"/>
                <a:gd name="T44" fmla="*/ 293 w 314"/>
                <a:gd name="T45" fmla="*/ 260 h 298"/>
                <a:gd name="T46" fmla="*/ 289 w 314"/>
                <a:gd name="T47" fmla="*/ 247 h 298"/>
                <a:gd name="T48" fmla="*/ 289 w 314"/>
                <a:gd name="T49" fmla="*/ 237 h 298"/>
                <a:gd name="T50" fmla="*/ 288 w 314"/>
                <a:gd name="T51" fmla="*/ 227 h 298"/>
                <a:gd name="T52" fmla="*/ 289 w 314"/>
                <a:gd name="T53" fmla="*/ 222 h 298"/>
                <a:gd name="T54" fmla="*/ 276 w 314"/>
                <a:gd name="T55" fmla="*/ 220 h 298"/>
                <a:gd name="T56" fmla="*/ 255 w 314"/>
                <a:gd name="T57" fmla="*/ 216 h 298"/>
                <a:gd name="T58" fmla="*/ 227 w 314"/>
                <a:gd name="T59" fmla="*/ 207 h 298"/>
                <a:gd name="T60" fmla="*/ 198 w 314"/>
                <a:gd name="T61" fmla="*/ 196 h 298"/>
                <a:gd name="T62" fmla="*/ 168 w 314"/>
                <a:gd name="T63" fmla="*/ 181 h 298"/>
                <a:gd name="T64" fmla="*/ 142 w 314"/>
                <a:gd name="T65" fmla="*/ 168 h 298"/>
                <a:gd name="T66" fmla="*/ 123 w 314"/>
                <a:gd name="T67" fmla="*/ 152 h 298"/>
                <a:gd name="T68" fmla="*/ 116 w 314"/>
                <a:gd name="T69" fmla="*/ 139 h 298"/>
                <a:gd name="T70" fmla="*/ 112 w 314"/>
                <a:gd name="T71" fmla="*/ 125 h 298"/>
                <a:gd name="T72" fmla="*/ 108 w 314"/>
                <a:gd name="T73" fmla="*/ 112 h 298"/>
                <a:gd name="T74" fmla="*/ 103 w 314"/>
                <a:gd name="T75" fmla="*/ 99 h 298"/>
                <a:gd name="T76" fmla="*/ 100 w 314"/>
                <a:gd name="T77" fmla="*/ 89 h 298"/>
                <a:gd name="T78" fmla="*/ 96 w 314"/>
                <a:gd name="T79" fmla="*/ 78 h 298"/>
                <a:gd name="T80" fmla="*/ 92 w 314"/>
                <a:gd name="T81" fmla="*/ 69 h 298"/>
                <a:gd name="T82" fmla="*/ 87 w 314"/>
                <a:gd name="T83" fmla="*/ 62 h 298"/>
                <a:gd name="T84" fmla="*/ 87 w 314"/>
                <a:gd name="T85" fmla="*/ 59 h 298"/>
                <a:gd name="T86" fmla="*/ 83 w 314"/>
                <a:gd name="T87" fmla="*/ 53 h 298"/>
                <a:gd name="T88" fmla="*/ 80 w 314"/>
                <a:gd name="T89" fmla="*/ 46 h 298"/>
                <a:gd name="T90" fmla="*/ 73 w 314"/>
                <a:gd name="T91" fmla="*/ 36 h 298"/>
                <a:gd name="T92" fmla="*/ 66 w 314"/>
                <a:gd name="T93" fmla="*/ 27 h 298"/>
                <a:gd name="T94" fmla="*/ 54 w 314"/>
                <a:gd name="T95" fmla="*/ 17 h 298"/>
                <a:gd name="T96" fmla="*/ 43 w 314"/>
                <a:gd name="T97" fmla="*/ 8 h 298"/>
                <a:gd name="T98" fmla="*/ 30 w 314"/>
                <a:gd name="T99" fmla="*/ 3 h 298"/>
                <a:gd name="T100" fmla="*/ 17 w 314"/>
                <a:gd name="T101" fmla="*/ 0 h 2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4"/>
                <a:gd name="T154" fmla="*/ 0 h 298"/>
                <a:gd name="T155" fmla="*/ 314 w 314"/>
                <a:gd name="T156" fmla="*/ 298 h 2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4" h="298">
                  <a:moveTo>
                    <a:pt x="17" y="0"/>
                  </a:moveTo>
                  <a:lnTo>
                    <a:pt x="10" y="17"/>
                  </a:lnTo>
                  <a:lnTo>
                    <a:pt x="4" y="46"/>
                  </a:lnTo>
                  <a:lnTo>
                    <a:pt x="0" y="82"/>
                  </a:lnTo>
                  <a:lnTo>
                    <a:pt x="1" y="122"/>
                  </a:lnTo>
                  <a:lnTo>
                    <a:pt x="10" y="163"/>
                  </a:lnTo>
                  <a:lnTo>
                    <a:pt x="30" y="200"/>
                  </a:lnTo>
                  <a:lnTo>
                    <a:pt x="62" y="232"/>
                  </a:lnTo>
                  <a:lnTo>
                    <a:pt x="112" y="255"/>
                  </a:lnTo>
                  <a:lnTo>
                    <a:pt x="141" y="219"/>
                  </a:lnTo>
                  <a:lnTo>
                    <a:pt x="126" y="270"/>
                  </a:lnTo>
                  <a:lnTo>
                    <a:pt x="138" y="272"/>
                  </a:lnTo>
                  <a:lnTo>
                    <a:pt x="159" y="278"/>
                  </a:lnTo>
                  <a:lnTo>
                    <a:pt x="184" y="285"/>
                  </a:lnTo>
                  <a:lnTo>
                    <a:pt x="213" y="292"/>
                  </a:lnTo>
                  <a:lnTo>
                    <a:pt x="240" y="295"/>
                  </a:lnTo>
                  <a:lnTo>
                    <a:pt x="269" y="298"/>
                  </a:lnTo>
                  <a:lnTo>
                    <a:pt x="293" y="295"/>
                  </a:lnTo>
                  <a:lnTo>
                    <a:pt x="314" y="288"/>
                  </a:lnTo>
                  <a:lnTo>
                    <a:pt x="306" y="285"/>
                  </a:lnTo>
                  <a:lnTo>
                    <a:pt x="301" y="279"/>
                  </a:lnTo>
                  <a:lnTo>
                    <a:pt x="296" y="269"/>
                  </a:lnTo>
                  <a:lnTo>
                    <a:pt x="293" y="260"/>
                  </a:lnTo>
                  <a:lnTo>
                    <a:pt x="289" y="247"/>
                  </a:lnTo>
                  <a:lnTo>
                    <a:pt x="289" y="237"/>
                  </a:lnTo>
                  <a:lnTo>
                    <a:pt x="288" y="227"/>
                  </a:lnTo>
                  <a:lnTo>
                    <a:pt x="289" y="222"/>
                  </a:lnTo>
                  <a:lnTo>
                    <a:pt x="276" y="220"/>
                  </a:lnTo>
                  <a:lnTo>
                    <a:pt x="255" y="216"/>
                  </a:lnTo>
                  <a:lnTo>
                    <a:pt x="227" y="207"/>
                  </a:lnTo>
                  <a:lnTo>
                    <a:pt x="198" y="196"/>
                  </a:lnTo>
                  <a:lnTo>
                    <a:pt x="168" y="181"/>
                  </a:lnTo>
                  <a:lnTo>
                    <a:pt x="142" y="168"/>
                  </a:lnTo>
                  <a:lnTo>
                    <a:pt x="123" y="152"/>
                  </a:lnTo>
                  <a:lnTo>
                    <a:pt x="116" y="139"/>
                  </a:lnTo>
                  <a:lnTo>
                    <a:pt x="112" y="125"/>
                  </a:lnTo>
                  <a:lnTo>
                    <a:pt x="108" y="112"/>
                  </a:lnTo>
                  <a:lnTo>
                    <a:pt x="103" y="99"/>
                  </a:lnTo>
                  <a:lnTo>
                    <a:pt x="100" y="89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7" y="62"/>
                  </a:lnTo>
                  <a:lnTo>
                    <a:pt x="87" y="59"/>
                  </a:lnTo>
                  <a:lnTo>
                    <a:pt x="83" y="53"/>
                  </a:lnTo>
                  <a:lnTo>
                    <a:pt x="80" y="46"/>
                  </a:lnTo>
                  <a:lnTo>
                    <a:pt x="73" y="36"/>
                  </a:lnTo>
                  <a:lnTo>
                    <a:pt x="66" y="27"/>
                  </a:lnTo>
                  <a:lnTo>
                    <a:pt x="54" y="17"/>
                  </a:lnTo>
                  <a:lnTo>
                    <a:pt x="43" y="8"/>
                  </a:lnTo>
                  <a:lnTo>
                    <a:pt x="3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000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Freeform 453">
              <a:extLst>
                <a:ext uri="{FF2B5EF4-FFF2-40B4-BE49-F238E27FC236}">
                  <a16:creationId xmlns:a16="http://schemas.microsoft.com/office/drawing/2014/main" id="{C147FC93-2AB8-45AC-932B-6EA02B685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3799"/>
              <a:ext cx="233" cy="189"/>
            </a:xfrm>
            <a:custGeom>
              <a:avLst/>
              <a:gdLst>
                <a:gd name="T0" fmla="*/ 18 w 233"/>
                <a:gd name="T1" fmla="*/ 0 h 189"/>
                <a:gd name="T2" fmla="*/ 13 w 233"/>
                <a:gd name="T3" fmla="*/ 6 h 189"/>
                <a:gd name="T4" fmla="*/ 8 w 233"/>
                <a:gd name="T5" fmla="*/ 19 h 189"/>
                <a:gd name="T6" fmla="*/ 4 w 233"/>
                <a:gd name="T7" fmla="*/ 34 h 189"/>
                <a:gd name="T8" fmla="*/ 1 w 233"/>
                <a:gd name="T9" fmla="*/ 56 h 189"/>
                <a:gd name="T10" fmla="*/ 0 w 233"/>
                <a:gd name="T11" fmla="*/ 76 h 189"/>
                <a:gd name="T12" fmla="*/ 1 w 233"/>
                <a:gd name="T13" fmla="*/ 98 h 189"/>
                <a:gd name="T14" fmla="*/ 7 w 233"/>
                <a:gd name="T15" fmla="*/ 115 h 189"/>
                <a:gd name="T16" fmla="*/ 17 w 233"/>
                <a:gd name="T17" fmla="*/ 128 h 189"/>
                <a:gd name="T18" fmla="*/ 28 w 233"/>
                <a:gd name="T19" fmla="*/ 137 h 189"/>
                <a:gd name="T20" fmla="*/ 43 w 233"/>
                <a:gd name="T21" fmla="*/ 145 h 189"/>
                <a:gd name="T22" fmla="*/ 59 w 233"/>
                <a:gd name="T23" fmla="*/ 153 h 189"/>
                <a:gd name="T24" fmla="*/ 75 w 233"/>
                <a:gd name="T25" fmla="*/ 161 h 189"/>
                <a:gd name="T26" fmla="*/ 89 w 233"/>
                <a:gd name="T27" fmla="*/ 167 h 189"/>
                <a:gd name="T28" fmla="*/ 105 w 233"/>
                <a:gd name="T29" fmla="*/ 173 h 189"/>
                <a:gd name="T30" fmla="*/ 116 w 233"/>
                <a:gd name="T31" fmla="*/ 176 h 189"/>
                <a:gd name="T32" fmla="*/ 126 w 233"/>
                <a:gd name="T33" fmla="*/ 180 h 189"/>
                <a:gd name="T34" fmla="*/ 134 w 233"/>
                <a:gd name="T35" fmla="*/ 180 h 189"/>
                <a:gd name="T36" fmla="*/ 147 w 233"/>
                <a:gd name="T37" fmla="*/ 184 h 189"/>
                <a:gd name="T38" fmla="*/ 161 w 233"/>
                <a:gd name="T39" fmla="*/ 186 h 189"/>
                <a:gd name="T40" fmla="*/ 178 w 233"/>
                <a:gd name="T41" fmla="*/ 189 h 189"/>
                <a:gd name="T42" fmla="*/ 193 w 233"/>
                <a:gd name="T43" fmla="*/ 187 h 189"/>
                <a:gd name="T44" fmla="*/ 209 w 233"/>
                <a:gd name="T45" fmla="*/ 187 h 189"/>
                <a:gd name="T46" fmla="*/ 221 w 233"/>
                <a:gd name="T47" fmla="*/ 183 h 189"/>
                <a:gd name="T48" fmla="*/ 233 w 233"/>
                <a:gd name="T49" fmla="*/ 178 h 189"/>
                <a:gd name="T50" fmla="*/ 213 w 233"/>
                <a:gd name="T51" fmla="*/ 171 h 189"/>
                <a:gd name="T52" fmla="*/ 185 w 233"/>
                <a:gd name="T53" fmla="*/ 155 h 189"/>
                <a:gd name="T54" fmla="*/ 152 w 233"/>
                <a:gd name="T55" fmla="*/ 134 h 189"/>
                <a:gd name="T56" fmla="*/ 119 w 233"/>
                <a:gd name="T57" fmla="*/ 108 h 189"/>
                <a:gd name="T58" fmla="*/ 83 w 233"/>
                <a:gd name="T59" fmla="*/ 79 h 189"/>
                <a:gd name="T60" fmla="*/ 54 w 233"/>
                <a:gd name="T61" fmla="*/ 50 h 189"/>
                <a:gd name="T62" fmla="*/ 30 w 233"/>
                <a:gd name="T63" fmla="*/ 23 h 189"/>
                <a:gd name="T64" fmla="*/ 18 w 233"/>
                <a:gd name="T65" fmla="*/ 0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"/>
                <a:gd name="T100" fmla="*/ 0 h 189"/>
                <a:gd name="T101" fmla="*/ 233 w 233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" h="189">
                  <a:moveTo>
                    <a:pt x="18" y="0"/>
                  </a:moveTo>
                  <a:lnTo>
                    <a:pt x="13" y="6"/>
                  </a:lnTo>
                  <a:lnTo>
                    <a:pt x="8" y="19"/>
                  </a:lnTo>
                  <a:lnTo>
                    <a:pt x="4" y="34"/>
                  </a:lnTo>
                  <a:lnTo>
                    <a:pt x="1" y="56"/>
                  </a:lnTo>
                  <a:lnTo>
                    <a:pt x="0" y="76"/>
                  </a:lnTo>
                  <a:lnTo>
                    <a:pt x="1" y="98"/>
                  </a:lnTo>
                  <a:lnTo>
                    <a:pt x="7" y="115"/>
                  </a:lnTo>
                  <a:lnTo>
                    <a:pt x="17" y="128"/>
                  </a:lnTo>
                  <a:lnTo>
                    <a:pt x="28" y="137"/>
                  </a:lnTo>
                  <a:lnTo>
                    <a:pt x="43" y="145"/>
                  </a:lnTo>
                  <a:lnTo>
                    <a:pt x="59" y="153"/>
                  </a:lnTo>
                  <a:lnTo>
                    <a:pt x="75" y="161"/>
                  </a:lnTo>
                  <a:lnTo>
                    <a:pt x="89" y="167"/>
                  </a:lnTo>
                  <a:lnTo>
                    <a:pt x="105" y="173"/>
                  </a:lnTo>
                  <a:lnTo>
                    <a:pt x="116" y="176"/>
                  </a:lnTo>
                  <a:lnTo>
                    <a:pt x="126" y="180"/>
                  </a:lnTo>
                  <a:lnTo>
                    <a:pt x="134" y="180"/>
                  </a:lnTo>
                  <a:lnTo>
                    <a:pt x="147" y="184"/>
                  </a:lnTo>
                  <a:lnTo>
                    <a:pt x="161" y="186"/>
                  </a:lnTo>
                  <a:lnTo>
                    <a:pt x="178" y="189"/>
                  </a:lnTo>
                  <a:lnTo>
                    <a:pt x="193" y="187"/>
                  </a:lnTo>
                  <a:lnTo>
                    <a:pt x="209" y="187"/>
                  </a:lnTo>
                  <a:lnTo>
                    <a:pt x="221" y="183"/>
                  </a:lnTo>
                  <a:lnTo>
                    <a:pt x="233" y="178"/>
                  </a:lnTo>
                  <a:lnTo>
                    <a:pt x="213" y="171"/>
                  </a:lnTo>
                  <a:lnTo>
                    <a:pt x="185" y="155"/>
                  </a:lnTo>
                  <a:lnTo>
                    <a:pt x="152" y="134"/>
                  </a:lnTo>
                  <a:lnTo>
                    <a:pt x="119" y="108"/>
                  </a:lnTo>
                  <a:lnTo>
                    <a:pt x="83" y="79"/>
                  </a:lnTo>
                  <a:lnTo>
                    <a:pt x="54" y="50"/>
                  </a:lnTo>
                  <a:lnTo>
                    <a:pt x="30" y="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Freeform 454">
              <a:extLst>
                <a:ext uri="{FF2B5EF4-FFF2-40B4-BE49-F238E27FC236}">
                  <a16:creationId xmlns:a16="http://schemas.microsoft.com/office/drawing/2014/main" id="{6E396ED6-9AF8-4FB6-A870-A738E045C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3785"/>
              <a:ext cx="277" cy="264"/>
            </a:xfrm>
            <a:custGeom>
              <a:avLst/>
              <a:gdLst>
                <a:gd name="T0" fmla="*/ 13 w 277"/>
                <a:gd name="T1" fmla="*/ 1 h 264"/>
                <a:gd name="T2" fmla="*/ 7 w 277"/>
                <a:gd name="T3" fmla="*/ 14 h 264"/>
                <a:gd name="T4" fmla="*/ 3 w 277"/>
                <a:gd name="T5" fmla="*/ 38 h 264"/>
                <a:gd name="T6" fmla="*/ 0 w 277"/>
                <a:gd name="T7" fmla="*/ 67 h 264"/>
                <a:gd name="T8" fmla="*/ 3 w 277"/>
                <a:gd name="T9" fmla="*/ 102 h 264"/>
                <a:gd name="T10" fmla="*/ 10 w 277"/>
                <a:gd name="T11" fmla="*/ 136 h 264"/>
                <a:gd name="T12" fmla="*/ 29 w 277"/>
                <a:gd name="T13" fmla="*/ 171 h 264"/>
                <a:gd name="T14" fmla="*/ 56 w 277"/>
                <a:gd name="T15" fmla="*/ 201 h 264"/>
                <a:gd name="T16" fmla="*/ 98 w 277"/>
                <a:gd name="T17" fmla="*/ 227 h 264"/>
                <a:gd name="T18" fmla="*/ 131 w 277"/>
                <a:gd name="T19" fmla="*/ 187 h 264"/>
                <a:gd name="T20" fmla="*/ 130 w 277"/>
                <a:gd name="T21" fmla="*/ 236 h 264"/>
                <a:gd name="T22" fmla="*/ 138 w 277"/>
                <a:gd name="T23" fmla="*/ 240 h 264"/>
                <a:gd name="T24" fmla="*/ 156 w 277"/>
                <a:gd name="T25" fmla="*/ 246 h 264"/>
                <a:gd name="T26" fmla="*/ 174 w 277"/>
                <a:gd name="T27" fmla="*/ 251 h 264"/>
                <a:gd name="T28" fmla="*/ 199 w 277"/>
                <a:gd name="T29" fmla="*/ 259 h 264"/>
                <a:gd name="T30" fmla="*/ 222 w 277"/>
                <a:gd name="T31" fmla="*/ 262 h 264"/>
                <a:gd name="T32" fmla="*/ 244 w 277"/>
                <a:gd name="T33" fmla="*/ 264 h 264"/>
                <a:gd name="T34" fmla="*/ 262 w 277"/>
                <a:gd name="T35" fmla="*/ 264 h 264"/>
                <a:gd name="T36" fmla="*/ 277 w 277"/>
                <a:gd name="T37" fmla="*/ 262 h 264"/>
                <a:gd name="T38" fmla="*/ 268 w 277"/>
                <a:gd name="T39" fmla="*/ 211 h 264"/>
                <a:gd name="T40" fmla="*/ 267 w 277"/>
                <a:gd name="T41" fmla="*/ 215 h 264"/>
                <a:gd name="T42" fmla="*/ 264 w 277"/>
                <a:gd name="T43" fmla="*/ 228 h 264"/>
                <a:gd name="T44" fmla="*/ 258 w 277"/>
                <a:gd name="T45" fmla="*/ 241 h 264"/>
                <a:gd name="T46" fmla="*/ 252 w 277"/>
                <a:gd name="T47" fmla="*/ 251 h 264"/>
                <a:gd name="T48" fmla="*/ 242 w 277"/>
                <a:gd name="T49" fmla="*/ 251 h 264"/>
                <a:gd name="T50" fmla="*/ 229 w 277"/>
                <a:gd name="T51" fmla="*/ 249 h 264"/>
                <a:gd name="T52" fmla="*/ 212 w 277"/>
                <a:gd name="T53" fmla="*/ 243 h 264"/>
                <a:gd name="T54" fmla="*/ 195 w 277"/>
                <a:gd name="T55" fmla="*/ 239 h 264"/>
                <a:gd name="T56" fmla="*/ 176 w 277"/>
                <a:gd name="T57" fmla="*/ 231 h 264"/>
                <a:gd name="T58" fmla="*/ 161 w 277"/>
                <a:gd name="T59" fmla="*/ 226 h 264"/>
                <a:gd name="T60" fmla="*/ 150 w 277"/>
                <a:gd name="T61" fmla="*/ 221 h 264"/>
                <a:gd name="T62" fmla="*/ 147 w 277"/>
                <a:gd name="T63" fmla="*/ 221 h 264"/>
                <a:gd name="T64" fmla="*/ 131 w 277"/>
                <a:gd name="T65" fmla="*/ 187 h 264"/>
                <a:gd name="T66" fmla="*/ 92 w 277"/>
                <a:gd name="T67" fmla="*/ 204 h 264"/>
                <a:gd name="T68" fmla="*/ 87 w 277"/>
                <a:gd name="T69" fmla="*/ 200 h 264"/>
                <a:gd name="T70" fmla="*/ 76 w 277"/>
                <a:gd name="T71" fmla="*/ 192 h 264"/>
                <a:gd name="T72" fmla="*/ 62 w 277"/>
                <a:gd name="T73" fmla="*/ 178 h 264"/>
                <a:gd name="T74" fmla="*/ 48 w 277"/>
                <a:gd name="T75" fmla="*/ 158 h 264"/>
                <a:gd name="T76" fmla="*/ 33 w 277"/>
                <a:gd name="T77" fmla="*/ 131 h 264"/>
                <a:gd name="T78" fmla="*/ 25 w 277"/>
                <a:gd name="T79" fmla="*/ 99 h 264"/>
                <a:gd name="T80" fmla="*/ 23 w 277"/>
                <a:gd name="T81" fmla="*/ 60 h 264"/>
                <a:gd name="T82" fmla="*/ 35 w 277"/>
                <a:gd name="T83" fmla="*/ 15 h 264"/>
                <a:gd name="T84" fmla="*/ 32 w 277"/>
                <a:gd name="T85" fmla="*/ 11 h 264"/>
                <a:gd name="T86" fmla="*/ 27 w 277"/>
                <a:gd name="T87" fmla="*/ 5 h 264"/>
                <a:gd name="T88" fmla="*/ 20 w 277"/>
                <a:gd name="T89" fmla="*/ 0 h 264"/>
                <a:gd name="T90" fmla="*/ 13 w 277"/>
                <a:gd name="T91" fmla="*/ 1 h 2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64"/>
                <a:gd name="T140" fmla="*/ 277 w 277"/>
                <a:gd name="T141" fmla="*/ 264 h 2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64">
                  <a:moveTo>
                    <a:pt x="13" y="1"/>
                  </a:moveTo>
                  <a:lnTo>
                    <a:pt x="7" y="14"/>
                  </a:lnTo>
                  <a:lnTo>
                    <a:pt x="3" y="38"/>
                  </a:lnTo>
                  <a:lnTo>
                    <a:pt x="0" y="67"/>
                  </a:lnTo>
                  <a:lnTo>
                    <a:pt x="3" y="102"/>
                  </a:lnTo>
                  <a:lnTo>
                    <a:pt x="10" y="136"/>
                  </a:lnTo>
                  <a:lnTo>
                    <a:pt x="29" y="171"/>
                  </a:lnTo>
                  <a:lnTo>
                    <a:pt x="56" y="201"/>
                  </a:lnTo>
                  <a:lnTo>
                    <a:pt x="98" y="227"/>
                  </a:lnTo>
                  <a:lnTo>
                    <a:pt x="131" y="187"/>
                  </a:lnTo>
                  <a:lnTo>
                    <a:pt x="130" y="236"/>
                  </a:lnTo>
                  <a:lnTo>
                    <a:pt x="138" y="240"/>
                  </a:lnTo>
                  <a:lnTo>
                    <a:pt x="156" y="246"/>
                  </a:lnTo>
                  <a:lnTo>
                    <a:pt x="174" y="251"/>
                  </a:lnTo>
                  <a:lnTo>
                    <a:pt x="199" y="259"/>
                  </a:lnTo>
                  <a:lnTo>
                    <a:pt x="222" y="262"/>
                  </a:lnTo>
                  <a:lnTo>
                    <a:pt x="244" y="264"/>
                  </a:lnTo>
                  <a:lnTo>
                    <a:pt x="262" y="264"/>
                  </a:lnTo>
                  <a:lnTo>
                    <a:pt x="277" y="262"/>
                  </a:lnTo>
                  <a:lnTo>
                    <a:pt x="268" y="211"/>
                  </a:lnTo>
                  <a:lnTo>
                    <a:pt x="267" y="215"/>
                  </a:lnTo>
                  <a:lnTo>
                    <a:pt x="264" y="228"/>
                  </a:lnTo>
                  <a:lnTo>
                    <a:pt x="258" y="241"/>
                  </a:lnTo>
                  <a:lnTo>
                    <a:pt x="252" y="251"/>
                  </a:lnTo>
                  <a:lnTo>
                    <a:pt x="242" y="251"/>
                  </a:lnTo>
                  <a:lnTo>
                    <a:pt x="229" y="249"/>
                  </a:lnTo>
                  <a:lnTo>
                    <a:pt x="212" y="243"/>
                  </a:lnTo>
                  <a:lnTo>
                    <a:pt x="195" y="239"/>
                  </a:lnTo>
                  <a:lnTo>
                    <a:pt x="176" y="231"/>
                  </a:lnTo>
                  <a:lnTo>
                    <a:pt x="161" y="226"/>
                  </a:lnTo>
                  <a:lnTo>
                    <a:pt x="150" y="221"/>
                  </a:lnTo>
                  <a:lnTo>
                    <a:pt x="147" y="221"/>
                  </a:lnTo>
                  <a:lnTo>
                    <a:pt x="131" y="187"/>
                  </a:lnTo>
                  <a:lnTo>
                    <a:pt x="92" y="204"/>
                  </a:lnTo>
                  <a:lnTo>
                    <a:pt x="87" y="200"/>
                  </a:lnTo>
                  <a:lnTo>
                    <a:pt x="76" y="192"/>
                  </a:lnTo>
                  <a:lnTo>
                    <a:pt x="62" y="178"/>
                  </a:lnTo>
                  <a:lnTo>
                    <a:pt x="48" y="158"/>
                  </a:lnTo>
                  <a:lnTo>
                    <a:pt x="33" y="131"/>
                  </a:lnTo>
                  <a:lnTo>
                    <a:pt x="25" y="99"/>
                  </a:lnTo>
                  <a:lnTo>
                    <a:pt x="23" y="60"/>
                  </a:lnTo>
                  <a:lnTo>
                    <a:pt x="35" y="15"/>
                  </a:lnTo>
                  <a:lnTo>
                    <a:pt x="32" y="11"/>
                  </a:lnTo>
                  <a:lnTo>
                    <a:pt x="27" y="5"/>
                  </a:lnTo>
                  <a:lnTo>
                    <a:pt x="2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Freeform 455">
              <a:extLst>
                <a:ext uri="{FF2B5EF4-FFF2-40B4-BE49-F238E27FC236}">
                  <a16:creationId xmlns:a16="http://schemas.microsoft.com/office/drawing/2014/main" id="{45761520-DE4C-458E-B74D-11E98965A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3474"/>
              <a:ext cx="478" cy="194"/>
            </a:xfrm>
            <a:custGeom>
              <a:avLst/>
              <a:gdLst>
                <a:gd name="T0" fmla="*/ 417 w 478"/>
                <a:gd name="T1" fmla="*/ 178 h 194"/>
                <a:gd name="T2" fmla="*/ 421 w 478"/>
                <a:gd name="T3" fmla="*/ 179 h 194"/>
                <a:gd name="T4" fmla="*/ 429 w 478"/>
                <a:gd name="T5" fmla="*/ 182 h 194"/>
                <a:gd name="T6" fmla="*/ 438 w 478"/>
                <a:gd name="T7" fmla="*/ 187 h 194"/>
                <a:gd name="T8" fmla="*/ 447 w 478"/>
                <a:gd name="T9" fmla="*/ 191 h 194"/>
                <a:gd name="T10" fmla="*/ 454 w 478"/>
                <a:gd name="T11" fmla="*/ 192 h 194"/>
                <a:gd name="T12" fmla="*/ 463 w 478"/>
                <a:gd name="T13" fmla="*/ 194 h 194"/>
                <a:gd name="T14" fmla="*/ 470 w 478"/>
                <a:gd name="T15" fmla="*/ 192 h 194"/>
                <a:gd name="T16" fmla="*/ 477 w 478"/>
                <a:gd name="T17" fmla="*/ 190 h 194"/>
                <a:gd name="T18" fmla="*/ 478 w 478"/>
                <a:gd name="T19" fmla="*/ 179 h 194"/>
                <a:gd name="T20" fmla="*/ 476 w 478"/>
                <a:gd name="T21" fmla="*/ 167 h 194"/>
                <a:gd name="T22" fmla="*/ 468 w 478"/>
                <a:gd name="T23" fmla="*/ 149 h 194"/>
                <a:gd name="T24" fmla="*/ 458 w 478"/>
                <a:gd name="T25" fmla="*/ 131 h 194"/>
                <a:gd name="T26" fmla="*/ 442 w 478"/>
                <a:gd name="T27" fmla="*/ 110 h 194"/>
                <a:gd name="T28" fmla="*/ 425 w 478"/>
                <a:gd name="T29" fmla="*/ 90 h 194"/>
                <a:gd name="T30" fmla="*/ 405 w 478"/>
                <a:gd name="T31" fmla="*/ 73 h 194"/>
                <a:gd name="T32" fmla="*/ 385 w 478"/>
                <a:gd name="T33" fmla="*/ 59 h 194"/>
                <a:gd name="T34" fmla="*/ 357 w 478"/>
                <a:gd name="T35" fmla="*/ 93 h 194"/>
                <a:gd name="T36" fmla="*/ 362 w 478"/>
                <a:gd name="T37" fmla="*/ 51 h 194"/>
                <a:gd name="T38" fmla="*/ 334 w 478"/>
                <a:gd name="T39" fmla="*/ 35 h 194"/>
                <a:gd name="T40" fmla="*/ 306 w 478"/>
                <a:gd name="T41" fmla="*/ 21 h 194"/>
                <a:gd name="T42" fmla="*/ 272 w 478"/>
                <a:gd name="T43" fmla="*/ 7 h 194"/>
                <a:gd name="T44" fmla="*/ 235 w 478"/>
                <a:gd name="T45" fmla="*/ 0 h 194"/>
                <a:gd name="T46" fmla="*/ 189 w 478"/>
                <a:gd name="T47" fmla="*/ 0 h 194"/>
                <a:gd name="T48" fmla="*/ 137 w 478"/>
                <a:gd name="T49" fmla="*/ 11 h 194"/>
                <a:gd name="T50" fmla="*/ 74 w 478"/>
                <a:gd name="T51" fmla="*/ 38 h 194"/>
                <a:gd name="T52" fmla="*/ 0 w 478"/>
                <a:gd name="T53" fmla="*/ 84 h 194"/>
                <a:gd name="T54" fmla="*/ 16 w 478"/>
                <a:gd name="T55" fmla="*/ 82 h 194"/>
                <a:gd name="T56" fmla="*/ 33 w 478"/>
                <a:gd name="T57" fmla="*/ 82 h 194"/>
                <a:gd name="T58" fmla="*/ 49 w 478"/>
                <a:gd name="T59" fmla="*/ 84 h 194"/>
                <a:gd name="T60" fmla="*/ 64 w 478"/>
                <a:gd name="T61" fmla="*/ 89 h 194"/>
                <a:gd name="T62" fmla="*/ 75 w 478"/>
                <a:gd name="T63" fmla="*/ 93 h 194"/>
                <a:gd name="T64" fmla="*/ 87 w 478"/>
                <a:gd name="T65" fmla="*/ 99 h 194"/>
                <a:gd name="T66" fmla="*/ 95 w 478"/>
                <a:gd name="T67" fmla="*/ 106 h 194"/>
                <a:gd name="T68" fmla="*/ 105 w 478"/>
                <a:gd name="T69" fmla="*/ 115 h 194"/>
                <a:gd name="T70" fmla="*/ 121 w 478"/>
                <a:gd name="T71" fmla="*/ 109 h 194"/>
                <a:gd name="T72" fmla="*/ 150 w 478"/>
                <a:gd name="T73" fmla="*/ 107 h 194"/>
                <a:gd name="T74" fmla="*/ 186 w 478"/>
                <a:gd name="T75" fmla="*/ 107 h 194"/>
                <a:gd name="T76" fmla="*/ 228 w 478"/>
                <a:gd name="T77" fmla="*/ 113 h 194"/>
                <a:gd name="T78" fmla="*/ 267 w 478"/>
                <a:gd name="T79" fmla="*/ 119 h 194"/>
                <a:gd name="T80" fmla="*/ 301 w 478"/>
                <a:gd name="T81" fmla="*/ 132 h 194"/>
                <a:gd name="T82" fmla="*/ 327 w 478"/>
                <a:gd name="T83" fmla="*/ 146 h 194"/>
                <a:gd name="T84" fmla="*/ 342 w 478"/>
                <a:gd name="T85" fmla="*/ 168 h 194"/>
                <a:gd name="T86" fmla="*/ 347 w 478"/>
                <a:gd name="T87" fmla="*/ 167 h 194"/>
                <a:gd name="T88" fmla="*/ 355 w 478"/>
                <a:gd name="T89" fmla="*/ 169 h 194"/>
                <a:gd name="T90" fmla="*/ 363 w 478"/>
                <a:gd name="T91" fmla="*/ 171 h 194"/>
                <a:gd name="T92" fmla="*/ 373 w 478"/>
                <a:gd name="T93" fmla="*/ 175 h 194"/>
                <a:gd name="T94" fmla="*/ 382 w 478"/>
                <a:gd name="T95" fmla="*/ 177 h 194"/>
                <a:gd name="T96" fmla="*/ 393 w 478"/>
                <a:gd name="T97" fmla="*/ 179 h 194"/>
                <a:gd name="T98" fmla="*/ 404 w 478"/>
                <a:gd name="T99" fmla="*/ 179 h 194"/>
                <a:gd name="T100" fmla="*/ 417 w 478"/>
                <a:gd name="T101" fmla="*/ 178 h 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8"/>
                <a:gd name="T154" fmla="*/ 0 h 194"/>
                <a:gd name="T155" fmla="*/ 478 w 478"/>
                <a:gd name="T156" fmla="*/ 194 h 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8" h="194">
                  <a:moveTo>
                    <a:pt x="417" y="178"/>
                  </a:moveTo>
                  <a:lnTo>
                    <a:pt x="421" y="179"/>
                  </a:lnTo>
                  <a:lnTo>
                    <a:pt x="429" y="182"/>
                  </a:lnTo>
                  <a:lnTo>
                    <a:pt x="438" y="187"/>
                  </a:lnTo>
                  <a:lnTo>
                    <a:pt x="447" y="191"/>
                  </a:lnTo>
                  <a:lnTo>
                    <a:pt x="454" y="192"/>
                  </a:lnTo>
                  <a:lnTo>
                    <a:pt x="463" y="194"/>
                  </a:lnTo>
                  <a:lnTo>
                    <a:pt x="470" y="192"/>
                  </a:lnTo>
                  <a:lnTo>
                    <a:pt x="477" y="190"/>
                  </a:lnTo>
                  <a:lnTo>
                    <a:pt x="478" y="179"/>
                  </a:lnTo>
                  <a:lnTo>
                    <a:pt x="476" y="167"/>
                  </a:lnTo>
                  <a:lnTo>
                    <a:pt x="468" y="149"/>
                  </a:lnTo>
                  <a:lnTo>
                    <a:pt x="458" y="131"/>
                  </a:lnTo>
                  <a:lnTo>
                    <a:pt x="442" y="110"/>
                  </a:lnTo>
                  <a:lnTo>
                    <a:pt x="425" y="90"/>
                  </a:lnTo>
                  <a:lnTo>
                    <a:pt x="405" y="73"/>
                  </a:lnTo>
                  <a:lnTo>
                    <a:pt x="385" y="59"/>
                  </a:lnTo>
                  <a:lnTo>
                    <a:pt x="357" y="93"/>
                  </a:lnTo>
                  <a:lnTo>
                    <a:pt x="362" y="51"/>
                  </a:lnTo>
                  <a:lnTo>
                    <a:pt x="334" y="35"/>
                  </a:lnTo>
                  <a:lnTo>
                    <a:pt x="306" y="21"/>
                  </a:lnTo>
                  <a:lnTo>
                    <a:pt x="272" y="7"/>
                  </a:lnTo>
                  <a:lnTo>
                    <a:pt x="235" y="0"/>
                  </a:lnTo>
                  <a:lnTo>
                    <a:pt x="189" y="0"/>
                  </a:lnTo>
                  <a:lnTo>
                    <a:pt x="137" y="11"/>
                  </a:lnTo>
                  <a:lnTo>
                    <a:pt x="74" y="38"/>
                  </a:lnTo>
                  <a:lnTo>
                    <a:pt x="0" y="84"/>
                  </a:lnTo>
                  <a:lnTo>
                    <a:pt x="16" y="82"/>
                  </a:lnTo>
                  <a:lnTo>
                    <a:pt x="33" y="82"/>
                  </a:lnTo>
                  <a:lnTo>
                    <a:pt x="49" y="84"/>
                  </a:lnTo>
                  <a:lnTo>
                    <a:pt x="64" y="89"/>
                  </a:lnTo>
                  <a:lnTo>
                    <a:pt x="75" y="93"/>
                  </a:lnTo>
                  <a:lnTo>
                    <a:pt x="87" y="99"/>
                  </a:lnTo>
                  <a:lnTo>
                    <a:pt x="95" y="106"/>
                  </a:lnTo>
                  <a:lnTo>
                    <a:pt x="105" y="115"/>
                  </a:lnTo>
                  <a:lnTo>
                    <a:pt x="121" y="109"/>
                  </a:lnTo>
                  <a:lnTo>
                    <a:pt x="150" y="107"/>
                  </a:lnTo>
                  <a:lnTo>
                    <a:pt x="186" y="107"/>
                  </a:lnTo>
                  <a:lnTo>
                    <a:pt x="228" y="113"/>
                  </a:lnTo>
                  <a:lnTo>
                    <a:pt x="267" y="119"/>
                  </a:lnTo>
                  <a:lnTo>
                    <a:pt x="301" y="132"/>
                  </a:lnTo>
                  <a:lnTo>
                    <a:pt x="327" y="146"/>
                  </a:lnTo>
                  <a:lnTo>
                    <a:pt x="342" y="168"/>
                  </a:lnTo>
                  <a:lnTo>
                    <a:pt x="347" y="167"/>
                  </a:lnTo>
                  <a:lnTo>
                    <a:pt x="355" y="169"/>
                  </a:lnTo>
                  <a:lnTo>
                    <a:pt x="363" y="171"/>
                  </a:lnTo>
                  <a:lnTo>
                    <a:pt x="373" y="175"/>
                  </a:lnTo>
                  <a:lnTo>
                    <a:pt x="382" y="177"/>
                  </a:lnTo>
                  <a:lnTo>
                    <a:pt x="393" y="179"/>
                  </a:lnTo>
                  <a:lnTo>
                    <a:pt x="404" y="179"/>
                  </a:lnTo>
                  <a:lnTo>
                    <a:pt x="417" y="178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456">
              <a:extLst>
                <a:ext uri="{FF2B5EF4-FFF2-40B4-BE49-F238E27FC236}">
                  <a16:creationId xmlns:a16="http://schemas.microsoft.com/office/drawing/2014/main" id="{6801B09B-0EEB-464C-9084-B423EEC0E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3476"/>
              <a:ext cx="307" cy="68"/>
            </a:xfrm>
            <a:custGeom>
              <a:avLst/>
              <a:gdLst>
                <a:gd name="T0" fmla="*/ 307 w 307"/>
                <a:gd name="T1" fmla="*/ 49 h 68"/>
                <a:gd name="T2" fmla="*/ 294 w 307"/>
                <a:gd name="T3" fmla="*/ 41 h 68"/>
                <a:gd name="T4" fmla="*/ 283 w 307"/>
                <a:gd name="T5" fmla="*/ 32 h 68"/>
                <a:gd name="T6" fmla="*/ 268 w 307"/>
                <a:gd name="T7" fmla="*/ 23 h 68"/>
                <a:gd name="T8" fmla="*/ 255 w 307"/>
                <a:gd name="T9" fmla="*/ 16 h 68"/>
                <a:gd name="T10" fmla="*/ 238 w 307"/>
                <a:gd name="T11" fmla="*/ 9 h 68"/>
                <a:gd name="T12" fmla="*/ 222 w 307"/>
                <a:gd name="T13" fmla="*/ 5 h 68"/>
                <a:gd name="T14" fmla="*/ 204 w 307"/>
                <a:gd name="T15" fmla="*/ 0 h 68"/>
                <a:gd name="T16" fmla="*/ 183 w 307"/>
                <a:gd name="T17" fmla="*/ 0 h 68"/>
                <a:gd name="T18" fmla="*/ 159 w 307"/>
                <a:gd name="T19" fmla="*/ 2 h 68"/>
                <a:gd name="T20" fmla="*/ 134 w 307"/>
                <a:gd name="T21" fmla="*/ 8 h 68"/>
                <a:gd name="T22" fmla="*/ 107 w 307"/>
                <a:gd name="T23" fmla="*/ 15 h 68"/>
                <a:gd name="T24" fmla="*/ 81 w 307"/>
                <a:gd name="T25" fmla="*/ 28 h 68"/>
                <a:gd name="T26" fmla="*/ 55 w 307"/>
                <a:gd name="T27" fmla="*/ 38 h 68"/>
                <a:gd name="T28" fmla="*/ 34 w 307"/>
                <a:gd name="T29" fmla="*/ 49 h 68"/>
                <a:gd name="T30" fmla="*/ 13 w 307"/>
                <a:gd name="T31" fmla="*/ 59 h 68"/>
                <a:gd name="T32" fmla="*/ 0 w 307"/>
                <a:gd name="T33" fmla="*/ 68 h 68"/>
                <a:gd name="T34" fmla="*/ 15 w 307"/>
                <a:gd name="T35" fmla="*/ 58 h 68"/>
                <a:gd name="T36" fmla="*/ 41 w 307"/>
                <a:gd name="T37" fmla="*/ 46 h 68"/>
                <a:gd name="T38" fmla="*/ 74 w 307"/>
                <a:gd name="T39" fmla="*/ 33 h 68"/>
                <a:gd name="T40" fmla="*/ 117 w 307"/>
                <a:gd name="T41" fmla="*/ 23 h 68"/>
                <a:gd name="T42" fmla="*/ 162 w 307"/>
                <a:gd name="T43" fmla="*/ 16 h 68"/>
                <a:gd name="T44" fmla="*/ 211 w 307"/>
                <a:gd name="T45" fmla="*/ 18 h 68"/>
                <a:gd name="T46" fmla="*/ 260 w 307"/>
                <a:gd name="T47" fmla="*/ 26 h 68"/>
                <a:gd name="T48" fmla="*/ 307 w 307"/>
                <a:gd name="T49" fmla="*/ 49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7"/>
                <a:gd name="T76" fmla="*/ 0 h 68"/>
                <a:gd name="T77" fmla="*/ 307 w 307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7" h="68">
                  <a:moveTo>
                    <a:pt x="307" y="49"/>
                  </a:moveTo>
                  <a:lnTo>
                    <a:pt x="294" y="41"/>
                  </a:lnTo>
                  <a:lnTo>
                    <a:pt x="283" y="32"/>
                  </a:lnTo>
                  <a:lnTo>
                    <a:pt x="268" y="23"/>
                  </a:lnTo>
                  <a:lnTo>
                    <a:pt x="255" y="16"/>
                  </a:lnTo>
                  <a:lnTo>
                    <a:pt x="238" y="9"/>
                  </a:lnTo>
                  <a:lnTo>
                    <a:pt x="222" y="5"/>
                  </a:lnTo>
                  <a:lnTo>
                    <a:pt x="204" y="0"/>
                  </a:lnTo>
                  <a:lnTo>
                    <a:pt x="183" y="0"/>
                  </a:lnTo>
                  <a:lnTo>
                    <a:pt x="159" y="2"/>
                  </a:lnTo>
                  <a:lnTo>
                    <a:pt x="134" y="8"/>
                  </a:lnTo>
                  <a:lnTo>
                    <a:pt x="107" y="15"/>
                  </a:lnTo>
                  <a:lnTo>
                    <a:pt x="81" y="28"/>
                  </a:lnTo>
                  <a:lnTo>
                    <a:pt x="55" y="38"/>
                  </a:lnTo>
                  <a:lnTo>
                    <a:pt x="34" y="49"/>
                  </a:lnTo>
                  <a:lnTo>
                    <a:pt x="13" y="59"/>
                  </a:lnTo>
                  <a:lnTo>
                    <a:pt x="0" y="68"/>
                  </a:lnTo>
                  <a:lnTo>
                    <a:pt x="15" y="58"/>
                  </a:lnTo>
                  <a:lnTo>
                    <a:pt x="41" y="46"/>
                  </a:lnTo>
                  <a:lnTo>
                    <a:pt x="74" y="33"/>
                  </a:lnTo>
                  <a:lnTo>
                    <a:pt x="117" y="23"/>
                  </a:lnTo>
                  <a:lnTo>
                    <a:pt x="162" y="16"/>
                  </a:lnTo>
                  <a:lnTo>
                    <a:pt x="211" y="18"/>
                  </a:lnTo>
                  <a:lnTo>
                    <a:pt x="260" y="26"/>
                  </a:lnTo>
                  <a:lnTo>
                    <a:pt x="307" y="49"/>
                  </a:lnTo>
                  <a:close/>
                </a:path>
              </a:pathLst>
            </a:custGeom>
            <a:solidFill>
              <a:srgbClr val="FF8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Freeform 457">
              <a:extLst>
                <a:ext uri="{FF2B5EF4-FFF2-40B4-BE49-F238E27FC236}">
                  <a16:creationId xmlns:a16="http://schemas.microsoft.com/office/drawing/2014/main" id="{2F6F0C3C-0B50-41B9-9D19-AEF49DE54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3507"/>
              <a:ext cx="402" cy="142"/>
            </a:xfrm>
            <a:custGeom>
              <a:avLst/>
              <a:gdLst>
                <a:gd name="T0" fmla="*/ 47 w 402"/>
                <a:gd name="T1" fmla="*/ 70 h 142"/>
                <a:gd name="T2" fmla="*/ 67 w 402"/>
                <a:gd name="T3" fmla="*/ 62 h 142"/>
                <a:gd name="T4" fmla="*/ 96 w 402"/>
                <a:gd name="T5" fmla="*/ 54 h 142"/>
                <a:gd name="T6" fmla="*/ 131 w 402"/>
                <a:gd name="T7" fmla="*/ 51 h 142"/>
                <a:gd name="T8" fmla="*/ 170 w 402"/>
                <a:gd name="T9" fmla="*/ 53 h 142"/>
                <a:gd name="T10" fmla="*/ 207 w 402"/>
                <a:gd name="T11" fmla="*/ 59 h 142"/>
                <a:gd name="T12" fmla="*/ 246 w 402"/>
                <a:gd name="T13" fmla="*/ 73 h 142"/>
                <a:gd name="T14" fmla="*/ 279 w 402"/>
                <a:gd name="T15" fmla="*/ 93 h 142"/>
                <a:gd name="T16" fmla="*/ 308 w 402"/>
                <a:gd name="T17" fmla="*/ 123 h 142"/>
                <a:gd name="T18" fmla="*/ 315 w 402"/>
                <a:gd name="T19" fmla="*/ 128 h 142"/>
                <a:gd name="T20" fmla="*/ 324 w 402"/>
                <a:gd name="T21" fmla="*/ 132 h 142"/>
                <a:gd name="T22" fmla="*/ 331 w 402"/>
                <a:gd name="T23" fmla="*/ 135 h 142"/>
                <a:gd name="T24" fmla="*/ 340 w 402"/>
                <a:gd name="T25" fmla="*/ 139 h 142"/>
                <a:gd name="T26" fmla="*/ 347 w 402"/>
                <a:gd name="T27" fmla="*/ 139 h 142"/>
                <a:gd name="T28" fmla="*/ 355 w 402"/>
                <a:gd name="T29" fmla="*/ 141 h 142"/>
                <a:gd name="T30" fmla="*/ 363 w 402"/>
                <a:gd name="T31" fmla="*/ 139 h 142"/>
                <a:gd name="T32" fmla="*/ 370 w 402"/>
                <a:gd name="T33" fmla="*/ 136 h 142"/>
                <a:gd name="T34" fmla="*/ 378 w 402"/>
                <a:gd name="T35" fmla="*/ 135 h 142"/>
                <a:gd name="T36" fmla="*/ 389 w 402"/>
                <a:gd name="T37" fmla="*/ 138 h 142"/>
                <a:gd name="T38" fmla="*/ 397 w 402"/>
                <a:gd name="T39" fmla="*/ 139 h 142"/>
                <a:gd name="T40" fmla="*/ 402 w 402"/>
                <a:gd name="T41" fmla="*/ 142 h 142"/>
                <a:gd name="T42" fmla="*/ 391 w 402"/>
                <a:gd name="T43" fmla="*/ 129 h 142"/>
                <a:gd name="T44" fmla="*/ 381 w 402"/>
                <a:gd name="T45" fmla="*/ 116 h 142"/>
                <a:gd name="T46" fmla="*/ 368 w 402"/>
                <a:gd name="T47" fmla="*/ 103 h 142"/>
                <a:gd name="T48" fmla="*/ 358 w 402"/>
                <a:gd name="T49" fmla="*/ 90 h 142"/>
                <a:gd name="T50" fmla="*/ 345 w 402"/>
                <a:gd name="T51" fmla="*/ 77 h 142"/>
                <a:gd name="T52" fmla="*/ 338 w 402"/>
                <a:gd name="T53" fmla="*/ 69 h 142"/>
                <a:gd name="T54" fmla="*/ 332 w 402"/>
                <a:gd name="T55" fmla="*/ 62 h 142"/>
                <a:gd name="T56" fmla="*/ 331 w 402"/>
                <a:gd name="T57" fmla="*/ 60 h 142"/>
                <a:gd name="T58" fmla="*/ 292 w 402"/>
                <a:gd name="T59" fmla="*/ 77 h 142"/>
                <a:gd name="T60" fmla="*/ 291 w 402"/>
                <a:gd name="T61" fmla="*/ 31 h 142"/>
                <a:gd name="T62" fmla="*/ 268 w 402"/>
                <a:gd name="T63" fmla="*/ 20 h 142"/>
                <a:gd name="T64" fmla="*/ 239 w 402"/>
                <a:gd name="T65" fmla="*/ 10 h 142"/>
                <a:gd name="T66" fmla="*/ 204 w 402"/>
                <a:gd name="T67" fmla="*/ 2 h 142"/>
                <a:gd name="T68" fmla="*/ 165 w 402"/>
                <a:gd name="T69" fmla="*/ 0 h 142"/>
                <a:gd name="T70" fmla="*/ 122 w 402"/>
                <a:gd name="T71" fmla="*/ 0 h 142"/>
                <a:gd name="T72" fmla="*/ 80 w 402"/>
                <a:gd name="T73" fmla="*/ 8 h 142"/>
                <a:gd name="T74" fmla="*/ 37 w 402"/>
                <a:gd name="T75" fmla="*/ 23 h 142"/>
                <a:gd name="T76" fmla="*/ 0 w 402"/>
                <a:gd name="T77" fmla="*/ 47 h 142"/>
                <a:gd name="T78" fmla="*/ 20 w 402"/>
                <a:gd name="T79" fmla="*/ 38 h 142"/>
                <a:gd name="T80" fmla="*/ 44 w 402"/>
                <a:gd name="T81" fmla="*/ 31 h 142"/>
                <a:gd name="T82" fmla="*/ 70 w 402"/>
                <a:gd name="T83" fmla="*/ 23 h 142"/>
                <a:gd name="T84" fmla="*/ 102 w 402"/>
                <a:gd name="T85" fmla="*/ 17 h 142"/>
                <a:gd name="T86" fmla="*/ 132 w 402"/>
                <a:gd name="T87" fmla="*/ 13 h 142"/>
                <a:gd name="T88" fmla="*/ 165 w 402"/>
                <a:gd name="T89" fmla="*/ 14 h 142"/>
                <a:gd name="T90" fmla="*/ 198 w 402"/>
                <a:gd name="T91" fmla="*/ 20 h 142"/>
                <a:gd name="T92" fmla="*/ 232 w 402"/>
                <a:gd name="T93" fmla="*/ 36 h 142"/>
                <a:gd name="T94" fmla="*/ 217 w 402"/>
                <a:gd name="T95" fmla="*/ 33 h 142"/>
                <a:gd name="T96" fmla="*/ 198 w 402"/>
                <a:gd name="T97" fmla="*/ 33 h 142"/>
                <a:gd name="T98" fmla="*/ 177 w 402"/>
                <a:gd name="T99" fmla="*/ 33 h 142"/>
                <a:gd name="T100" fmla="*/ 152 w 402"/>
                <a:gd name="T101" fmla="*/ 37 h 142"/>
                <a:gd name="T102" fmla="*/ 125 w 402"/>
                <a:gd name="T103" fmla="*/ 40 h 142"/>
                <a:gd name="T104" fmla="*/ 98 w 402"/>
                <a:gd name="T105" fmla="*/ 47 h 142"/>
                <a:gd name="T106" fmla="*/ 72 w 402"/>
                <a:gd name="T107" fmla="*/ 56 h 142"/>
                <a:gd name="T108" fmla="*/ 47 w 402"/>
                <a:gd name="T109" fmla="*/ 70 h 1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2"/>
                <a:gd name="T166" fmla="*/ 0 h 142"/>
                <a:gd name="T167" fmla="*/ 402 w 402"/>
                <a:gd name="T168" fmla="*/ 142 h 1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2" h="142">
                  <a:moveTo>
                    <a:pt x="47" y="70"/>
                  </a:moveTo>
                  <a:lnTo>
                    <a:pt x="67" y="62"/>
                  </a:lnTo>
                  <a:lnTo>
                    <a:pt x="96" y="54"/>
                  </a:lnTo>
                  <a:lnTo>
                    <a:pt x="131" y="51"/>
                  </a:lnTo>
                  <a:lnTo>
                    <a:pt x="170" y="53"/>
                  </a:lnTo>
                  <a:lnTo>
                    <a:pt x="207" y="59"/>
                  </a:lnTo>
                  <a:lnTo>
                    <a:pt x="246" y="73"/>
                  </a:lnTo>
                  <a:lnTo>
                    <a:pt x="279" y="93"/>
                  </a:lnTo>
                  <a:lnTo>
                    <a:pt x="308" y="123"/>
                  </a:lnTo>
                  <a:lnTo>
                    <a:pt x="315" y="128"/>
                  </a:lnTo>
                  <a:lnTo>
                    <a:pt x="324" y="132"/>
                  </a:lnTo>
                  <a:lnTo>
                    <a:pt x="331" y="135"/>
                  </a:lnTo>
                  <a:lnTo>
                    <a:pt x="340" y="139"/>
                  </a:lnTo>
                  <a:lnTo>
                    <a:pt x="347" y="139"/>
                  </a:lnTo>
                  <a:lnTo>
                    <a:pt x="355" y="141"/>
                  </a:lnTo>
                  <a:lnTo>
                    <a:pt x="363" y="139"/>
                  </a:lnTo>
                  <a:lnTo>
                    <a:pt x="370" y="136"/>
                  </a:lnTo>
                  <a:lnTo>
                    <a:pt x="378" y="135"/>
                  </a:lnTo>
                  <a:lnTo>
                    <a:pt x="389" y="138"/>
                  </a:lnTo>
                  <a:lnTo>
                    <a:pt x="397" y="139"/>
                  </a:lnTo>
                  <a:lnTo>
                    <a:pt x="402" y="142"/>
                  </a:lnTo>
                  <a:lnTo>
                    <a:pt x="391" y="129"/>
                  </a:lnTo>
                  <a:lnTo>
                    <a:pt x="381" y="116"/>
                  </a:lnTo>
                  <a:lnTo>
                    <a:pt x="368" y="103"/>
                  </a:lnTo>
                  <a:lnTo>
                    <a:pt x="358" y="90"/>
                  </a:lnTo>
                  <a:lnTo>
                    <a:pt x="345" y="77"/>
                  </a:lnTo>
                  <a:lnTo>
                    <a:pt x="338" y="69"/>
                  </a:lnTo>
                  <a:lnTo>
                    <a:pt x="332" y="62"/>
                  </a:lnTo>
                  <a:lnTo>
                    <a:pt x="331" y="60"/>
                  </a:lnTo>
                  <a:lnTo>
                    <a:pt x="292" y="77"/>
                  </a:lnTo>
                  <a:lnTo>
                    <a:pt x="291" y="31"/>
                  </a:lnTo>
                  <a:lnTo>
                    <a:pt x="268" y="20"/>
                  </a:lnTo>
                  <a:lnTo>
                    <a:pt x="239" y="10"/>
                  </a:lnTo>
                  <a:lnTo>
                    <a:pt x="204" y="2"/>
                  </a:lnTo>
                  <a:lnTo>
                    <a:pt x="165" y="0"/>
                  </a:lnTo>
                  <a:lnTo>
                    <a:pt x="122" y="0"/>
                  </a:lnTo>
                  <a:lnTo>
                    <a:pt x="80" y="8"/>
                  </a:lnTo>
                  <a:lnTo>
                    <a:pt x="37" y="23"/>
                  </a:lnTo>
                  <a:lnTo>
                    <a:pt x="0" y="47"/>
                  </a:lnTo>
                  <a:lnTo>
                    <a:pt x="20" y="38"/>
                  </a:lnTo>
                  <a:lnTo>
                    <a:pt x="44" y="31"/>
                  </a:lnTo>
                  <a:lnTo>
                    <a:pt x="70" y="23"/>
                  </a:lnTo>
                  <a:lnTo>
                    <a:pt x="102" y="17"/>
                  </a:lnTo>
                  <a:lnTo>
                    <a:pt x="132" y="13"/>
                  </a:lnTo>
                  <a:lnTo>
                    <a:pt x="165" y="14"/>
                  </a:lnTo>
                  <a:lnTo>
                    <a:pt x="198" y="20"/>
                  </a:lnTo>
                  <a:lnTo>
                    <a:pt x="232" y="36"/>
                  </a:lnTo>
                  <a:lnTo>
                    <a:pt x="217" y="33"/>
                  </a:lnTo>
                  <a:lnTo>
                    <a:pt x="198" y="33"/>
                  </a:lnTo>
                  <a:lnTo>
                    <a:pt x="177" y="33"/>
                  </a:lnTo>
                  <a:lnTo>
                    <a:pt x="152" y="37"/>
                  </a:lnTo>
                  <a:lnTo>
                    <a:pt x="125" y="40"/>
                  </a:lnTo>
                  <a:lnTo>
                    <a:pt x="98" y="47"/>
                  </a:lnTo>
                  <a:lnTo>
                    <a:pt x="72" y="56"/>
                  </a:lnTo>
                  <a:lnTo>
                    <a:pt x="47" y="7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458">
              <a:extLst>
                <a:ext uri="{FF2B5EF4-FFF2-40B4-BE49-F238E27FC236}">
                  <a16:creationId xmlns:a16="http://schemas.microsoft.com/office/drawing/2014/main" id="{D200E1E6-059E-4110-9086-A6D4B6C8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3557"/>
              <a:ext cx="273" cy="274"/>
            </a:xfrm>
            <a:custGeom>
              <a:avLst/>
              <a:gdLst>
                <a:gd name="T0" fmla="*/ 3 w 273"/>
                <a:gd name="T1" fmla="*/ 240 h 274"/>
                <a:gd name="T2" fmla="*/ 0 w 273"/>
                <a:gd name="T3" fmla="*/ 220 h 274"/>
                <a:gd name="T4" fmla="*/ 3 w 273"/>
                <a:gd name="T5" fmla="*/ 194 h 274"/>
                <a:gd name="T6" fmla="*/ 11 w 273"/>
                <a:gd name="T7" fmla="*/ 163 h 274"/>
                <a:gd name="T8" fmla="*/ 25 w 273"/>
                <a:gd name="T9" fmla="*/ 130 h 274"/>
                <a:gd name="T10" fmla="*/ 47 w 273"/>
                <a:gd name="T11" fmla="*/ 94 h 274"/>
                <a:gd name="T12" fmla="*/ 77 w 273"/>
                <a:gd name="T13" fmla="*/ 62 h 274"/>
                <a:gd name="T14" fmla="*/ 117 w 273"/>
                <a:gd name="T15" fmla="*/ 33 h 274"/>
                <a:gd name="T16" fmla="*/ 170 w 273"/>
                <a:gd name="T17" fmla="*/ 12 h 274"/>
                <a:gd name="T18" fmla="*/ 178 w 273"/>
                <a:gd name="T19" fmla="*/ 36 h 274"/>
                <a:gd name="T20" fmla="*/ 192 w 273"/>
                <a:gd name="T21" fmla="*/ 3 h 274"/>
                <a:gd name="T22" fmla="*/ 202 w 273"/>
                <a:gd name="T23" fmla="*/ 1 h 274"/>
                <a:gd name="T24" fmla="*/ 214 w 273"/>
                <a:gd name="T25" fmla="*/ 0 h 274"/>
                <a:gd name="T26" fmla="*/ 225 w 273"/>
                <a:gd name="T27" fmla="*/ 0 h 274"/>
                <a:gd name="T28" fmla="*/ 237 w 273"/>
                <a:gd name="T29" fmla="*/ 0 h 274"/>
                <a:gd name="T30" fmla="*/ 247 w 273"/>
                <a:gd name="T31" fmla="*/ 0 h 274"/>
                <a:gd name="T32" fmla="*/ 257 w 273"/>
                <a:gd name="T33" fmla="*/ 0 h 274"/>
                <a:gd name="T34" fmla="*/ 264 w 273"/>
                <a:gd name="T35" fmla="*/ 1 h 274"/>
                <a:gd name="T36" fmla="*/ 273 w 273"/>
                <a:gd name="T37" fmla="*/ 3 h 274"/>
                <a:gd name="T38" fmla="*/ 268 w 273"/>
                <a:gd name="T39" fmla="*/ 10 h 274"/>
                <a:gd name="T40" fmla="*/ 265 w 273"/>
                <a:gd name="T41" fmla="*/ 19 h 274"/>
                <a:gd name="T42" fmla="*/ 261 w 273"/>
                <a:gd name="T43" fmla="*/ 27 h 274"/>
                <a:gd name="T44" fmla="*/ 258 w 273"/>
                <a:gd name="T45" fmla="*/ 39 h 274"/>
                <a:gd name="T46" fmla="*/ 254 w 273"/>
                <a:gd name="T47" fmla="*/ 49 h 274"/>
                <a:gd name="T48" fmla="*/ 253 w 273"/>
                <a:gd name="T49" fmla="*/ 59 h 274"/>
                <a:gd name="T50" fmla="*/ 253 w 273"/>
                <a:gd name="T51" fmla="*/ 68 h 274"/>
                <a:gd name="T52" fmla="*/ 257 w 273"/>
                <a:gd name="T53" fmla="*/ 76 h 274"/>
                <a:gd name="T54" fmla="*/ 248 w 273"/>
                <a:gd name="T55" fmla="*/ 79 h 274"/>
                <a:gd name="T56" fmla="*/ 240 w 273"/>
                <a:gd name="T57" fmla="*/ 85 h 274"/>
                <a:gd name="T58" fmla="*/ 228 w 273"/>
                <a:gd name="T59" fmla="*/ 91 h 274"/>
                <a:gd name="T60" fmla="*/ 217 w 273"/>
                <a:gd name="T61" fmla="*/ 99 h 274"/>
                <a:gd name="T62" fmla="*/ 205 w 273"/>
                <a:gd name="T63" fmla="*/ 105 h 274"/>
                <a:gd name="T64" fmla="*/ 198 w 273"/>
                <a:gd name="T65" fmla="*/ 114 h 274"/>
                <a:gd name="T66" fmla="*/ 193 w 273"/>
                <a:gd name="T67" fmla="*/ 122 h 274"/>
                <a:gd name="T68" fmla="*/ 195 w 273"/>
                <a:gd name="T69" fmla="*/ 131 h 274"/>
                <a:gd name="T70" fmla="*/ 176 w 273"/>
                <a:gd name="T71" fmla="*/ 138 h 274"/>
                <a:gd name="T72" fmla="*/ 159 w 273"/>
                <a:gd name="T73" fmla="*/ 148 h 274"/>
                <a:gd name="T74" fmla="*/ 142 w 273"/>
                <a:gd name="T75" fmla="*/ 160 h 274"/>
                <a:gd name="T76" fmla="*/ 126 w 273"/>
                <a:gd name="T77" fmla="*/ 174 h 274"/>
                <a:gd name="T78" fmla="*/ 111 w 273"/>
                <a:gd name="T79" fmla="*/ 187 h 274"/>
                <a:gd name="T80" fmla="*/ 101 w 273"/>
                <a:gd name="T81" fmla="*/ 202 h 274"/>
                <a:gd name="T82" fmla="*/ 94 w 273"/>
                <a:gd name="T83" fmla="*/ 216 h 274"/>
                <a:gd name="T84" fmla="*/ 94 w 273"/>
                <a:gd name="T85" fmla="*/ 230 h 274"/>
                <a:gd name="T86" fmla="*/ 81 w 273"/>
                <a:gd name="T87" fmla="*/ 228 h 274"/>
                <a:gd name="T88" fmla="*/ 72 w 273"/>
                <a:gd name="T89" fmla="*/ 229 h 274"/>
                <a:gd name="T90" fmla="*/ 64 w 273"/>
                <a:gd name="T91" fmla="*/ 233 h 274"/>
                <a:gd name="T92" fmla="*/ 60 w 273"/>
                <a:gd name="T93" fmla="*/ 240 h 274"/>
                <a:gd name="T94" fmla="*/ 55 w 273"/>
                <a:gd name="T95" fmla="*/ 246 h 274"/>
                <a:gd name="T96" fmla="*/ 51 w 273"/>
                <a:gd name="T97" fmla="*/ 255 h 274"/>
                <a:gd name="T98" fmla="*/ 48 w 273"/>
                <a:gd name="T99" fmla="*/ 264 h 274"/>
                <a:gd name="T100" fmla="*/ 47 w 273"/>
                <a:gd name="T101" fmla="*/ 274 h 274"/>
                <a:gd name="T102" fmla="*/ 31 w 273"/>
                <a:gd name="T103" fmla="*/ 271 h 274"/>
                <a:gd name="T104" fmla="*/ 18 w 273"/>
                <a:gd name="T105" fmla="*/ 264 h 274"/>
                <a:gd name="T106" fmla="*/ 6 w 273"/>
                <a:gd name="T107" fmla="*/ 252 h 274"/>
                <a:gd name="T108" fmla="*/ 3 w 273"/>
                <a:gd name="T109" fmla="*/ 240 h 2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"/>
                <a:gd name="T166" fmla="*/ 0 h 274"/>
                <a:gd name="T167" fmla="*/ 273 w 273"/>
                <a:gd name="T168" fmla="*/ 274 h 2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" h="274">
                  <a:moveTo>
                    <a:pt x="3" y="240"/>
                  </a:moveTo>
                  <a:lnTo>
                    <a:pt x="0" y="220"/>
                  </a:lnTo>
                  <a:lnTo>
                    <a:pt x="3" y="194"/>
                  </a:lnTo>
                  <a:lnTo>
                    <a:pt x="11" y="163"/>
                  </a:lnTo>
                  <a:lnTo>
                    <a:pt x="25" y="130"/>
                  </a:lnTo>
                  <a:lnTo>
                    <a:pt x="47" y="94"/>
                  </a:lnTo>
                  <a:lnTo>
                    <a:pt x="77" y="62"/>
                  </a:lnTo>
                  <a:lnTo>
                    <a:pt x="117" y="33"/>
                  </a:lnTo>
                  <a:lnTo>
                    <a:pt x="170" y="12"/>
                  </a:lnTo>
                  <a:lnTo>
                    <a:pt x="178" y="36"/>
                  </a:lnTo>
                  <a:lnTo>
                    <a:pt x="192" y="3"/>
                  </a:lnTo>
                  <a:lnTo>
                    <a:pt x="202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7" y="0"/>
                  </a:lnTo>
                  <a:lnTo>
                    <a:pt x="247" y="0"/>
                  </a:lnTo>
                  <a:lnTo>
                    <a:pt x="257" y="0"/>
                  </a:lnTo>
                  <a:lnTo>
                    <a:pt x="264" y="1"/>
                  </a:lnTo>
                  <a:lnTo>
                    <a:pt x="273" y="3"/>
                  </a:lnTo>
                  <a:lnTo>
                    <a:pt x="268" y="10"/>
                  </a:lnTo>
                  <a:lnTo>
                    <a:pt x="265" y="19"/>
                  </a:lnTo>
                  <a:lnTo>
                    <a:pt x="261" y="27"/>
                  </a:lnTo>
                  <a:lnTo>
                    <a:pt x="258" y="39"/>
                  </a:lnTo>
                  <a:lnTo>
                    <a:pt x="254" y="49"/>
                  </a:lnTo>
                  <a:lnTo>
                    <a:pt x="253" y="59"/>
                  </a:lnTo>
                  <a:lnTo>
                    <a:pt x="253" y="68"/>
                  </a:lnTo>
                  <a:lnTo>
                    <a:pt x="257" y="76"/>
                  </a:lnTo>
                  <a:lnTo>
                    <a:pt x="248" y="79"/>
                  </a:lnTo>
                  <a:lnTo>
                    <a:pt x="240" y="85"/>
                  </a:lnTo>
                  <a:lnTo>
                    <a:pt x="228" y="91"/>
                  </a:lnTo>
                  <a:lnTo>
                    <a:pt x="217" y="99"/>
                  </a:lnTo>
                  <a:lnTo>
                    <a:pt x="205" y="105"/>
                  </a:lnTo>
                  <a:lnTo>
                    <a:pt x="198" y="114"/>
                  </a:lnTo>
                  <a:lnTo>
                    <a:pt x="193" y="122"/>
                  </a:lnTo>
                  <a:lnTo>
                    <a:pt x="195" y="131"/>
                  </a:lnTo>
                  <a:lnTo>
                    <a:pt x="176" y="138"/>
                  </a:lnTo>
                  <a:lnTo>
                    <a:pt x="159" y="148"/>
                  </a:lnTo>
                  <a:lnTo>
                    <a:pt x="142" y="160"/>
                  </a:lnTo>
                  <a:lnTo>
                    <a:pt x="126" y="174"/>
                  </a:lnTo>
                  <a:lnTo>
                    <a:pt x="111" y="187"/>
                  </a:lnTo>
                  <a:lnTo>
                    <a:pt x="101" y="202"/>
                  </a:lnTo>
                  <a:lnTo>
                    <a:pt x="94" y="216"/>
                  </a:lnTo>
                  <a:lnTo>
                    <a:pt x="94" y="230"/>
                  </a:lnTo>
                  <a:lnTo>
                    <a:pt x="81" y="228"/>
                  </a:lnTo>
                  <a:lnTo>
                    <a:pt x="72" y="229"/>
                  </a:lnTo>
                  <a:lnTo>
                    <a:pt x="64" y="233"/>
                  </a:lnTo>
                  <a:lnTo>
                    <a:pt x="60" y="240"/>
                  </a:lnTo>
                  <a:lnTo>
                    <a:pt x="55" y="246"/>
                  </a:lnTo>
                  <a:lnTo>
                    <a:pt x="51" y="255"/>
                  </a:lnTo>
                  <a:lnTo>
                    <a:pt x="48" y="264"/>
                  </a:lnTo>
                  <a:lnTo>
                    <a:pt x="47" y="274"/>
                  </a:lnTo>
                  <a:lnTo>
                    <a:pt x="31" y="271"/>
                  </a:lnTo>
                  <a:lnTo>
                    <a:pt x="18" y="264"/>
                  </a:lnTo>
                  <a:lnTo>
                    <a:pt x="6" y="252"/>
                  </a:lnTo>
                  <a:lnTo>
                    <a:pt x="3" y="240"/>
                  </a:lnTo>
                  <a:close/>
                </a:path>
              </a:pathLst>
            </a:custGeom>
            <a:solidFill>
              <a:srgbClr val="D9000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Freeform 459">
              <a:extLst>
                <a:ext uri="{FF2B5EF4-FFF2-40B4-BE49-F238E27FC236}">
                  <a16:creationId xmlns:a16="http://schemas.microsoft.com/office/drawing/2014/main" id="{93C516A8-22BD-4568-B4B5-B6A2BC2EE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3566"/>
              <a:ext cx="249" cy="230"/>
            </a:xfrm>
            <a:custGeom>
              <a:avLst/>
              <a:gdLst>
                <a:gd name="T0" fmla="*/ 249 w 249"/>
                <a:gd name="T1" fmla="*/ 3 h 230"/>
                <a:gd name="T2" fmla="*/ 240 w 249"/>
                <a:gd name="T3" fmla="*/ 0 h 230"/>
                <a:gd name="T4" fmla="*/ 232 w 249"/>
                <a:gd name="T5" fmla="*/ 0 h 230"/>
                <a:gd name="T6" fmla="*/ 223 w 249"/>
                <a:gd name="T7" fmla="*/ 0 h 230"/>
                <a:gd name="T8" fmla="*/ 216 w 249"/>
                <a:gd name="T9" fmla="*/ 0 h 230"/>
                <a:gd name="T10" fmla="*/ 201 w 249"/>
                <a:gd name="T11" fmla="*/ 0 h 230"/>
                <a:gd name="T12" fmla="*/ 191 w 249"/>
                <a:gd name="T13" fmla="*/ 3 h 230"/>
                <a:gd name="T14" fmla="*/ 165 w 249"/>
                <a:gd name="T15" fmla="*/ 39 h 230"/>
                <a:gd name="T16" fmla="*/ 155 w 249"/>
                <a:gd name="T17" fmla="*/ 14 h 230"/>
                <a:gd name="T18" fmla="*/ 145 w 249"/>
                <a:gd name="T19" fmla="*/ 18 h 230"/>
                <a:gd name="T20" fmla="*/ 132 w 249"/>
                <a:gd name="T21" fmla="*/ 24 h 230"/>
                <a:gd name="T22" fmla="*/ 115 w 249"/>
                <a:gd name="T23" fmla="*/ 31 h 230"/>
                <a:gd name="T24" fmla="*/ 96 w 249"/>
                <a:gd name="T25" fmla="*/ 43 h 230"/>
                <a:gd name="T26" fmla="*/ 75 w 249"/>
                <a:gd name="T27" fmla="*/ 56 h 230"/>
                <a:gd name="T28" fmla="*/ 56 w 249"/>
                <a:gd name="T29" fmla="*/ 75 h 230"/>
                <a:gd name="T30" fmla="*/ 37 w 249"/>
                <a:gd name="T31" fmla="*/ 98 h 230"/>
                <a:gd name="T32" fmla="*/ 24 w 249"/>
                <a:gd name="T33" fmla="*/ 126 h 230"/>
                <a:gd name="T34" fmla="*/ 18 w 249"/>
                <a:gd name="T35" fmla="*/ 136 h 230"/>
                <a:gd name="T36" fmla="*/ 14 w 249"/>
                <a:gd name="T37" fmla="*/ 149 h 230"/>
                <a:gd name="T38" fmla="*/ 8 w 249"/>
                <a:gd name="T39" fmla="*/ 162 h 230"/>
                <a:gd name="T40" fmla="*/ 4 w 249"/>
                <a:gd name="T41" fmla="*/ 178 h 230"/>
                <a:gd name="T42" fmla="*/ 0 w 249"/>
                <a:gd name="T43" fmla="*/ 191 h 230"/>
                <a:gd name="T44" fmla="*/ 0 w 249"/>
                <a:gd name="T45" fmla="*/ 206 h 230"/>
                <a:gd name="T46" fmla="*/ 0 w 249"/>
                <a:gd name="T47" fmla="*/ 217 h 230"/>
                <a:gd name="T48" fmla="*/ 4 w 249"/>
                <a:gd name="T49" fmla="*/ 230 h 230"/>
                <a:gd name="T50" fmla="*/ 4 w 249"/>
                <a:gd name="T51" fmla="*/ 213 h 230"/>
                <a:gd name="T52" fmla="*/ 8 w 249"/>
                <a:gd name="T53" fmla="*/ 194 h 230"/>
                <a:gd name="T54" fmla="*/ 13 w 249"/>
                <a:gd name="T55" fmla="*/ 174 h 230"/>
                <a:gd name="T56" fmla="*/ 20 w 249"/>
                <a:gd name="T57" fmla="*/ 155 h 230"/>
                <a:gd name="T58" fmla="*/ 27 w 249"/>
                <a:gd name="T59" fmla="*/ 134 h 230"/>
                <a:gd name="T60" fmla="*/ 40 w 249"/>
                <a:gd name="T61" fmla="*/ 115 h 230"/>
                <a:gd name="T62" fmla="*/ 54 w 249"/>
                <a:gd name="T63" fmla="*/ 96 h 230"/>
                <a:gd name="T64" fmla="*/ 73 w 249"/>
                <a:gd name="T65" fmla="*/ 82 h 230"/>
                <a:gd name="T66" fmla="*/ 67 w 249"/>
                <a:gd name="T67" fmla="*/ 89 h 230"/>
                <a:gd name="T68" fmla="*/ 62 w 249"/>
                <a:gd name="T69" fmla="*/ 99 h 230"/>
                <a:gd name="T70" fmla="*/ 54 w 249"/>
                <a:gd name="T71" fmla="*/ 112 h 230"/>
                <a:gd name="T72" fmla="*/ 49 w 249"/>
                <a:gd name="T73" fmla="*/ 126 h 230"/>
                <a:gd name="T74" fmla="*/ 43 w 249"/>
                <a:gd name="T75" fmla="*/ 139 h 230"/>
                <a:gd name="T76" fmla="*/ 39 w 249"/>
                <a:gd name="T77" fmla="*/ 154 h 230"/>
                <a:gd name="T78" fmla="*/ 36 w 249"/>
                <a:gd name="T79" fmla="*/ 167 h 230"/>
                <a:gd name="T80" fmla="*/ 39 w 249"/>
                <a:gd name="T81" fmla="*/ 181 h 230"/>
                <a:gd name="T82" fmla="*/ 43 w 249"/>
                <a:gd name="T83" fmla="*/ 164 h 230"/>
                <a:gd name="T84" fmla="*/ 53 w 249"/>
                <a:gd name="T85" fmla="*/ 148 h 230"/>
                <a:gd name="T86" fmla="*/ 63 w 249"/>
                <a:gd name="T87" fmla="*/ 128 h 230"/>
                <a:gd name="T88" fmla="*/ 77 w 249"/>
                <a:gd name="T89" fmla="*/ 111 h 230"/>
                <a:gd name="T90" fmla="*/ 90 w 249"/>
                <a:gd name="T91" fmla="*/ 92 h 230"/>
                <a:gd name="T92" fmla="*/ 108 w 249"/>
                <a:gd name="T93" fmla="*/ 77 h 230"/>
                <a:gd name="T94" fmla="*/ 125 w 249"/>
                <a:gd name="T95" fmla="*/ 64 h 230"/>
                <a:gd name="T96" fmla="*/ 142 w 249"/>
                <a:gd name="T97" fmla="*/ 59 h 230"/>
                <a:gd name="T98" fmla="*/ 158 w 249"/>
                <a:gd name="T99" fmla="*/ 53 h 230"/>
                <a:gd name="T100" fmla="*/ 174 w 249"/>
                <a:gd name="T101" fmla="*/ 47 h 230"/>
                <a:gd name="T102" fmla="*/ 188 w 249"/>
                <a:gd name="T103" fmla="*/ 43 h 230"/>
                <a:gd name="T104" fmla="*/ 203 w 249"/>
                <a:gd name="T105" fmla="*/ 40 h 230"/>
                <a:gd name="T106" fmla="*/ 214 w 249"/>
                <a:gd name="T107" fmla="*/ 37 h 230"/>
                <a:gd name="T108" fmla="*/ 224 w 249"/>
                <a:gd name="T109" fmla="*/ 39 h 230"/>
                <a:gd name="T110" fmla="*/ 232 w 249"/>
                <a:gd name="T111" fmla="*/ 41 h 230"/>
                <a:gd name="T112" fmla="*/ 237 w 249"/>
                <a:gd name="T113" fmla="*/ 49 h 230"/>
                <a:gd name="T114" fmla="*/ 233 w 249"/>
                <a:gd name="T115" fmla="*/ 34 h 230"/>
                <a:gd name="T116" fmla="*/ 234 w 249"/>
                <a:gd name="T117" fmla="*/ 21 h 230"/>
                <a:gd name="T118" fmla="*/ 239 w 249"/>
                <a:gd name="T119" fmla="*/ 10 h 230"/>
                <a:gd name="T120" fmla="*/ 249 w 249"/>
                <a:gd name="T121" fmla="*/ 3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230"/>
                <a:gd name="T185" fmla="*/ 249 w 249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230">
                  <a:moveTo>
                    <a:pt x="249" y="3"/>
                  </a:moveTo>
                  <a:lnTo>
                    <a:pt x="240" y="0"/>
                  </a:lnTo>
                  <a:lnTo>
                    <a:pt x="232" y="0"/>
                  </a:lnTo>
                  <a:lnTo>
                    <a:pt x="223" y="0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191" y="3"/>
                  </a:lnTo>
                  <a:lnTo>
                    <a:pt x="165" y="39"/>
                  </a:lnTo>
                  <a:lnTo>
                    <a:pt x="155" y="14"/>
                  </a:lnTo>
                  <a:lnTo>
                    <a:pt x="145" y="18"/>
                  </a:lnTo>
                  <a:lnTo>
                    <a:pt x="132" y="24"/>
                  </a:lnTo>
                  <a:lnTo>
                    <a:pt x="115" y="31"/>
                  </a:lnTo>
                  <a:lnTo>
                    <a:pt x="96" y="43"/>
                  </a:lnTo>
                  <a:lnTo>
                    <a:pt x="75" y="56"/>
                  </a:lnTo>
                  <a:lnTo>
                    <a:pt x="56" y="75"/>
                  </a:lnTo>
                  <a:lnTo>
                    <a:pt x="37" y="98"/>
                  </a:lnTo>
                  <a:lnTo>
                    <a:pt x="24" y="126"/>
                  </a:lnTo>
                  <a:lnTo>
                    <a:pt x="18" y="136"/>
                  </a:lnTo>
                  <a:lnTo>
                    <a:pt x="14" y="149"/>
                  </a:lnTo>
                  <a:lnTo>
                    <a:pt x="8" y="162"/>
                  </a:lnTo>
                  <a:lnTo>
                    <a:pt x="4" y="178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17"/>
                  </a:lnTo>
                  <a:lnTo>
                    <a:pt x="4" y="230"/>
                  </a:lnTo>
                  <a:lnTo>
                    <a:pt x="4" y="213"/>
                  </a:lnTo>
                  <a:lnTo>
                    <a:pt x="8" y="194"/>
                  </a:lnTo>
                  <a:lnTo>
                    <a:pt x="13" y="174"/>
                  </a:lnTo>
                  <a:lnTo>
                    <a:pt x="20" y="155"/>
                  </a:lnTo>
                  <a:lnTo>
                    <a:pt x="27" y="134"/>
                  </a:lnTo>
                  <a:lnTo>
                    <a:pt x="40" y="115"/>
                  </a:lnTo>
                  <a:lnTo>
                    <a:pt x="54" y="96"/>
                  </a:lnTo>
                  <a:lnTo>
                    <a:pt x="73" y="82"/>
                  </a:lnTo>
                  <a:lnTo>
                    <a:pt x="67" y="89"/>
                  </a:lnTo>
                  <a:lnTo>
                    <a:pt x="62" y="99"/>
                  </a:lnTo>
                  <a:lnTo>
                    <a:pt x="54" y="112"/>
                  </a:lnTo>
                  <a:lnTo>
                    <a:pt x="49" y="126"/>
                  </a:lnTo>
                  <a:lnTo>
                    <a:pt x="43" y="139"/>
                  </a:lnTo>
                  <a:lnTo>
                    <a:pt x="39" y="154"/>
                  </a:lnTo>
                  <a:lnTo>
                    <a:pt x="36" y="167"/>
                  </a:lnTo>
                  <a:lnTo>
                    <a:pt x="39" y="181"/>
                  </a:lnTo>
                  <a:lnTo>
                    <a:pt x="43" y="164"/>
                  </a:lnTo>
                  <a:lnTo>
                    <a:pt x="53" y="148"/>
                  </a:lnTo>
                  <a:lnTo>
                    <a:pt x="63" y="128"/>
                  </a:lnTo>
                  <a:lnTo>
                    <a:pt x="77" y="111"/>
                  </a:lnTo>
                  <a:lnTo>
                    <a:pt x="90" y="92"/>
                  </a:lnTo>
                  <a:lnTo>
                    <a:pt x="108" y="77"/>
                  </a:lnTo>
                  <a:lnTo>
                    <a:pt x="125" y="64"/>
                  </a:lnTo>
                  <a:lnTo>
                    <a:pt x="142" y="59"/>
                  </a:lnTo>
                  <a:lnTo>
                    <a:pt x="158" y="53"/>
                  </a:lnTo>
                  <a:lnTo>
                    <a:pt x="174" y="47"/>
                  </a:lnTo>
                  <a:lnTo>
                    <a:pt x="188" y="43"/>
                  </a:lnTo>
                  <a:lnTo>
                    <a:pt x="203" y="40"/>
                  </a:lnTo>
                  <a:lnTo>
                    <a:pt x="214" y="37"/>
                  </a:lnTo>
                  <a:lnTo>
                    <a:pt x="224" y="39"/>
                  </a:lnTo>
                  <a:lnTo>
                    <a:pt x="232" y="41"/>
                  </a:lnTo>
                  <a:lnTo>
                    <a:pt x="237" y="49"/>
                  </a:lnTo>
                  <a:lnTo>
                    <a:pt x="233" y="34"/>
                  </a:lnTo>
                  <a:lnTo>
                    <a:pt x="234" y="21"/>
                  </a:lnTo>
                  <a:lnTo>
                    <a:pt x="239" y="10"/>
                  </a:lnTo>
                  <a:lnTo>
                    <a:pt x="249" y="3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Freeform 460">
              <a:extLst>
                <a:ext uri="{FF2B5EF4-FFF2-40B4-BE49-F238E27FC236}">
                  <a16:creationId xmlns:a16="http://schemas.microsoft.com/office/drawing/2014/main" id="{8CCA98D4-0B96-4A96-815B-B581CC040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3558"/>
              <a:ext cx="339" cy="221"/>
            </a:xfrm>
            <a:custGeom>
              <a:avLst/>
              <a:gdLst>
                <a:gd name="T0" fmla="*/ 337 w 339"/>
                <a:gd name="T1" fmla="*/ 216 h 221"/>
                <a:gd name="T2" fmla="*/ 339 w 339"/>
                <a:gd name="T3" fmla="*/ 202 h 221"/>
                <a:gd name="T4" fmla="*/ 339 w 339"/>
                <a:gd name="T5" fmla="*/ 185 h 221"/>
                <a:gd name="T6" fmla="*/ 337 w 339"/>
                <a:gd name="T7" fmla="*/ 162 h 221"/>
                <a:gd name="T8" fmla="*/ 334 w 339"/>
                <a:gd name="T9" fmla="*/ 140 h 221"/>
                <a:gd name="T10" fmla="*/ 328 w 339"/>
                <a:gd name="T11" fmla="*/ 116 h 221"/>
                <a:gd name="T12" fmla="*/ 321 w 339"/>
                <a:gd name="T13" fmla="*/ 94 h 221"/>
                <a:gd name="T14" fmla="*/ 313 w 339"/>
                <a:gd name="T15" fmla="*/ 74 h 221"/>
                <a:gd name="T16" fmla="*/ 305 w 339"/>
                <a:gd name="T17" fmla="*/ 61 h 221"/>
                <a:gd name="T18" fmla="*/ 291 w 339"/>
                <a:gd name="T19" fmla="*/ 47 h 221"/>
                <a:gd name="T20" fmla="*/ 268 w 339"/>
                <a:gd name="T21" fmla="*/ 32 h 221"/>
                <a:gd name="T22" fmla="*/ 239 w 339"/>
                <a:gd name="T23" fmla="*/ 19 h 221"/>
                <a:gd name="T24" fmla="*/ 206 w 339"/>
                <a:gd name="T25" fmla="*/ 9 h 221"/>
                <a:gd name="T26" fmla="*/ 170 w 339"/>
                <a:gd name="T27" fmla="*/ 2 h 221"/>
                <a:gd name="T28" fmla="*/ 134 w 339"/>
                <a:gd name="T29" fmla="*/ 0 h 221"/>
                <a:gd name="T30" fmla="*/ 99 w 339"/>
                <a:gd name="T31" fmla="*/ 6 h 221"/>
                <a:gd name="T32" fmla="*/ 71 w 339"/>
                <a:gd name="T33" fmla="*/ 22 h 221"/>
                <a:gd name="T34" fmla="*/ 46 w 339"/>
                <a:gd name="T35" fmla="*/ 41 h 221"/>
                <a:gd name="T36" fmla="*/ 27 w 339"/>
                <a:gd name="T37" fmla="*/ 59 h 221"/>
                <a:gd name="T38" fmla="*/ 14 w 339"/>
                <a:gd name="T39" fmla="*/ 78 h 221"/>
                <a:gd name="T40" fmla="*/ 7 w 339"/>
                <a:gd name="T41" fmla="*/ 97 h 221"/>
                <a:gd name="T42" fmla="*/ 1 w 339"/>
                <a:gd name="T43" fmla="*/ 113 h 221"/>
                <a:gd name="T44" fmla="*/ 0 w 339"/>
                <a:gd name="T45" fmla="*/ 129 h 221"/>
                <a:gd name="T46" fmla="*/ 0 w 339"/>
                <a:gd name="T47" fmla="*/ 140 h 221"/>
                <a:gd name="T48" fmla="*/ 3 w 339"/>
                <a:gd name="T49" fmla="*/ 153 h 221"/>
                <a:gd name="T50" fmla="*/ 7 w 339"/>
                <a:gd name="T51" fmla="*/ 137 h 221"/>
                <a:gd name="T52" fmla="*/ 17 w 339"/>
                <a:gd name="T53" fmla="*/ 123 h 221"/>
                <a:gd name="T54" fmla="*/ 30 w 339"/>
                <a:gd name="T55" fmla="*/ 107 h 221"/>
                <a:gd name="T56" fmla="*/ 48 w 339"/>
                <a:gd name="T57" fmla="*/ 94 h 221"/>
                <a:gd name="T58" fmla="*/ 66 w 339"/>
                <a:gd name="T59" fmla="*/ 81 h 221"/>
                <a:gd name="T60" fmla="*/ 89 w 339"/>
                <a:gd name="T61" fmla="*/ 72 h 221"/>
                <a:gd name="T62" fmla="*/ 115 w 339"/>
                <a:gd name="T63" fmla="*/ 67 h 221"/>
                <a:gd name="T64" fmla="*/ 146 w 339"/>
                <a:gd name="T65" fmla="*/ 67 h 221"/>
                <a:gd name="T66" fmla="*/ 174 w 339"/>
                <a:gd name="T67" fmla="*/ 70 h 221"/>
                <a:gd name="T68" fmla="*/ 205 w 339"/>
                <a:gd name="T69" fmla="*/ 77 h 221"/>
                <a:gd name="T70" fmla="*/ 231 w 339"/>
                <a:gd name="T71" fmla="*/ 88 h 221"/>
                <a:gd name="T72" fmla="*/ 254 w 339"/>
                <a:gd name="T73" fmla="*/ 106 h 221"/>
                <a:gd name="T74" fmla="*/ 269 w 339"/>
                <a:gd name="T75" fmla="*/ 123 h 221"/>
                <a:gd name="T76" fmla="*/ 282 w 339"/>
                <a:gd name="T77" fmla="*/ 144 h 221"/>
                <a:gd name="T78" fmla="*/ 288 w 339"/>
                <a:gd name="T79" fmla="*/ 166 h 221"/>
                <a:gd name="T80" fmla="*/ 287 w 339"/>
                <a:gd name="T81" fmla="*/ 192 h 221"/>
                <a:gd name="T82" fmla="*/ 285 w 339"/>
                <a:gd name="T83" fmla="*/ 198 h 221"/>
                <a:gd name="T84" fmla="*/ 290 w 339"/>
                <a:gd name="T85" fmla="*/ 205 h 221"/>
                <a:gd name="T86" fmla="*/ 295 w 339"/>
                <a:gd name="T87" fmla="*/ 211 h 221"/>
                <a:gd name="T88" fmla="*/ 304 w 339"/>
                <a:gd name="T89" fmla="*/ 216 h 221"/>
                <a:gd name="T90" fmla="*/ 313 w 339"/>
                <a:gd name="T91" fmla="*/ 219 h 221"/>
                <a:gd name="T92" fmla="*/ 321 w 339"/>
                <a:gd name="T93" fmla="*/ 221 h 221"/>
                <a:gd name="T94" fmla="*/ 328 w 339"/>
                <a:gd name="T95" fmla="*/ 221 h 221"/>
                <a:gd name="T96" fmla="*/ 337 w 339"/>
                <a:gd name="T97" fmla="*/ 216 h 2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9"/>
                <a:gd name="T148" fmla="*/ 0 h 221"/>
                <a:gd name="T149" fmla="*/ 339 w 339"/>
                <a:gd name="T150" fmla="*/ 221 h 2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9" h="221">
                  <a:moveTo>
                    <a:pt x="337" y="216"/>
                  </a:moveTo>
                  <a:lnTo>
                    <a:pt x="339" y="202"/>
                  </a:lnTo>
                  <a:lnTo>
                    <a:pt x="339" y="185"/>
                  </a:lnTo>
                  <a:lnTo>
                    <a:pt x="337" y="162"/>
                  </a:lnTo>
                  <a:lnTo>
                    <a:pt x="334" y="140"/>
                  </a:lnTo>
                  <a:lnTo>
                    <a:pt x="328" y="116"/>
                  </a:lnTo>
                  <a:lnTo>
                    <a:pt x="321" y="94"/>
                  </a:lnTo>
                  <a:lnTo>
                    <a:pt x="313" y="74"/>
                  </a:lnTo>
                  <a:lnTo>
                    <a:pt x="305" y="61"/>
                  </a:lnTo>
                  <a:lnTo>
                    <a:pt x="291" y="47"/>
                  </a:lnTo>
                  <a:lnTo>
                    <a:pt x="268" y="32"/>
                  </a:lnTo>
                  <a:lnTo>
                    <a:pt x="239" y="19"/>
                  </a:lnTo>
                  <a:lnTo>
                    <a:pt x="206" y="9"/>
                  </a:lnTo>
                  <a:lnTo>
                    <a:pt x="170" y="2"/>
                  </a:lnTo>
                  <a:lnTo>
                    <a:pt x="134" y="0"/>
                  </a:lnTo>
                  <a:lnTo>
                    <a:pt x="99" y="6"/>
                  </a:lnTo>
                  <a:lnTo>
                    <a:pt x="71" y="22"/>
                  </a:lnTo>
                  <a:lnTo>
                    <a:pt x="46" y="41"/>
                  </a:lnTo>
                  <a:lnTo>
                    <a:pt x="27" y="59"/>
                  </a:lnTo>
                  <a:lnTo>
                    <a:pt x="14" y="78"/>
                  </a:lnTo>
                  <a:lnTo>
                    <a:pt x="7" y="97"/>
                  </a:lnTo>
                  <a:lnTo>
                    <a:pt x="1" y="113"/>
                  </a:lnTo>
                  <a:lnTo>
                    <a:pt x="0" y="129"/>
                  </a:lnTo>
                  <a:lnTo>
                    <a:pt x="0" y="140"/>
                  </a:lnTo>
                  <a:lnTo>
                    <a:pt x="3" y="153"/>
                  </a:lnTo>
                  <a:lnTo>
                    <a:pt x="7" y="137"/>
                  </a:lnTo>
                  <a:lnTo>
                    <a:pt x="17" y="123"/>
                  </a:lnTo>
                  <a:lnTo>
                    <a:pt x="30" y="107"/>
                  </a:lnTo>
                  <a:lnTo>
                    <a:pt x="48" y="94"/>
                  </a:lnTo>
                  <a:lnTo>
                    <a:pt x="66" y="81"/>
                  </a:lnTo>
                  <a:lnTo>
                    <a:pt x="89" y="72"/>
                  </a:lnTo>
                  <a:lnTo>
                    <a:pt x="115" y="67"/>
                  </a:lnTo>
                  <a:lnTo>
                    <a:pt x="146" y="67"/>
                  </a:lnTo>
                  <a:lnTo>
                    <a:pt x="174" y="70"/>
                  </a:lnTo>
                  <a:lnTo>
                    <a:pt x="205" y="77"/>
                  </a:lnTo>
                  <a:lnTo>
                    <a:pt x="231" y="88"/>
                  </a:lnTo>
                  <a:lnTo>
                    <a:pt x="254" y="106"/>
                  </a:lnTo>
                  <a:lnTo>
                    <a:pt x="269" y="123"/>
                  </a:lnTo>
                  <a:lnTo>
                    <a:pt x="282" y="144"/>
                  </a:lnTo>
                  <a:lnTo>
                    <a:pt x="288" y="166"/>
                  </a:lnTo>
                  <a:lnTo>
                    <a:pt x="287" y="192"/>
                  </a:lnTo>
                  <a:lnTo>
                    <a:pt x="285" y="198"/>
                  </a:lnTo>
                  <a:lnTo>
                    <a:pt x="290" y="205"/>
                  </a:lnTo>
                  <a:lnTo>
                    <a:pt x="295" y="211"/>
                  </a:lnTo>
                  <a:lnTo>
                    <a:pt x="304" y="216"/>
                  </a:lnTo>
                  <a:lnTo>
                    <a:pt x="313" y="219"/>
                  </a:lnTo>
                  <a:lnTo>
                    <a:pt x="321" y="221"/>
                  </a:lnTo>
                  <a:lnTo>
                    <a:pt x="328" y="221"/>
                  </a:lnTo>
                  <a:lnTo>
                    <a:pt x="337" y="216"/>
                  </a:lnTo>
                  <a:close/>
                </a:path>
              </a:pathLst>
            </a:custGeom>
            <a:solidFill>
              <a:srgbClr val="D9000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Freeform 461">
              <a:extLst>
                <a:ext uri="{FF2B5EF4-FFF2-40B4-BE49-F238E27FC236}">
                  <a16:creationId xmlns:a16="http://schemas.microsoft.com/office/drawing/2014/main" id="{90468C8E-95A1-4495-9057-C7FBD0C7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3569"/>
              <a:ext cx="293" cy="115"/>
            </a:xfrm>
            <a:custGeom>
              <a:avLst/>
              <a:gdLst>
                <a:gd name="T0" fmla="*/ 293 w 293"/>
                <a:gd name="T1" fmla="*/ 110 h 115"/>
                <a:gd name="T2" fmla="*/ 289 w 293"/>
                <a:gd name="T3" fmla="*/ 99 h 115"/>
                <a:gd name="T4" fmla="*/ 285 w 293"/>
                <a:gd name="T5" fmla="*/ 87 h 115"/>
                <a:gd name="T6" fmla="*/ 279 w 293"/>
                <a:gd name="T7" fmla="*/ 74 h 115"/>
                <a:gd name="T8" fmla="*/ 275 w 293"/>
                <a:gd name="T9" fmla="*/ 64 h 115"/>
                <a:gd name="T10" fmla="*/ 266 w 293"/>
                <a:gd name="T11" fmla="*/ 53 h 115"/>
                <a:gd name="T12" fmla="*/ 259 w 293"/>
                <a:gd name="T13" fmla="*/ 44 h 115"/>
                <a:gd name="T14" fmla="*/ 249 w 293"/>
                <a:gd name="T15" fmla="*/ 36 h 115"/>
                <a:gd name="T16" fmla="*/ 240 w 293"/>
                <a:gd name="T17" fmla="*/ 31 h 115"/>
                <a:gd name="T18" fmla="*/ 227 w 293"/>
                <a:gd name="T19" fmla="*/ 24 h 115"/>
                <a:gd name="T20" fmla="*/ 214 w 293"/>
                <a:gd name="T21" fmla="*/ 18 h 115"/>
                <a:gd name="T22" fmla="*/ 198 w 293"/>
                <a:gd name="T23" fmla="*/ 12 h 115"/>
                <a:gd name="T24" fmla="*/ 184 w 293"/>
                <a:gd name="T25" fmla="*/ 8 h 115"/>
                <a:gd name="T26" fmla="*/ 165 w 293"/>
                <a:gd name="T27" fmla="*/ 4 h 115"/>
                <a:gd name="T28" fmla="*/ 148 w 293"/>
                <a:gd name="T29" fmla="*/ 1 h 115"/>
                <a:gd name="T30" fmla="*/ 129 w 293"/>
                <a:gd name="T31" fmla="*/ 0 h 115"/>
                <a:gd name="T32" fmla="*/ 110 w 293"/>
                <a:gd name="T33" fmla="*/ 0 h 115"/>
                <a:gd name="T34" fmla="*/ 90 w 293"/>
                <a:gd name="T35" fmla="*/ 0 h 115"/>
                <a:gd name="T36" fmla="*/ 73 w 293"/>
                <a:gd name="T37" fmla="*/ 5 h 115"/>
                <a:gd name="T38" fmla="*/ 54 w 293"/>
                <a:gd name="T39" fmla="*/ 12 h 115"/>
                <a:gd name="T40" fmla="*/ 40 w 293"/>
                <a:gd name="T41" fmla="*/ 23 h 115"/>
                <a:gd name="T42" fmla="*/ 25 w 293"/>
                <a:gd name="T43" fmla="*/ 34 h 115"/>
                <a:gd name="T44" fmla="*/ 14 w 293"/>
                <a:gd name="T45" fmla="*/ 47 h 115"/>
                <a:gd name="T46" fmla="*/ 4 w 293"/>
                <a:gd name="T47" fmla="*/ 60 h 115"/>
                <a:gd name="T48" fmla="*/ 0 w 293"/>
                <a:gd name="T49" fmla="*/ 76 h 115"/>
                <a:gd name="T50" fmla="*/ 2 w 293"/>
                <a:gd name="T51" fmla="*/ 67 h 115"/>
                <a:gd name="T52" fmla="*/ 10 w 293"/>
                <a:gd name="T53" fmla="*/ 59 h 115"/>
                <a:gd name="T54" fmla="*/ 18 w 293"/>
                <a:gd name="T55" fmla="*/ 48 h 115"/>
                <a:gd name="T56" fmla="*/ 33 w 293"/>
                <a:gd name="T57" fmla="*/ 40 h 115"/>
                <a:gd name="T58" fmla="*/ 47 w 293"/>
                <a:gd name="T59" fmla="*/ 31 h 115"/>
                <a:gd name="T60" fmla="*/ 69 w 293"/>
                <a:gd name="T61" fmla="*/ 24 h 115"/>
                <a:gd name="T62" fmla="*/ 93 w 293"/>
                <a:gd name="T63" fmla="*/ 18 h 115"/>
                <a:gd name="T64" fmla="*/ 123 w 293"/>
                <a:gd name="T65" fmla="*/ 18 h 115"/>
                <a:gd name="T66" fmla="*/ 154 w 293"/>
                <a:gd name="T67" fmla="*/ 20 h 115"/>
                <a:gd name="T68" fmla="*/ 181 w 293"/>
                <a:gd name="T69" fmla="*/ 25 h 115"/>
                <a:gd name="T70" fmla="*/ 204 w 293"/>
                <a:gd name="T71" fmla="*/ 34 h 115"/>
                <a:gd name="T72" fmla="*/ 226 w 293"/>
                <a:gd name="T73" fmla="*/ 47 h 115"/>
                <a:gd name="T74" fmla="*/ 240 w 293"/>
                <a:gd name="T75" fmla="*/ 60 h 115"/>
                <a:gd name="T76" fmla="*/ 253 w 293"/>
                <a:gd name="T77" fmla="*/ 77 h 115"/>
                <a:gd name="T78" fmla="*/ 262 w 293"/>
                <a:gd name="T79" fmla="*/ 95 h 115"/>
                <a:gd name="T80" fmla="*/ 267 w 293"/>
                <a:gd name="T81" fmla="*/ 115 h 115"/>
                <a:gd name="T82" fmla="*/ 275 w 293"/>
                <a:gd name="T83" fmla="*/ 83 h 115"/>
                <a:gd name="T84" fmla="*/ 293 w 293"/>
                <a:gd name="T85" fmla="*/ 110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3"/>
                <a:gd name="T130" fmla="*/ 0 h 115"/>
                <a:gd name="T131" fmla="*/ 293 w 293"/>
                <a:gd name="T132" fmla="*/ 115 h 1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3" h="115">
                  <a:moveTo>
                    <a:pt x="293" y="110"/>
                  </a:moveTo>
                  <a:lnTo>
                    <a:pt x="289" y="99"/>
                  </a:lnTo>
                  <a:lnTo>
                    <a:pt x="285" y="87"/>
                  </a:lnTo>
                  <a:lnTo>
                    <a:pt x="279" y="74"/>
                  </a:lnTo>
                  <a:lnTo>
                    <a:pt x="275" y="64"/>
                  </a:lnTo>
                  <a:lnTo>
                    <a:pt x="266" y="53"/>
                  </a:lnTo>
                  <a:lnTo>
                    <a:pt x="259" y="44"/>
                  </a:lnTo>
                  <a:lnTo>
                    <a:pt x="249" y="36"/>
                  </a:lnTo>
                  <a:lnTo>
                    <a:pt x="240" y="31"/>
                  </a:lnTo>
                  <a:lnTo>
                    <a:pt x="227" y="24"/>
                  </a:lnTo>
                  <a:lnTo>
                    <a:pt x="214" y="18"/>
                  </a:lnTo>
                  <a:lnTo>
                    <a:pt x="198" y="12"/>
                  </a:lnTo>
                  <a:lnTo>
                    <a:pt x="184" y="8"/>
                  </a:lnTo>
                  <a:lnTo>
                    <a:pt x="165" y="4"/>
                  </a:lnTo>
                  <a:lnTo>
                    <a:pt x="148" y="1"/>
                  </a:lnTo>
                  <a:lnTo>
                    <a:pt x="129" y="0"/>
                  </a:lnTo>
                  <a:lnTo>
                    <a:pt x="110" y="0"/>
                  </a:lnTo>
                  <a:lnTo>
                    <a:pt x="90" y="0"/>
                  </a:lnTo>
                  <a:lnTo>
                    <a:pt x="73" y="5"/>
                  </a:lnTo>
                  <a:lnTo>
                    <a:pt x="54" y="12"/>
                  </a:lnTo>
                  <a:lnTo>
                    <a:pt x="40" y="23"/>
                  </a:lnTo>
                  <a:lnTo>
                    <a:pt x="25" y="34"/>
                  </a:lnTo>
                  <a:lnTo>
                    <a:pt x="14" y="47"/>
                  </a:lnTo>
                  <a:lnTo>
                    <a:pt x="4" y="60"/>
                  </a:lnTo>
                  <a:lnTo>
                    <a:pt x="0" y="76"/>
                  </a:lnTo>
                  <a:lnTo>
                    <a:pt x="2" y="67"/>
                  </a:lnTo>
                  <a:lnTo>
                    <a:pt x="10" y="59"/>
                  </a:lnTo>
                  <a:lnTo>
                    <a:pt x="18" y="48"/>
                  </a:lnTo>
                  <a:lnTo>
                    <a:pt x="33" y="40"/>
                  </a:lnTo>
                  <a:lnTo>
                    <a:pt x="47" y="31"/>
                  </a:lnTo>
                  <a:lnTo>
                    <a:pt x="69" y="24"/>
                  </a:lnTo>
                  <a:lnTo>
                    <a:pt x="93" y="18"/>
                  </a:lnTo>
                  <a:lnTo>
                    <a:pt x="123" y="18"/>
                  </a:lnTo>
                  <a:lnTo>
                    <a:pt x="154" y="20"/>
                  </a:lnTo>
                  <a:lnTo>
                    <a:pt x="181" y="25"/>
                  </a:lnTo>
                  <a:lnTo>
                    <a:pt x="204" y="34"/>
                  </a:lnTo>
                  <a:lnTo>
                    <a:pt x="226" y="47"/>
                  </a:lnTo>
                  <a:lnTo>
                    <a:pt x="240" y="60"/>
                  </a:lnTo>
                  <a:lnTo>
                    <a:pt x="253" y="77"/>
                  </a:lnTo>
                  <a:lnTo>
                    <a:pt x="262" y="95"/>
                  </a:lnTo>
                  <a:lnTo>
                    <a:pt x="267" y="115"/>
                  </a:lnTo>
                  <a:lnTo>
                    <a:pt x="275" y="83"/>
                  </a:lnTo>
                  <a:lnTo>
                    <a:pt x="293" y="11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4" name="Freeform 462">
              <a:extLst>
                <a:ext uri="{FF2B5EF4-FFF2-40B4-BE49-F238E27FC236}">
                  <a16:creationId xmlns:a16="http://schemas.microsoft.com/office/drawing/2014/main" id="{969B85FD-54BE-4CC5-B6BA-186F919F2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3668"/>
              <a:ext cx="400" cy="345"/>
            </a:xfrm>
            <a:custGeom>
              <a:avLst/>
              <a:gdLst>
                <a:gd name="T0" fmla="*/ 52 w 400"/>
                <a:gd name="T1" fmla="*/ 78 h 345"/>
                <a:gd name="T2" fmla="*/ 43 w 400"/>
                <a:gd name="T3" fmla="*/ 83 h 345"/>
                <a:gd name="T4" fmla="*/ 34 w 400"/>
                <a:gd name="T5" fmla="*/ 95 h 345"/>
                <a:gd name="T6" fmla="*/ 23 w 400"/>
                <a:gd name="T7" fmla="*/ 109 h 345"/>
                <a:gd name="T8" fmla="*/ 13 w 400"/>
                <a:gd name="T9" fmla="*/ 128 h 345"/>
                <a:gd name="T10" fmla="*/ 4 w 400"/>
                <a:gd name="T11" fmla="*/ 145 h 345"/>
                <a:gd name="T12" fmla="*/ 0 w 400"/>
                <a:gd name="T13" fmla="*/ 165 h 345"/>
                <a:gd name="T14" fmla="*/ 1 w 400"/>
                <a:gd name="T15" fmla="*/ 186 h 345"/>
                <a:gd name="T16" fmla="*/ 11 w 400"/>
                <a:gd name="T17" fmla="*/ 204 h 345"/>
                <a:gd name="T18" fmla="*/ 27 w 400"/>
                <a:gd name="T19" fmla="*/ 223 h 345"/>
                <a:gd name="T20" fmla="*/ 52 w 400"/>
                <a:gd name="T21" fmla="*/ 248 h 345"/>
                <a:gd name="T22" fmla="*/ 82 w 400"/>
                <a:gd name="T23" fmla="*/ 273 h 345"/>
                <a:gd name="T24" fmla="*/ 116 w 400"/>
                <a:gd name="T25" fmla="*/ 301 h 345"/>
                <a:gd name="T26" fmla="*/ 152 w 400"/>
                <a:gd name="T27" fmla="*/ 322 h 345"/>
                <a:gd name="T28" fmla="*/ 188 w 400"/>
                <a:gd name="T29" fmla="*/ 338 h 345"/>
                <a:gd name="T30" fmla="*/ 223 w 400"/>
                <a:gd name="T31" fmla="*/ 345 h 345"/>
                <a:gd name="T32" fmla="*/ 256 w 400"/>
                <a:gd name="T33" fmla="*/ 340 h 345"/>
                <a:gd name="T34" fmla="*/ 283 w 400"/>
                <a:gd name="T35" fmla="*/ 321 h 345"/>
                <a:gd name="T36" fmla="*/ 312 w 400"/>
                <a:gd name="T37" fmla="*/ 297 h 345"/>
                <a:gd name="T38" fmla="*/ 340 w 400"/>
                <a:gd name="T39" fmla="*/ 266 h 345"/>
                <a:gd name="T40" fmla="*/ 364 w 400"/>
                <a:gd name="T41" fmla="*/ 236 h 345"/>
                <a:gd name="T42" fmla="*/ 381 w 400"/>
                <a:gd name="T43" fmla="*/ 203 h 345"/>
                <a:gd name="T44" fmla="*/ 396 w 400"/>
                <a:gd name="T45" fmla="*/ 171 h 345"/>
                <a:gd name="T46" fmla="*/ 400 w 400"/>
                <a:gd name="T47" fmla="*/ 142 h 345"/>
                <a:gd name="T48" fmla="*/ 399 w 400"/>
                <a:gd name="T49" fmla="*/ 119 h 345"/>
                <a:gd name="T50" fmla="*/ 387 w 400"/>
                <a:gd name="T51" fmla="*/ 96 h 345"/>
                <a:gd name="T52" fmla="*/ 376 w 400"/>
                <a:gd name="T53" fmla="*/ 76 h 345"/>
                <a:gd name="T54" fmla="*/ 361 w 400"/>
                <a:gd name="T55" fmla="*/ 59 h 345"/>
                <a:gd name="T56" fmla="*/ 345 w 400"/>
                <a:gd name="T57" fmla="*/ 43 h 345"/>
                <a:gd name="T58" fmla="*/ 327 w 400"/>
                <a:gd name="T59" fmla="*/ 29 h 345"/>
                <a:gd name="T60" fmla="*/ 308 w 400"/>
                <a:gd name="T61" fmla="*/ 19 h 345"/>
                <a:gd name="T62" fmla="*/ 288 w 400"/>
                <a:gd name="T63" fmla="*/ 10 h 345"/>
                <a:gd name="T64" fmla="*/ 268 w 400"/>
                <a:gd name="T65" fmla="*/ 6 h 345"/>
                <a:gd name="T66" fmla="*/ 247 w 400"/>
                <a:gd name="T67" fmla="*/ 1 h 345"/>
                <a:gd name="T68" fmla="*/ 233 w 400"/>
                <a:gd name="T69" fmla="*/ 1 h 345"/>
                <a:gd name="T70" fmla="*/ 219 w 400"/>
                <a:gd name="T71" fmla="*/ 0 h 345"/>
                <a:gd name="T72" fmla="*/ 210 w 400"/>
                <a:gd name="T73" fmla="*/ 1 h 345"/>
                <a:gd name="T74" fmla="*/ 200 w 400"/>
                <a:gd name="T75" fmla="*/ 1 h 345"/>
                <a:gd name="T76" fmla="*/ 191 w 400"/>
                <a:gd name="T77" fmla="*/ 3 h 345"/>
                <a:gd name="T78" fmla="*/ 183 w 400"/>
                <a:gd name="T79" fmla="*/ 3 h 345"/>
                <a:gd name="T80" fmla="*/ 174 w 400"/>
                <a:gd name="T81" fmla="*/ 6 h 345"/>
                <a:gd name="T82" fmla="*/ 160 w 400"/>
                <a:gd name="T83" fmla="*/ 9 h 345"/>
                <a:gd name="T84" fmla="*/ 142 w 400"/>
                <a:gd name="T85" fmla="*/ 14 h 345"/>
                <a:gd name="T86" fmla="*/ 122 w 400"/>
                <a:gd name="T87" fmla="*/ 21 h 345"/>
                <a:gd name="T88" fmla="*/ 103 w 400"/>
                <a:gd name="T89" fmla="*/ 33 h 345"/>
                <a:gd name="T90" fmla="*/ 83 w 400"/>
                <a:gd name="T91" fmla="*/ 43 h 345"/>
                <a:gd name="T92" fmla="*/ 67 w 400"/>
                <a:gd name="T93" fmla="*/ 55 h 345"/>
                <a:gd name="T94" fmla="*/ 54 w 400"/>
                <a:gd name="T95" fmla="*/ 66 h 345"/>
                <a:gd name="T96" fmla="*/ 52 w 400"/>
                <a:gd name="T97" fmla="*/ 78 h 3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0"/>
                <a:gd name="T148" fmla="*/ 0 h 345"/>
                <a:gd name="T149" fmla="*/ 400 w 400"/>
                <a:gd name="T150" fmla="*/ 345 h 3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0" h="345">
                  <a:moveTo>
                    <a:pt x="52" y="78"/>
                  </a:moveTo>
                  <a:lnTo>
                    <a:pt x="43" y="83"/>
                  </a:lnTo>
                  <a:lnTo>
                    <a:pt x="34" y="95"/>
                  </a:lnTo>
                  <a:lnTo>
                    <a:pt x="23" y="109"/>
                  </a:lnTo>
                  <a:lnTo>
                    <a:pt x="13" y="128"/>
                  </a:lnTo>
                  <a:lnTo>
                    <a:pt x="4" y="145"/>
                  </a:lnTo>
                  <a:lnTo>
                    <a:pt x="0" y="165"/>
                  </a:lnTo>
                  <a:lnTo>
                    <a:pt x="1" y="186"/>
                  </a:lnTo>
                  <a:lnTo>
                    <a:pt x="11" y="204"/>
                  </a:lnTo>
                  <a:lnTo>
                    <a:pt x="27" y="223"/>
                  </a:lnTo>
                  <a:lnTo>
                    <a:pt x="52" y="248"/>
                  </a:lnTo>
                  <a:lnTo>
                    <a:pt x="82" y="273"/>
                  </a:lnTo>
                  <a:lnTo>
                    <a:pt x="116" y="301"/>
                  </a:lnTo>
                  <a:lnTo>
                    <a:pt x="152" y="322"/>
                  </a:lnTo>
                  <a:lnTo>
                    <a:pt x="188" y="338"/>
                  </a:lnTo>
                  <a:lnTo>
                    <a:pt x="223" y="345"/>
                  </a:lnTo>
                  <a:lnTo>
                    <a:pt x="256" y="340"/>
                  </a:lnTo>
                  <a:lnTo>
                    <a:pt x="283" y="321"/>
                  </a:lnTo>
                  <a:lnTo>
                    <a:pt x="312" y="297"/>
                  </a:lnTo>
                  <a:lnTo>
                    <a:pt x="340" y="266"/>
                  </a:lnTo>
                  <a:lnTo>
                    <a:pt x="364" y="236"/>
                  </a:lnTo>
                  <a:lnTo>
                    <a:pt x="381" y="203"/>
                  </a:lnTo>
                  <a:lnTo>
                    <a:pt x="396" y="171"/>
                  </a:lnTo>
                  <a:lnTo>
                    <a:pt x="400" y="142"/>
                  </a:lnTo>
                  <a:lnTo>
                    <a:pt x="399" y="119"/>
                  </a:lnTo>
                  <a:lnTo>
                    <a:pt x="387" y="96"/>
                  </a:lnTo>
                  <a:lnTo>
                    <a:pt x="376" y="76"/>
                  </a:lnTo>
                  <a:lnTo>
                    <a:pt x="361" y="59"/>
                  </a:lnTo>
                  <a:lnTo>
                    <a:pt x="345" y="43"/>
                  </a:lnTo>
                  <a:lnTo>
                    <a:pt x="327" y="29"/>
                  </a:lnTo>
                  <a:lnTo>
                    <a:pt x="308" y="19"/>
                  </a:lnTo>
                  <a:lnTo>
                    <a:pt x="288" y="10"/>
                  </a:lnTo>
                  <a:lnTo>
                    <a:pt x="268" y="6"/>
                  </a:lnTo>
                  <a:lnTo>
                    <a:pt x="247" y="1"/>
                  </a:lnTo>
                  <a:lnTo>
                    <a:pt x="233" y="1"/>
                  </a:lnTo>
                  <a:lnTo>
                    <a:pt x="219" y="0"/>
                  </a:lnTo>
                  <a:lnTo>
                    <a:pt x="210" y="1"/>
                  </a:lnTo>
                  <a:lnTo>
                    <a:pt x="200" y="1"/>
                  </a:lnTo>
                  <a:lnTo>
                    <a:pt x="191" y="3"/>
                  </a:lnTo>
                  <a:lnTo>
                    <a:pt x="183" y="3"/>
                  </a:lnTo>
                  <a:lnTo>
                    <a:pt x="174" y="6"/>
                  </a:lnTo>
                  <a:lnTo>
                    <a:pt x="160" y="9"/>
                  </a:lnTo>
                  <a:lnTo>
                    <a:pt x="142" y="14"/>
                  </a:lnTo>
                  <a:lnTo>
                    <a:pt x="122" y="21"/>
                  </a:lnTo>
                  <a:lnTo>
                    <a:pt x="103" y="33"/>
                  </a:lnTo>
                  <a:lnTo>
                    <a:pt x="83" y="43"/>
                  </a:lnTo>
                  <a:lnTo>
                    <a:pt x="67" y="55"/>
                  </a:lnTo>
                  <a:lnTo>
                    <a:pt x="54" y="66"/>
                  </a:lnTo>
                  <a:lnTo>
                    <a:pt x="52" y="78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5" name="Freeform 463">
              <a:extLst>
                <a:ext uri="{FF2B5EF4-FFF2-40B4-BE49-F238E27FC236}">
                  <a16:creationId xmlns:a16="http://schemas.microsoft.com/office/drawing/2014/main" id="{84B2934A-596A-44AD-890D-641F4528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3613"/>
              <a:ext cx="360" cy="218"/>
            </a:xfrm>
            <a:custGeom>
              <a:avLst/>
              <a:gdLst>
                <a:gd name="T0" fmla="*/ 82 w 360"/>
                <a:gd name="T1" fmla="*/ 29 h 218"/>
                <a:gd name="T2" fmla="*/ 71 w 360"/>
                <a:gd name="T3" fmla="*/ 36 h 218"/>
                <a:gd name="T4" fmla="*/ 59 w 360"/>
                <a:gd name="T5" fmla="*/ 45 h 218"/>
                <a:gd name="T6" fmla="*/ 46 w 360"/>
                <a:gd name="T7" fmla="*/ 55 h 218"/>
                <a:gd name="T8" fmla="*/ 33 w 360"/>
                <a:gd name="T9" fmla="*/ 68 h 218"/>
                <a:gd name="T10" fmla="*/ 20 w 360"/>
                <a:gd name="T11" fmla="*/ 79 h 218"/>
                <a:gd name="T12" fmla="*/ 10 w 360"/>
                <a:gd name="T13" fmla="*/ 94 h 218"/>
                <a:gd name="T14" fmla="*/ 3 w 360"/>
                <a:gd name="T15" fmla="*/ 108 h 218"/>
                <a:gd name="T16" fmla="*/ 0 w 360"/>
                <a:gd name="T17" fmla="*/ 124 h 218"/>
                <a:gd name="T18" fmla="*/ 9 w 360"/>
                <a:gd name="T19" fmla="*/ 114 h 218"/>
                <a:gd name="T20" fmla="*/ 26 w 360"/>
                <a:gd name="T21" fmla="*/ 105 h 218"/>
                <a:gd name="T22" fmla="*/ 46 w 360"/>
                <a:gd name="T23" fmla="*/ 97 h 218"/>
                <a:gd name="T24" fmla="*/ 72 w 360"/>
                <a:gd name="T25" fmla="*/ 89 h 218"/>
                <a:gd name="T26" fmla="*/ 95 w 360"/>
                <a:gd name="T27" fmla="*/ 82 h 218"/>
                <a:gd name="T28" fmla="*/ 120 w 360"/>
                <a:gd name="T29" fmla="*/ 78 h 218"/>
                <a:gd name="T30" fmla="*/ 139 w 360"/>
                <a:gd name="T31" fmla="*/ 76 h 218"/>
                <a:gd name="T32" fmla="*/ 154 w 360"/>
                <a:gd name="T33" fmla="*/ 81 h 218"/>
                <a:gd name="T34" fmla="*/ 166 w 360"/>
                <a:gd name="T35" fmla="*/ 85 h 218"/>
                <a:gd name="T36" fmla="*/ 183 w 360"/>
                <a:gd name="T37" fmla="*/ 94 h 218"/>
                <a:gd name="T38" fmla="*/ 200 w 360"/>
                <a:gd name="T39" fmla="*/ 105 h 218"/>
                <a:gd name="T40" fmla="*/ 221 w 360"/>
                <a:gd name="T41" fmla="*/ 120 h 218"/>
                <a:gd name="T42" fmla="*/ 237 w 360"/>
                <a:gd name="T43" fmla="*/ 136 h 218"/>
                <a:gd name="T44" fmla="*/ 252 w 360"/>
                <a:gd name="T45" fmla="*/ 154 h 218"/>
                <a:gd name="T46" fmla="*/ 260 w 360"/>
                <a:gd name="T47" fmla="*/ 174 h 218"/>
                <a:gd name="T48" fmla="*/ 262 w 360"/>
                <a:gd name="T49" fmla="*/ 197 h 218"/>
                <a:gd name="T50" fmla="*/ 267 w 360"/>
                <a:gd name="T51" fmla="*/ 195 h 218"/>
                <a:gd name="T52" fmla="*/ 275 w 360"/>
                <a:gd name="T53" fmla="*/ 196 h 218"/>
                <a:gd name="T54" fmla="*/ 283 w 360"/>
                <a:gd name="T55" fmla="*/ 196 h 218"/>
                <a:gd name="T56" fmla="*/ 293 w 360"/>
                <a:gd name="T57" fmla="*/ 200 h 218"/>
                <a:gd name="T58" fmla="*/ 301 w 360"/>
                <a:gd name="T59" fmla="*/ 202 h 218"/>
                <a:gd name="T60" fmla="*/ 310 w 360"/>
                <a:gd name="T61" fmla="*/ 206 h 218"/>
                <a:gd name="T62" fmla="*/ 316 w 360"/>
                <a:gd name="T63" fmla="*/ 212 h 218"/>
                <a:gd name="T64" fmla="*/ 320 w 360"/>
                <a:gd name="T65" fmla="*/ 218 h 218"/>
                <a:gd name="T66" fmla="*/ 326 w 360"/>
                <a:gd name="T67" fmla="*/ 213 h 218"/>
                <a:gd name="T68" fmla="*/ 333 w 360"/>
                <a:gd name="T69" fmla="*/ 208 h 218"/>
                <a:gd name="T70" fmla="*/ 340 w 360"/>
                <a:gd name="T71" fmla="*/ 199 h 218"/>
                <a:gd name="T72" fmla="*/ 349 w 360"/>
                <a:gd name="T73" fmla="*/ 190 h 218"/>
                <a:gd name="T74" fmla="*/ 355 w 360"/>
                <a:gd name="T75" fmla="*/ 177 h 218"/>
                <a:gd name="T76" fmla="*/ 359 w 360"/>
                <a:gd name="T77" fmla="*/ 166 h 218"/>
                <a:gd name="T78" fmla="*/ 360 w 360"/>
                <a:gd name="T79" fmla="*/ 154 h 218"/>
                <a:gd name="T80" fmla="*/ 360 w 360"/>
                <a:gd name="T81" fmla="*/ 143 h 218"/>
                <a:gd name="T82" fmla="*/ 355 w 360"/>
                <a:gd name="T83" fmla="*/ 127 h 218"/>
                <a:gd name="T84" fmla="*/ 347 w 360"/>
                <a:gd name="T85" fmla="*/ 110 h 218"/>
                <a:gd name="T86" fmla="*/ 339 w 360"/>
                <a:gd name="T87" fmla="*/ 89 h 218"/>
                <a:gd name="T88" fmla="*/ 329 w 360"/>
                <a:gd name="T89" fmla="*/ 71 h 218"/>
                <a:gd name="T90" fmla="*/ 316 w 360"/>
                <a:gd name="T91" fmla="*/ 51 h 218"/>
                <a:gd name="T92" fmla="*/ 304 w 360"/>
                <a:gd name="T93" fmla="*/ 36 h 218"/>
                <a:gd name="T94" fmla="*/ 290 w 360"/>
                <a:gd name="T95" fmla="*/ 23 h 218"/>
                <a:gd name="T96" fmla="*/ 275 w 360"/>
                <a:gd name="T97" fmla="*/ 19 h 218"/>
                <a:gd name="T98" fmla="*/ 257 w 360"/>
                <a:gd name="T99" fmla="*/ 15 h 218"/>
                <a:gd name="T100" fmla="*/ 237 w 360"/>
                <a:gd name="T101" fmla="*/ 12 h 218"/>
                <a:gd name="T102" fmla="*/ 216 w 360"/>
                <a:gd name="T103" fmla="*/ 7 h 218"/>
                <a:gd name="T104" fmla="*/ 196 w 360"/>
                <a:gd name="T105" fmla="*/ 6 h 218"/>
                <a:gd name="T106" fmla="*/ 176 w 360"/>
                <a:gd name="T107" fmla="*/ 2 h 218"/>
                <a:gd name="T108" fmla="*/ 162 w 360"/>
                <a:gd name="T109" fmla="*/ 0 h 218"/>
                <a:gd name="T110" fmla="*/ 152 w 360"/>
                <a:gd name="T111" fmla="*/ 0 h 218"/>
                <a:gd name="T112" fmla="*/ 149 w 360"/>
                <a:gd name="T113" fmla="*/ 0 h 218"/>
                <a:gd name="T114" fmla="*/ 143 w 360"/>
                <a:gd name="T115" fmla="*/ 29 h 218"/>
                <a:gd name="T116" fmla="*/ 120 w 360"/>
                <a:gd name="T117" fmla="*/ 3 h 218"/>
                <a:gd name="T118" fmla="*/ 82 w 360"/>
                <a:gd name="T119" fmla="*/ 29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0"/>
                <a:gd name="T181" fmla="*/ 0 h 218"/>
                <a:gd name="T182" fmla="*/ 360 w 360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0" h="218">
                  <a:moveTo>
                    <a:pt x="82" y="29"/>
                  </a:moveTo>
                  <a:lnTo>
                    <a:pt x="71" y="36"/>
                  </a:lnTo>
                  <a:lnTo>
                    <a:pt x="59" y="45"/>
                  </a:lnTo>
                  <a:lnTo>
                    <a:pt x="46" y="55"/>
                  </a:lnTo>
                  <a:lnTo>
                    <a:pt x="33" y="68"/>
                  </a:lnTo>
                  <a:lnTo>
                    <a:pt x="20" y="79"/>
                  </a:lnTo>
                  <a:lnTo>
                    <a:pt x="10" y="94"/>
                  </a:lnTo>
                  <a:lnTo>
                    <a:pt x="3" y="108"/>
                  </a:lnTo>
                  <a:lnTo>
                    <a:pt x="0" y="124"/>
                  </a:lnTo>
                  <a:lnTo>
                    <a:pt x="9" y="114"/>
                  </a:lnTo>
                  <a:lnTo>
                    <a:pt x="26" y="105"/>
                  </a:lnTo>
                  <a:lnTo>
                    <a:pt x="46" y="97"/>
                  </a:lnTo>
                  <a:lnTo>
                    <a:pt x="72" y="89"/>
                  </a:lnTo>
                  <a:lnTo>
                    <a:pt x="95" y="82"/>
                  </a:lnTo>
                  <a:lnTo>
                    <a:pt x="120" y="78"/>
                  </a:lnTo>
                  <a:lnTo>
                    <a:pt x="139" y="76"/>
                  </a:lnTo>
                  <a:lnTo>
                    <a:pt x="154" y="81"/>
                  </a:lnTo>
                  <a:lnTo>
                    <a:pt x="166" y="85"/>
                  </a:lnTo>
                  <a:lnTo>
                    <a:pt x="183" y="94"/>
                  </a:lnTo>
                  <a:lnTo>
                    <a:pt x="200" y="105"/>
                  </a:lnTo>
                  <a:lnTo>
                    <a:pt x="221" y="120"/>
                  </a:lnTo>
                  <a:lnTo>
                    <a:pt x="237" y="136"/>
                  </a:lnTo>
                  <a:lnTo>
                    <a:pt x="252" y="154"/>
                  </a:lnTo>
                  <a:lnTo>
                    <a:pt x="260" y="174"/>
                  </a:lnTo>
                  <a:lnTo>
                    <a:pt x="262" y="197"/>
                  </a:lnTo>
                  <a:lnTo>
                    <a:pt x="267" y="195"/>
                  </a:lnTo>
                  <a:lnTo>
                    <a:pt x="275" y="196"/>
                  </a:lnTo>
                  <a:lnTo>
                    <a:pt x="283" y="196"/>
                  </a:lnTo>
                  <a:lnTo>
                    <a:pt x="293" y="200"/>
                  </a:lnTo>
                  <a:lnTo>
                    <a:pt x="301" y="202"/>
                  </a:lnTo>
                  <a:lnTo>
                    <a:pt x="310" y="206"/>
                  </a:lnTo>
                  <a:lnTo>
                    <a:pt x="316" y="212"/>
                  </a:lnTo>
                  <a:lnTo>
                    <a:pt x="320" y="218"/>
                  </a:lnTo>
                  <a:lnTo>
                    <a:pt x="326" y="213"/>
                  </a:lnTo>
                  <a:lnTo>
                    <a:pt x="333" y="208"/>
                  </a:lnTo>
                  <a:lnTo>
                    <a:pt x="340" y="199"/>
                  </a:lnTo>
                  <a:lnTo>
                    <a:pt x="349" y="190"/>
                  </a:lnTo>
                  <a:lnTo>
                    <a:pt x="355" y="177"/>
                  </a:lnTo>
                  <a:lnTo>
                    <a:pt x="359" y="166"/>
                  </a:lnTo>
                  <a:lnTo>
                    <a:pt x="360" y="154"/>
                  </a:lnTo>
                  <a:lnTo>
                    <a:pt x="360" y="143"/>
                  </a:lnTo>
                  <a:lnTo>
                    <a:pt x="355" y="127"/>
                  </a:lnTo>
                  <a:lnTo>
                    <a:pt x="347" y="110"/>
                  </a:lnTo>
                  <a:lnTo>
                    <a:pt x="339" y="89"/>
                  </a:lnTo>
                  <a:lnTo>
                    <a:pt x="329" y="71"/>
                  </a:lnTo>
                  <a:lnTo>
                    <a:pt x="316" y="51"/>
                  </a:lnTo>
                  <a:lnTo>
                    <a:pt x="304" y="36"/>
                  </a:lnTo>
                  <a:lnTo>
                    <a:pt x="290" y="23"/>
                  </a:lnTo>
                  <a:lnTo>
                    <a:pt x="275" y="19"/>
                  </a:lnTo>
                  <a:lnTo>
                    <a:pt x="257" y="15"/>
                  </a:lnTo>
                  <a:lnTo>
                    <a:pt x="237" y="12"/>
                  </a:lnTo>
                  <a:lnTo>
                    <a:pt x="216" y="7"/>
                  </a:lnTo>
                  <a:lnTo>
                    <a:pt x="196" y="6"/>
                  </a:lnTo>
                  <a:lnTo>
                    <a:pt x="176" y="2"/>
                  </a:lnTo>
                  <a:lnTo>
                    <a:pt x="162" y="0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3" y="29"/>
                  </a:lnTo>
                  <a:lnTo>
                    <a:pt x="120" y="3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464">
              <a:extLst>
                <a:ext uri="{FF2B5EF4-FFF2-40B4-BE49-F238E27FC236}">
                  <a16:creationId xmlns:a16="http://schemas.microsoft.com/office/drawing/2014/main" id="{07709092-CE98-4F69-A27B-E8DE18D8C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639"/>
              <a:ext cx="308" cy="192"/>
            </a:xfrm>
            <a:custGeom>
              <a:avLst/>
              <a:gdLst>
                <a:gd name="T0" fmla="*/ 0 w 308"/>
                <a:gd name="T1" fmla="*/ 75 h 192"/>
                <a:gd name="T2" fmla="*/ 2 w 308"/>
                <a:gd name="T3" fmla="*/ 65 h 192"/>
                <a:gd name="T4" fmla="*/ 11 w 308"/>
                <a:gd name="T5" fmla="*/ 56 h 192"/>
                <a:gd name="T6" fmla="*/ 20 w 308"/>
                <a:gd name="T7" fmla="*/ 46 h 192"/>
                <a:gd name="T8" fmla="*/ 33 w 308"/>
                <a:gd name="T9" fmla="*/ 38 h 192"/>
                <a:gd name="T10" fmla="*/ 44 w 308"/>
                <a:gd name="T11" fmla="*/ 29 h 192"/>
                <a:gd name="T12" fmla="*/ 57 w 308"/>
                <a:gd name="T13" fmla="*/ 20 h 192"/>
                <a:gd name="T14" fmla="*/ 70 w 308"/>
                <a:gd name="T15" fmla="*/ 13 h 192"/>
                <a:gd name="T16" fmla="*/ 83 w 308"/>
                <a:gd name="T17" fmla="*/ 9 h 192"/>
                <a:gd name="T18" fmla="*/ 123 w 308"/>
                <a:gd name="T19" fmla="*/ 29 h 192"/>
                <a:gd name="T20" fmla="*/ 133 w 308"/>
                <a:gd name="T21" fmla="*/ 0 h 192"/>
                <a:gd name="T22" fmla="*/ 151 w 308"/>
                <a:gd name="T23" fmla="*/ 0 h 192"/>
                <a:gd name="T24" fmla="*/ 168 w 308"/>
                <a:gd name="T25" fmla="*/ 3 h 192"/>
                <a:gd name="T26" fmla="*/ 184 w 308"/>
                <a:gd name="T27" fmla="*/ 4 h 192"/>
                <a:gd name="T28" fmla="*/ 201 w 308"/>
                <a:gd name="T29" fmla="*/ 7 h 192"/>
                <a:gd name="T30" fmla="*/ 214 w 308"/>
                <a:gd name="T31" fmla="*/ 10 h 192"/>
                <a:gd name="T32" fmla="*/ 227 w 308"/>
                <a:gd name="T33" fmla="*/ 14 h 192"/>
                <a:gd name="T34" fmla="*/ 236 w 308"/>
                <a:gd name="T35" fmla="*/ 19 h 192"/>
                <a:gd name="T36" fmla="*/ 244 w 308"/>
                <a:gd name="T37" fmla="*/ 25 h 192"/>
                <a:gd name="T38" fmla="*/ 249 w 308"/>
                <a:gd name="T39" fmla="*/ 29 h 192"/>
                <a:gd name="T40" fmla="*/ 259 w 308"/>
                <a:gd name="T41" fmla="*/ 39 h 192"/>
                <a:gd name="T42" fmla="*/ 267 w 308"/>
                <a:gd name="T43" fmla="*/ 52 h 192"/>
                <a:gd name="T44" fmla="*/ 279 w 308"/>
                <a:gd name="T45" fmla="*/ 68 h 192"/>
                <a:gd name="T46" fmla="*/ 288 w 308"/>
                <a:gd name="T47" fmla="*/ 82 h 192"/>
                <a:gd name="T48" fmla="*/ 298 w 308"/>
                <a:gd name="T49" fmla="*/ 97 h 192"/>
                <a:gd name="T50" fmla="*/ 303 w 308"/>
                <a:gd name="T51" fmla="*/ 110 h 192"/>
                <a:gd name="T52" fmla="*/ 308 w 308"/>
                <a:gd name="T53" fmla="*/ 120 h 192"/>
                <a:gd name="T54" fmla="*/ 306 w 308"/>
                <a:gd name="T55" fmla="*/ 127 h 192"/>
                <a:gd name="T56" fmla="*/ 306 w 308"/>
                <a:gd name="T57" fmla="*/ 135 h 192"/>
                <a:gd name="T58" fmla="*/ 305 w 308"/>
                <a:gd name="T59" fmla="*/ 146 h 192"/>
                <a:gd name="T60" fmla="*/ 303 w 308"/>
                <a:gd name="T61" fmla="*/ 156 h 192"/>
                <a:gd name="T62" fmla="*/ 299 w 308"/>
                <a:gd name="T63" fmla="*/ 166 h 192"/>
                <a:gd name="T64" fmla="*/ 296 w 308"/>
                <a:gd name="T65" fmla="*/ 176 h 192"/>
                <a:gd name="T66" fmla="*/ 292 w 308"/>
                <a:gd name="T67" fmla="*/ 183 h 192"/>
                <a:gd name="T68" fmla="*/ 289 w 308"/>
                <a:gd name="T69" fmla="*/ 192 h 192"/>
                <a:gd name="T70" fmla="*/ 286 w 308"/>
                <a:gd name="T71" fmla="*/ 184 h 192"/>
                <a:gd name="T72" fmla="*/ 283 w 308"/>
                <a:gd name="T73" fmla="*/ 180 h 192"/>
                <a:gd name="T74" fmla="*/ 276 w 308"/>
                <a:gd name="T75" fmla="*/ 174 h 192"/>
                <a:gd name="T76" fmla="*/ 269 w 308"/>
                <a:gd name="T77" fmla="*/ 171 h 192"/>
                <a:gd name="T78" fmla="*/ 259 w 308"/>
                <a:gd name="T79" fmla="*/ 167 h 192"/>
                <a:gd name="T80" fmla="*/ 250 w 308"/>
                <a:gd name="T81" fmla="*/ 167 h 192"/>
                <a:gd name="T82" fmla="*/ 240 w 308"/>
                <a:gd name="T83" fmla="*/ 167 h 192"/>
                <a:gd name="T84" fmla="*/ 231 w 308"/>
                <a:gd name="T85" fmla="*/ 171 h 192"/>
                <a:gd name="T86" fmla="*/ 224 w 308"/>
                <a:gd name="T87" fmla="*/ 148 h 192"/>
                <a:gd name="T88" fmla="*/ 213 w 308"/>
                <a:gd name="T89" fmla="*/ 127 h 192"/>
                <a:gd name="T90" fmla="*/ 195 w 308"/>
                <a:gd name="T91" fmla="*/ 107 h 192"/>
                <a:gd name="T92" fmla="*/ 178 w 308"/>
                <a:gd name="T93" fmla="*/ 91 h 192"/>
                <a:gd name="T94" fmla="*/ 157 w 308"/>
                <a:gd name="T95" fmla="*/ 76 h 192"/>
                <a:gd name="T96" fmla="*/ 136 w 308"/>
                <a:gd name="T97" fmla="*/ 68 h 192"/>
                <a:gd name="T98" fmla="*/ 118 w 308"/>
                <a:gd name="T99" fmla="*/ 63 h 192"/>
                <a:gd name="T100" fmla="*/ 105 w 308"/>
                <a:gd name="T101" fmla="*/ 65 h 192"/>
                <a:gd name="T102" fmla="*/ 92 w 308"/>
                <a:gd name="T103" fmla="*/ 66 h 192"/>
                <a:gd name="T104" fmla="*/ 80 w 308"/>
                <a:gd name="T105" fmla="*/ 68 h 192"/>
                <a:gd name="T106" fmla="*/ 69 w 308"/>
                <a:gd name="T107" fmla="*/ 68 h 192"/>
                <a:gd name="T108" fmla="*/ 59 w 308"/>
                <a:gd name="T109" fmla="*/ 68 h 192"/>
                <a:gd name="T110" fmla="*/ 46 w 308"/>
                <a:gd name="T111" fmla="*/ 66 h 192"/>
                <a:gd name="T112" fmla="*/ 33 w 308"/>
                <a:gd name="T113" fmla="*/ 66 h 192"/>
                <a:gd name="T114" fmla="*/ 17 w 308"/>
                <a:gd name="T115" fmla="*/ 69 h 192"/>
                <a:gd name="T116" fmla="*/ 0 w 308"/>
                <a:gd name="T117" fmla="*/ 75 h 1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8"/>
                <a:gd name="T178" fmla="*/ 0 h 192"/>
                <a:gd name="T179" fmla="*/ 308 w 308"/>
                <a:gd name="T180" fmla="*/ 192 h 1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8" h="192">
                  <a:moveTo>
                    <a:pt x="0" y="75"/>
                  </a:moveTo>
                  <a:lnTo>
                    <a:pt x="2" y="65"/>
                  </a:lnTo>
                  <a:lnTo>
                    <a:pt x="11" y="56"/>
                  </a:lnTo>
                  <a:lnTo>
                    <a:pt x="20" y="46"/>
                  </a:lnTo>
                  <a:lnTo>
                    <a:pt x="33" y="38"/>
                  </a:lnTo>
                  <a:lnTo>
                    <a:pt x="44" y="29"/>
                  </a:lnTo>
                  <a:lnTo>
                    <a:pt x="57" y="20"/>
                  </a:lnTo>
                  <a:lnTo>
                    <a:pt x="70" y="13"/>
                  </a:lnTo>
                  <a:lnTo>
                    <a:pt x="83" y="9"/>
                  </a:lnTo>
                  <a:lnTo>
                    <a:pt x="123" y="29"/>
                  </a:lnTo>
                  <a:lnTo>
                    <a:pt x="133" y="0"/>
                  </a:lnTo>
                  <a:lnTo>
                    <a:pt x="151" y="0"/>
                  </a:lnTo>
                  <a:lnTo>
                    <a:pt x="168" y="3"/>
                  </a:lnTo>
                  <a:lnTo>
                    <a:pt x="184" y="4"/>
                  </a:lnTo>
                  <a:lnTo>
                    <a:pt x="201" y="7"/>
                  </a:lnTo>
                  <a:lnTo>
                    <a:pt x="214" y="10"/>
                  </a:lnTo>
                  <a:lnTo>
                    <a:pt x="227" y="14"/>
                  </a:lnTo>
                  <a:lnTo>
                    <a:pt x="236" y="19"/>
                  </a:lnTo>
                  <a:lnTo>
                    <a:pt x="244" y="25"/>
                  </a:lnTo>
                  <a:lnTo>
                    <a:pt x="249" y="29"/>
                  </a:lnTo>
                  <a:lnTo>
                    <a:pt x="259" y="39"/>
                  </a:lnTo>
                  <a:lnTo>
                    <a:pt x="267" y="52"/>
                  </a:lnTo>
                  <a:lnTo>
                    <a:pt x="279" y="68"/>
                  </a:lnTo>
                  <a:lnTo>
                    <a:pt x="288" y="82"/>
                  </a:lnTo>
                  <a:lnTo>
                    <a:pt x="298" y="97"/>
                  </a:lnTo>
                  <a:lnTo>
                    <a:pt x="303" y="110"/>
                  </a:lnTo>
                  <a:lnTo>
                    <a:pt x="308" y="120"/>
                  </a:lnTo>
                  <a:lnTo>
                    <a:pt x="306" y="127"/>
                  </a:lnTo>
                  <a:lnTo>
                    <a:pt x="306" y="135"/>
                  </a:lnTo>
                  <a:lnTo>
                    <a:pt x="305" y="146"/>
                  </a:lnTo>
                  <a:lnTo>
                    <a:pt x="303" y="156"/>
                  </a:lnTo>
                  <a:lnTo>
                    <a:pt x="299" y="166"/>
                  </a:lnTo>
                  <a:lnTo>
                    <a:pt x="296" y="176"/>
                  </a:lnTo>
                  <a:lnTo>
                    <a:pt x="292" y="183"/>
                  </a:lnTo>
                  <a:lnTo>
                    <a:pt x="289" y="192"/>
                  </a:lnTo>
                  <a:lnTo>
                    <a:pt x="286" y="184"/>
                  </a:lnTo>
                  <a:lnTo>
                    <a:pt x="283" y="180"/>
                  </a:lnTo>
                  <a:lnTo>
                    <a:pt x="276" y="174"/>
                  </a:lnTo>
                  <a:lnTo>
                    <a:pt x="269" y="171"/>
                  </a:lnTo>
                  <a:lnTo>
                    <a:pt x="259" y="167"/>
                  </a:lnTo>
                  <a:lnTo>
                    <a:pt x="250" y="167"/>
                  </a:lnTo>
                  <a:lnTo>
                    <a:pt x="240" y="167"/>
                  </a:lnTo>
                  <a:lnTo>
                    <a:pt x="231" y="171"/>
                  </a:lnTo>
                  <a:lnTo>
                    <a:pt x="224" y="148"/>
                  </a:lnTo>
                  <a:lnTo>
                    <a:pt x="213" y="127"/>
                  </a:lnTo>
                  <a:lnTo>
                    <a:pt x="195" y="107"/>
                  </a:lnTo>
                  <a:lnTo>
                    <a:pt x="178" y="91"/>
                  </a:lnTo>
                  <a:lnTo>
                    <a:pt x="157" y="76"/>
                  </a:lnTo>
                  <a:lnTo>
                    <a:pt x="136" y="68"/>
                  </a:lnTo>
                  <a:lnTo>
                    <a:pt x="118" y="63"/>
                  </a:lnTo>
                  <a:lnTo>
                    <a:pt x="105" y="65"/>
                  </a:lnTo>
                  <a:lnTo>
                    <a:pt x="92" y="66"/>
                  </a:lnTo>
                  <a:lnTo>
                    <a:pt x="80" y="68"/>
                  </a:lnTo>
                  <a:lnTo>
                    <a:pt x="69" y="68"/>
                  </a:lnTo>
                  <a:lnTo>
                    <a:pt x="59" y="68"/>
                  </a:lnTo>
                  <a:lnTo>
                    <a:pt x="46" y="66"/>
                  </a:lnTo>
                  <a:lnTo>
                    <a:pt x="33" y="66"/>
                  </a:lnTo>
                  <a:lnTo>
                    <a:pt x="17" y="6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7" name="Freeform 465">
              <a:extLst>
                <a:ext uri="{FF2B5EF4-FFF2-40B4-BE49-F238E27FC236}">
                  <a16:creationId xmlns:a16="http://schemas.microsoft.com/office/drawing/2014/main" id="{96013525-A04E-4305-BA50-DFA2662E9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3677"/>
              <a:ext cx="235" cy="246"/>
            </a:xfrm>
            <a:custGeom>
              <a:avLst/>
              <a:gdLst>
                <a:gd name="T0" fmla="*/ 110 w 235"/>
                <a:gd name="T1" fmla="*/ 23 h 246"/>
                <a:gd name="T2" fmla="*/ 75 w 235"/>
                <a:gd name="T3" fmla="*/ 40 h 246"/>
                <a:gd name="T4" fmla="*/ 38 w 235"/>
                <a:gd name="T5" fmla="*/ 70 h 246"/>
                <a:gd name="T6" fmla="*/ 13 w 235"/>
                <a:gd name="T7" fmla="*/ 115 h 246"/>
                <a:gd name="T8" fmla="*/ 13 w 235"/>
                <a:gd name="T9" fmla="*/ 135 h 246"/>
                <a:gd name="T10" fmla="*/ 26 w 235"/>
                <a:gd name="T11" fmla="*/ 141 h 246"/>
                <a:gd name="T12" fmla="*/ 32 w 235"/>
                <a:gd name="T13" fmla="*/ 152 h 246"/>
                <a:gd name="T14" fmla="*/ 9 w 235"/>
                <a:gd name="T15" fmla="*/ 165 h 246"/>
                <a:gd name="T16" fmla="*/ 0 w 235"/>
                <a:gd name="T17" fmla="*/ 177 h 246"/>
                <a:gd name="T18" fmla="*/ 3 w 235"/>
                <a:gd name="T19" fmla="*/ 195 h 246"/>
                <a:gd name="T20" fmla="*/ 12 w 235"/>
                <a:gd name="T21" fmla="*/ 218 h 246"/>
                <a:gd name="T22" fmla="*/ 29 w 235"/>
                <a:gd name="T23" fmla="*/ 239 h 246"/>
                <a:gd name="T24" fmla="*/ 45 w 235"/>
                <a:gd name="T25" fmla="*/ 243 h 246"/>
                <a:gd name="T26" fmla="*/ 59 w 235"/>
                <a:gd name="T27" fmla="*/ 220 h 246"/>
                <a:gd name="T28" fmla="*/ 77 w 235"/>
                <a:gd name="T29" fmla="*/ 185 h 246"/>
                <a:gd name="T30" fmla="*/ 90 w 235"/>
                <a:gd name="T31" fmla="*/ 159 h 246"/>
                <a:gd name="T32" fmla="*/ 92 w 235"/>
                <a:gd name="T33" fmla="*/ 144 h 246"/>
                <a:gd name="T34" fmla="*/ 114 w 235"/>
                <a:gd name="T35" fmla="*/ 110 h 246"/>
                <a:gd name="T36" fmla="*/ 153 w 235"/>
                <a:gd name="T37" fmla="*/ 86 h 246"/>
                <a:gd name="T38" fmla="*/ 195 w 235"/>
                <a:gd name="T39" fmla="*/ 86 h 246"/>
                <a:gd name="T40" fmla="*/ 211 w 235"/>
                <a:gd name="T41" fmla="*/ 92 h 246"/>
                <a:gd name="T42" fmla="*/ 208 w 235"/>
                <a:gd name="T43" fmla="*/ 74 h 246"/>
                <a:gd name="T44" fmla="*/ 213 w 235"/>
                <a:gd name="T45" fmla="*/ 57 h 246"/>
                <a:gd name="T46" fmla="*/ 225 w 235"/>
                <a:gd name="T47" fmla="*/ 46 h 246"/>
                <a:gd name="T48" fmla="*/ 235 w 235"/>
                <a:gd name="T49" fmla="*/ 40 h 246"/>
                <a:gd name="T50" fmla="*/ 231 w 235"/>
                <a:gd name="T51" fmla="*/ 27 h 246"/>
                <a:gd name="T52" fmla="*/ 215 w 235"/>
                <a:gd name="T53" fmla="*/ 12 h 246"/>
                <a:gd name="T54" fmla="*/ 196 w 235"/>
                <a:gd name="T55" fmla="*/ 2 h 246"/>
                <a:gd name="T56" fmla="*/ 179 w 235"/>
                <a:gd name="T57" fmla="*/ 1 h 246"/>
                <a:gd name="T58" fmla="*/ 159 w 235"/>
                <a:gd name="T59" fmla="*/ 0 h 246"/>
                <a:gd name="T60" fmla="*/ 141 w 235"/>
                <a:gd name="T61" fmla="*/ 1 h 246"/>
                <a:gd name="T62" fmla="*/ 126 w 235"/>
                <a:gd name="T63" fmla="*/ 10 h 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246"/>
                <a:gd name="T98" fmla="*/ 235 w 235"/>
                <a:gd name="T99" fmla="*/ 246 h 2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246">
                  <a:moveTo>
                    <a:pt x="121" y="20"/>
                  </a:moveTo>
                  <a:lnTo>
                    <a:pt x="110" y="23"/>
                  </a:lnTo>
                  <a:lnTo>
                    <a:pt x="94" y="30"/>
                  </a:lnTo>
                  <a:lnTo>
                    <a:pt x="75" y="40"/>
                  </a:lnTo>
                  <a:lnTo>
                    <a:pt x="58" y="54"/>
                  </a:lnTo>
                  <a:lnTo>
                    <a:pt x="38" y="70"/>
                  </a:lnTo>
                  <a:lnTo>
                    <a:pt x="23" y="92"/>
                  </a:lnTo>
                  <a:lnTo>
                    <a:pt x="13" y="115"/>
                  </a:lnTo>
                  <a:lnTo>
                    <a:pt x="10" y="144"/>
                  </a:lnTo>
                  <a:lnTo>
                    <a:pt x="13" y="135"/>
                  </a:lnTo>
                  <a:lnTo>
                    <a:pt x="19" y="136"/>
                  </a:lnTo>
                  <a:lnTo>
                    <a:pt x="26" y="141"/>
                  </a:lnTo>
                  <a:lnTo>
                    <a:pt x="33" y="148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9" y="165"/>
                  </a:lnTo>
                  <a:lnTo>
                    <a:pt x="2" y="172"/>
                  </a:lnTo>
                  <a:lnTo>
                    <a:pt x="0" y="177"/>
                  </a:lnTo>
                  <a:lnTo>
                    <a:pt x="2" y="185"/>
                  </a:lnTo>
                  <a:lnTo>
                    <a:pt x="3" y="195"/>
                  </a:lnTo>
                  <a:lnTo>
                    <a:pt x="8" y="208"/>
                  </a:lnTo>
                  <a:lnTo>
                    <a:pt x="12" y="218"/>
                  </a:lnTo>
                  <a:lnTo>
                    <a:pt x="19" y="230"/>
                  </a:lnTo>
                  <a:lnTo>
                    <a:pt x="29" y="239"/>
                  </a:lnTo>
                  <a:lnTo>
                    <a:pt x="44" y="246"/>
                  </a:lnTo>
                  <a:lnTo>
                    <a:pt x="45" y="243"/>
                  </a:lnTo>
                  <a:lnTo>
                    <a:pt x="52" y="236"/>
                  </a:lnTo>
                  <a:lnTo>
                    <a:pt x="59" y="220"/>
                  </a:lnTo>
                  <a:lnTo>
                    <a:pt x="69" y="204"/>
                  </a:lnTo>
                  <a:lnTo>
                    <a:pt x="77" y="185"/>
                  </a:lnTo>
                  <a:lnTo>
                    <a:pt x="85" y="171"/>
                  </a:lnTo>
                  <a:lnTo>
                    <a:pt x="90" y="159"/>
                  </a:lnTo>
                  <a:lnTo>
                    <a:pt x="92" y="158"/>
                  </a:lnTo>
                  <a:lnTo>
                    <a:pt x="92" y="144"/>
                  </a:lnTo>
                  <a:lnTo>
                    <a:pt x="101" y="128"/>
                  </a:lnTo>
                  <a:lnTo>
                    <a:pt x="114" y="110"/>
                  </a:lnTo>
                  <a:lnTo>
                    <a:pt x="133" y="97"/>
                  </a:lnTo>
                  <a:lnTo>
                    <a:pt x="153" y="86"/>
                  </a:lnTo>
                  <a:lnTo>
                    <a:pt x="175" y="82"/>
                  </a:lnTo>
                  <a:lnTo>
                    <a:pt x="195" y="86"/>
                  </a:lnTo>
                  <a:lnTo>
                    <a:pt x="216" y="102"/>
                  </a:lnTo>
                  <a:lnTo>
                    <a:pt x="211" y="92"/>
                  </a:lnTo>
                  <a:lnTo>
                    <a:pt x="209" y="83"/>
                  </a:lnTo>
                  <a:lnTo>
                    <a:pt x="208" y="74"/>
                  </a:lnTo>
                  <a:lnTo>
                    <a:pt x="211" y="66"/>
                  </a:lnTo>
                  <a:lnTo>
                    <a:pt x="213" y="57"/>
                  </a:lnTo>
                  <a:lnTo>
                    <a:pt x="219" y="50"/>
                  </a:lnTo>
                  <a:lnTo>
                    <a:pt x="225" y="46"/>
                  </a:lnTo>
                  <a:lnTo>
                    <a:pt x="232" y="44"/>
                  </a:lnTo>
                  <a:lnTo>
                    <a:pt x="235" y="40"/>
                  </a:lnTo>
                  <a:lnTo>
                    <a:pt x="235" y="34"/>
                  </a:lnTo>
                  <a:lnTo>
                    <a:pt x="231" y="27"/>
                  </a:lnTo>
                  <a:lnTo>
                    <a:pt x="225" y="21"/>
                  </a:lnTo>
                  <a:lnTo>
                    <a:pt x="215" y="12"/>
                  </a:lnTo>
                  <a:lnTo>
                    <a:pt x="206" y="7"/>
                  </a:lnTo>
                  <a:lnTo>
                    <a:pt x="196" y="2"/>
                  </a:lnTo>
                  <a:lnTo>
                    <a:pt x="189" y="2"/>
                  </a:lnTo>
                  <a:lnTo>
                    <a:pt x="179" y="1"/>
                  </a:lnTo>
                  <a:lnTo>
                    <a:pt x="169" y="1"/>
                  </a:lnTo>
                  <a:lnTo>
                    <a:pt x="159" y="0"/>
                  </a:lnTo>
                  <a:lnTo>
                    <a:pt x="150" y="1"/>
                  </a:lnTo>
                  <a:lnTo>
                    <a:pt x="141" y="1"/>
                  </a:lnTo>
                  <a:lnTo>
                    <a:pt x="133" y="5"/>
                  </a:lnTo>
                  <a:lnTo>
                    <a:pt x="126" y="10"/>
                  </a:lnTo>
                  <a:lnTo>
                    <a:pt x="121" y="20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466">
              <a:extLst>
                <a:ext uri="{FF2B5EF4-FFF2-40B4-BE49-F238E27FC236}">
                  <a16:creationId xmlns:a16="http://schemas.microsoft.com/office/drawing/2014/main" id="{C5137D76-AAA2-4CD0-980B-B5D4B35C4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721"/>
              <a:ext cx="188" cy="206"/>
            </a:xfrm>
            <a:custGeom>
              <a:avLst/>
              <a:gdLst>
                <a:gd name="T0" fmla="*/ 188 w 188"/>
                <a:gd name="T1" fmla="*/ 58 h 206"/>
                <a:gd name="T2" fmla="*/ 175 w 188"/>
                <a:gd name="T3" fmla="*/ 43 h 206"/>
                <a:gd name="T4" fmla="*/ 168 w 188"/>
                <a:gd name="T5" fmla="*/ 30 h 206"/>
                <a:gd name="T6" fmla="*/ 165 w 188"/>
                <a:gd name="T7" fmla="*/ 17 h 206"/>
                <a:gd name="T8" fmla="*/ 171 w 188"/>
                <a:gd name="T9" fmla="*/ 4 h 206"/>
                <a:gd name="T10" fmla="*/ 152 w 188"/>
                <a:gd name="T11" fmla="*/ 0 h 206"/>
                <a:gd name="T12" fmla="*/ 132 w 188"/>
                <a:gd name="T13" fmla="*/ 0 h 206"/>
                <a:gd name="T14" fmla="*/ 111 w 188"/>
                <a:gd name="T15" fmla="*/ 0 h 206"/>
                <a:gd name="T16" fmla="*/ 89 w 188"/>
                <a:gd name="T17" fmla="*/ 6 h 206"/>
                <a:gd name="T18" fmla="*/ 67 w 188"/>
                <a:gd name="T19" fmla="*/ 13 h 206"/>
                <a:gd name="T20" fmla="*/ 47 w 188"/>
                <a:gd name="T21" fmla="*/ 25 h 206"/>
                <a:gd name="T22" fmla="*/ 28 w 188"/>
                <a:gd name="T23" fmla="*/ 40 h 206"/>
                <a:gd name="T24" fmla="*/ 16 w 188"/>
                <a:gd name="T25" fmla="*/ 61 h 206"/>
                <a:gd name="T26" fmla="*/ 23 w 188"/>
                <a:gd name="T27" fmla="*/ 55 h 206"/>
                <a:gd name="T28" fmla="*/ 31 w 188"/>
                <a:gd name="T29" fmla="*/ 49 h 206"/>
                <a:gd name="T30" fmla="*/ 41 w 188"/>
                <a:gd name="T31" fmla="*/ 45 h 206"/>
                <a:gd name="T32" fmla="*/ 52 w 188"/>
                <a:gd name="T33" fmla="*/ 42 h 206"/>
                <a:gd name="T34" fmla="*/ 60 w 188"/>
                <a:gd name="T35" fmla="*/ 38 h 206"/>
                <a:gd name="T36" fmla="*/ 69 w 188"/>
                <a:gd name="T37" fmla="*/ 36 h 206"/>
                <a:gd name="T38" fmla="*/ 77 w 188"/>
                <a:gd name="T39" fmla="*/ 35 h 206"/>
                <a:gd name="T40" fmla="*/ 86 w 188"/>
                <a:gd name="T41" fmla="*/ 35 h 206"/>
                <a:gd name="T42" fmla="*/ 75 w 188"/>
                <a:gd name="T43" fmla="*/ 39 h 206"/>
                <a:gd name="T44" fmla="*/ 63 w 188"/>
                <a:gd name="T45" fmla="*/ 48 h 206"/>
                <a:gd name="T46" fmla="*/ 52 w 188"/>
                <a:gd name="T47" fmla="*/ 56 h 206"/>
                <a:gd name="T48" fmla="*/ 43 w 188"/>
                <a:gd name="T49" fmla="*/ 69 h 206"/>
                <a:gd name="T50" fmla="*/ 34 w 188"/>
                <a:gd name="T51" fmla="*/ 82 h 206"/>
                <a:gd name="T52" fmla="*/ 28 w 188"/>
                <a:gd name="T53" fmla="*/ 95 h 206"/>
                <a:gd name="T54" fmla="*/ 26 w 188"/>
                <a:gd name="T55" fmla="*/ 110 h 206"/>
                <a:gd name="T56" fmla="*/ 27 w 188"/>
                <a:gd name="T57" fmla="*/ 124 h 206"/>
                <a:gd name="T58" fmla="*/ 27 w 188"/>
                <a:gd name="T59" fmla="*/ 134 h 206"/>
                <a:gd name="T60" fmla="*/ 27 w 188"/>
                <a:gd name="T61" fmla="*/ 143 h 206"/>
                <a:gd name="T62" fmla="*/ 23 w 188"/>
                <a:gd name="T63" fmla="*/ 147 h 206"/>
                <a:gd name="T64" fmla="*/ 18 w 188"/>
                <a:gd name="T65" fmla="*/ 150 h 206"/>
                <a:gd name="T66" fmla="*/ 8 w 188"/>
                <a:gd name="T67" fmla="*/ 147 h 206"/>
                <a:gd name="T68" fmla="*/ 4 w 188"/>
                <a:gd name="T69" fmla="*/ 141 h 206"/>
                <a:gd name="T70" fmla="*/ 3 w 188"/>
                <a:gd name="T71" fmla="*/ 150 h 206"/>
                <a:gd name="T72" fmla="*/ 1 w 188"/>
                <a:gd name="T73" fmla="*/ 160 h 206"/>
                <a:gd name="T74" fmla="*/ 0 w 188"/>
                <a:gd name="T75" fmla="*/ 169 h 206"/>
                <a:gd name="T76" fmla="*/ 1 w 188"/>
                <a:gd name="T77" fmla="*/ 180 h 206"/>
                <a:gd name="T78" fmla="*/ 1 w 188"/>
                <a:gd name="T79" fmla="*/ 187 h 206"/>
                <a:gd name="T80" fmla="*/ 7 w 188"/>
                <a:gd name="T81" fmla="*/ 196 h 206"/>
                <a:gd name="T82" fmla="*/ 14 w 188"/>
                <a:gd name="T83" fmla="*/ 202 h 206"/>
                <a:gd name="T84" fmla="*/ 27 w 188"/>
                <a:gd name="T85" fmla="*/ 206 h 206"/>
                <a:gd name="T86" fmla="*/ 33 w 188"/>
                <a:gd name="T87" fmla="*/ 192 h 206"/>
                <a:gd name="T88" fmla="*/ 46 w 188"/>
                <a:gd name="T89" fmla="*/ 173 h 206"/>
                <a:gd name="T90" fmla="*/ 64 w 188"/>
                <a:gd name="T91" fmla="*/ 147 h 206"/>
                <a:gd name="T92" fmla="*/ 88 w 188"/>
                <a:gd name="T93" fmla="*/ 123 h 206"/>
                <a:gd name="T94" fmla="*/ 112 w 188"/>
                <a:gd name="T95" fmla="*/ 97 h 206"/>
                <a:gd name="T96" fmla="*/ 138 w 188"/>
                <a:gd name="T97" fmla="*/ 76 h 206"/>
                <a:gd name="T98" fmla="*/ 162 w 188"/>
                <a:gd name="T99" fmla="*/ 62 h 206"/>
                <a:gd name="T100" fmla="*/ 188 w 188"/>
                <a:gd name="T101" fmla="*/ 58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8"/>
                <a:gd name="T154" fmla="*/ 0 h 206"/>
                <a:gd name="T155" fmla="*/ 188 w 188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8" h="206">
                  <a:moveTo>
                    <a:pt x="188" y="58"/>
                  </a:moveTo>
                  <a:lnTo>
                    <a:pt x="175" y="43"/>
                  </a:lnTo>
                  <a:lnTo>
                    <a:pt x="168" y="30"/>
                  </a:lnTo>
                  <a:lnTo>
                    <a:pt x="165" y="17"/>
                  </a:lnTo>
                  <a:lnTo>
                    <a:pt x="171" y="4"/>
                  </a:lnTo>
                  <a:lnTo>
                    <a:pt x="152" y="0"/>
                  </a:lnTo>
                  <a:lnTo>
                    <a:pt x="132" y="0"/>
                  </a:lnTo>
                  <a:lnTo>
                    <a:pt x="111" y="0"/>
                  </a:lnTo>
                  <a:lnTo>
                    <a:pt x="89" y="6"/>
                  </a:lnTo>
                  <a:lnTo>
                    <a:pt x="67" y="13"/>
                  </a:lnTo>
                  <a:lnTo>
                    <a:pt x="47" y="25"/>
                  </a:lnTo>
                  <a:lnTo>
                    <a:pt x="28" y="40"/>
                  </a:lnTo>
                  <a:lnTo>
                    <a:pt x="16" y="61"/>
                  </a:lnTo>
                  <a:lnTo>
                    <a:pt x="23" y="55"/>
                  </a:lnTo>
                  <a:lnTo>
                    <a:pt x="31" y="49"/>
                  </a:lnTo>
                  <a:lnTo>
                    <a:pt x="41" y="45"/>
                  </a:lnTo>
                  <a:lnTo>
                    <a:pt x="52" y="42"/>
                  </a:lnTo>
                  <a:lnTo>
                    <a:pt x="60" y="38"/>
                  </a:lnTo>
                  <a:lnTo>
                    <a:pt x="69" y="36"/>
                  </a:lnTo>
                  <a:lnTo>
                    <a:pt x="77" y="35"/>
                  </a:lnTo>
                  <a:lnTo>
                    <a:pt x="86" y="35"/>
                  </a:lnTo>
                  <a:lnTo>
                    <a:pt x="75" y="39"/>
                  </a:lnTo>
                  <a:lnTo>
                    <a:pt x="63" y="48"/>
                  </a:lnTo>
                  <a:lnTo>
                    <a:pt x="52" y="56"/>
                  </a:lnTo>
                  <a:lnTo>
                    <a:pt x="43" y="69"/>
                  </a:lnTo>
                  <a:lnTo>
                    <a:pt x="34" y="82"/>
                  </a:lnTo>
                  <a:lnTo>
                    <a:pt x="28" y="95"/>
                  </a:lnTo>
                  <a:lnTo>
                    <a:pt x="26" y="110"/>
                  </a:lnTo>
                  <a:lnTo>
                    <a:pt x="27" y="124"/>
                  </a:lnTo>
                  <a:lnTo>
                    <a:pt x="27" y="134"/>
                  </a:lnTo>
                  <a:lnTo>
                    <a:pt x="27" y="143"/>
                  </a:lnTo>
                  <a:lnTo>
                    <a:pt x="23" y="147"/>
                  </a:lnTo>
                  <a:lnTo>
                    <a:pt x="18" y="150"/>
                  </a:lnTo>
                  <a:lnTo>
                    <a:pt x="8" y="147"/>
                  </a:lnTo>
                  <a:lnTo>
                    <a:pt x="4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69"/>
                  </a:lnTo>
                  <a:lnTo>
                    <a:pt x="1" y="180"/>
                  </a:lnTo>
                  <a:lnTo>
                    <a:pt x="1" y="187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6"/>
                  </a:lnTo>
                  <a:lnTo>
                    <a:pt x="33" y="192"/>
                  </a:lnTo>
                  <a:lnTo>
                    <a:pt x="46" y="173"/>
                  </a:lnTo>
                  <a:lnTo>
                    <a:pt x="64" y="147"/>
                  </a:lnTo>
                  <a:lnTo>
                    <a:pt x="88" y="123"/>
                  </a:lnTo>
                  <a:lnTo>
                    <a:pt x="112" y="97"/>
                  </a:lnTo>
                  <a:lnTo>
                    <a:pt x="138" y="76"/>
                  </a:lnTo>
                  <a:lnTo>
                    <a:pt x="162" y="62"/>
                  </a:lnTo>
                  <a:lnTo>
                    <a:pt x="188" y="58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9" name="Freeform 467">
              <a:extLst>
                <a:ext uri="{FF2B5EF4-FFF2-40B4-BE49-F238E27FC236}">
                  <a16:creationId xmlns:a16="http://schemas.microsoft.com/office/drawing/2014/main" id="{3E06634A-C838-41CC-A9EB-77F9E95E4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3763"/>
              <a:ext cx="328" cy="275"/>
            </a:xfrm>
            <a:custGeom>
              <a:avLst/>
              <a:gdLst>
                <a:gd name="T0" fmla="*/ 111 w 328"/>
                <a:gd name="T1" fmla="*/ 263 h 275"/>
                <a:gd name="T2" fmla="*/ 98 w 328"/>
                <a:gd name="T3" fmla="*/ 259 h 275"/>
                <a:gd name="T4" fmla="*/ 83 w 328"/>
                <a:gd name="T5" fmla="*/ 256 h 275"/>
                <a:gd name="T6" fmla="*/ 67 w 328"/>
                <a:gd name="T7" fmla="*/ 250 h 275"/>
                <a:gd name="T8" fmla="*/ 51 w 328"/>
                <a:gd name="T9" fmla="*/ 245 h 275"/>
                <a:gd name="T10" fmla="*/ 34 w 328"/>
                <a:gd name="T11" fmla="*/ 236 h 275"/>
                <a:gd name="T12" fmla="*/ 20 w 328"/>
                <a:gd name="T13" fmla="*/ 229 h 275"/>
                <a:gd name="T14" fmla="*/ 7 w 328"/>
                <a:gd name="T15" fmla="*/ 217 h 275"/>
                <a:gd name="T16" fmla="*/ 0 w 328"/>
                <a:gd name="T17" fmla="*/ 206 h 275"/>
                <a:gd name="T18" fmla="*/ 11 w 328"/>
                <a:gd name="T19" fmla="*/ 209 h 275"/>
                <a:gd name="T20" fmla="*/ 30 w 328"/>
                <a:gd name="T21" fmla="*/ 212 h 275"/>
                <a:gd name="T22" fmla="*/ 53 w 328"/>
                <a:gd name="T23" fmla="*/ 210 h 275"/>
                <a:gd name="T24" fmla="*/ 79 w 328"/>
                <a:gd name="T25" fmla="*/ 210 h 275"/>
                <a:gd name="T26" fmla="*/ 103 w 328"/>
                <a:gd name="T27" fmla="*/ 206 h 275"/>
                <a:gd name="T28" fmla="*/ 126 w 328"/>
                <a:gd name="T29" fmla="*/ 202 h 275"/>
                <a:gd name="T30" fmla="*/ 145 w 328"/>
                <a:gd name="T31" fmla="*/ 196 h 275"/>
                <a:gd name="T32" fmla="*/ 158 w 328"/>
                <a:gd name="T33" fmla="*/ 190 h 275"/>
                <a:gd name="T34" fmla="*/ 167 w 328"/>
                <a:gd name="T35" fmla="*/ 178 h 275"/>
                <a:gd name="T36" fmla="*/ 180 w 328"/>
                <a:gd name="T37" fmla="*/ 164 h 275"/>
                <a:gd name="T38" fmla="*/ 193 w 328"/>
                <a:gd name="T39" fmla="*/ 145 h 275"/>
                <a:gd name="T40" fmla="*/ 206 w 328"/>
                <a:gd name="T41" fmla="*/ 127 h 275"/>
                <a:gd name="T42" fmla="*/ 216 w 328"/>
                <a:gd name="T43" fmla="*/ 104 h 275"/>
                <a:gd name="T44" fmla="*/ 221 w 328"/>
                <a:gd name="T45" fmla="*/ 82 h 275"/>
                <a:gd name="T46" fmla="*/ 223 w 328"/>
                <a:gd name="T47" fmla="*/ 60 h 275"/>
                <a:gd name="T48" fmla="*/ 217 w 328"/>
                <a:gd name="T49" fmla="*/ 40 h 275"/>
                <a:gd name="T50" fmla="*/ 221 w 328"/>
                <a:gd name="T51" fmla="*/ 39 h 275"/>
                <a:gd name="T52" fmla="*/ 229 w 328"/>
                <a:gd name="T53" fmla="*/ 36 h 275"/>
                <a:gd name="T54" fmla="*/ 236 w 328"/>
                <a:gd name="T55" fmla="*/ 30 h 275"/>
                <a:gd name="T56" fmla="*/ 243 w 328"/>
                <a:gd name="T57" fmla="*/ 26 h 275"/>
                <a:gd name="T58" fmla="*/ 256 w 328"/>
                <a:gd name="T59" fmla="*/ 13 h 275"/>
                <a:gd name="T60" fmla="*/ 262 w 328"/>
                <a:gd name="T61" fmla="*/ 1 h 275"/>
                <a:gd name="T62" fmla="*/ 268 w 328"/>
                <a:gd name="T63" fmla="*/ 0 h 275"/>
                <a:gd name="T64" fmla="*/ 278 w 328"/>
                <a:gd name="T65" fmla="*/ 3 h 275"/>
                <a:gd name="T66" fmla="*/ 288 w 328"/>
                <a:gd name="T67" fmla="*/ 6 h 275"/>
                <a:gd name="T68" fmla="*/ 299 w 328"/>
                <a:gd name="T69" fmla="*/ 14 h 275"/>
                <a:gd name="T70" fmla="*/ 308 w 328"/>
                <a:gd name="T71" fmla="*/ 22 h 275"/>
                <a:gd name="T72" fmla="*/ 318 w 328"/>
                <a:gd name="T73" fmla="*/ 33 h 275"/>
                <a:gd name="T74" fmla="*/ 324 w 328"/>
                <a:gd name="T75" fmla="*/ 43 h 275"/>
                <a:gd name="T76" fmla="*/ 328 w 328"/>
                <a:gd name="T77" fmla="*/ 56 h 275"/>
                <a:gd name="T78" fmla="*/ 328 w 328"/>
                <a:gd name="T79" fmla="*/ 69 h 275"/>
                <a:gd name="T80" fmla="*/ 328 w 328"/>
                <a:gd name="T81" fmla="*/ 89 h 275"/>
                <a:gd name="T82" fmla="*/ 327 w 328"/>
                <a:gd name="T83" fmla="*/ 109 h 275"/>
                <a:gd name="T84" fmla="*/ 325 w 328"/>
                <a:gd name="T85" fmla="*/ 134 h 275"/>
                <a:gd name="T86" fmla="*/ 319 w 328"/>
                <a:gd name="T87" fmla="*/ 154 h 275"/>
                <a:gd name="T88" fmla="*/ 314 w 328"/>
                <a:gd name="T89" fmla="*/ 174 h 275"/>
                <a:gd name="T90" fmla="*/ 305 w 328"/>
                <a:gd name="T91" fmla="*/ 190 h 275"/>
                <a:gd name="T92" fmla="*/ 295 w 328"/>
                <a:gd name="T93" fmla="*/ 203 h 275"/>
                <a:gd name="T94" fmla="*/ 279 w 328"/>
                <a:gd name="T95" fmla="*/ 210 h 275"/>
                <a:gd name="T96" fmla="*/ 262 w 328"/>
                <a:gd name="T97" fmla="*/ 220 h 275"/>
                <a:gd name="T98" fmla="*/ 243 w 328"/>
                <a:gd name="T99" fmla="*/ 230 h 275"/>
                <a:gd name="T100" fmla="*/ 226 w 328"/>
                <a:gd name="T101" fmla="*/ 242 h 275"/>
                <a:gd name="T102" fmla="*/ 208 w 328"/>
                <a:gd name="T103" fmla="*/ 249 h 275"/>
                <a:gd name="T104" fmla="*/ 196 w 328"/>
                <a:gd name="T105" fmla="*/ 258 h 275"/>
                <a:gd name="T106" fmla="*/ 187 w 328"/>
                <a:gd name="T107" fmla="*/ 263 h 275"/>
                <a:gd name="T108" fmla="*/ 184 w 328"/>
                <a:gd name="T109" fmla="*/ 266 h 275"/>
                <a:gd name="T110" fmla="*/ 167 w 328"/>
                <a:gd name="T111" fmla="*/ 242 h 275"/>
                <a:gd name="T112" fmla="*/ 157 w 328"/>
                <a:gd name="T113" fmla="*/ 275 h 275"/>
                <a:gd name="T114" fmla="*/ 111 w 328"/>
                <a:gd name="T115" fmla="*/ 263 h 2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"/>
                <a:gd name="T175" fmla="*/ 0 h 275"/>
                <a:gd name="T176" fmla="*/ 328 w 328"/>
                <a:gd name="T177" fmla="*/ 275 h 2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" h="275">
                  <a:moveTo>
                    <a:pt x="111" y="263"/>
                  </a:moveTo>
                  <a:lnTo>
                    <a:pt x="98" y="259"/>
                  </a:lnTo>
                  <a:lnTo>
                    <a:pt x="83" y="256"/>
                  </a:lnTo>
                  <a:lnTo>
                    <a:pt x="67" y="250"/>
                  </a:lnTo>
                  <a:lnTo>
                    <a:pt x="51" y="245"/>
                  </a:lnTo>
                  <a:lnTo>
                    <a:pt x="34" y="236"/>
                  </a:lnTo>
                  <a:lnTo>
                    <a:pt x="20" y="229"/>
                  </a:lnTo>
                  <a:lnTo>
                    <a:pt x="7" y="217"/>
                  </a:lnTo>
                  <a:lnTo>
                    <a:pt x="0" y="206"/>
                  </a:lnTo>
                  <a:lnTo>
                    <a:pt x="11" y="209"/>
                  </a:lnTo>
                  <a:lnTo>
                    <a:pt x="30" y="212"/>
                  </a:lnTo>
                  <a:lnTo>
                    <a:pt x="53" y="210"/>
                  </a:lnTo>
                  <a:lnTo>
                    <a:pt x="79" y="210"/>
                  </a:lnTo>
                  <a:lnTo>
                    <a:pt x="103" y="206"/>
                  </a:lnTo>
                  <a:lnTo>
                    <a:pt x="126" y="202"/>
                  </a:lnTo>
                  <a:lnTo>
                    <a:pt x="145" y="196"/>
                  </a:lnTo>
                  <a:lnTo>
                    <a:pt x="158" y="190"/>
                  </a:lnTo>
                  <a:lnTo>
                    <a:pt x="167" y="178"/>
                  </a:lnTo>
                  <a:lnTo>
                    <a:pt x="180" y="164"/>
                  </a:lnTo>
                  <a:lnTo>
                    <a:pt x="193" y="145"/>
                  </a:lnTo>
                  <a:lnTo>
                    <a:pt x="206" y="127"/>
                  </a:lnTo>
                  <a:lnTo>
                    <a:pt x="216" y="104"/>
                  </a:lnTo>
                  <a:lnTo>
                    <a:pt x="221" y="82"/>
                  </a:lnTo>
                  <a:lnTo>
                    <a:pt x="223" y="60"/>
                  </a:lnTo>
                  <a:lnTo>
                    <a:pt x="217" y="40"/>
                  </a:lnTo>
                  <a:lnTo>
                    <a:pt x="221" y="39"/>
                  </a:lnTo>
                  <a:lnTo>
                    <a:pt x="229" y="36"/>
                  </a:lnTo>
                  <a:lnTo>
                    <a:pt x="236" y="30"/>
                  </a:lnTo>
                  <a:lnTo>
                    <a:pt x="243" y="26"/>
                  </a:lnTo>
                  <a:lnTo>
                    <a:pt x="256" y="13"/>
                  </a:lnTo>
                  <a:lnTo>
                    <a:pt x="262" y="1"/>
                  </a:lnTo>
                  <a:lnTo>
                    <a:pt x="268" y="0"/>
                  </a:lnTo>
                  <a:lnTo>
                    <a:pt x="278" y="3"/>
                  </a:lnTo>
                  <a:lnTo>
                    <a:pt x="288" y="6"/>
                  </a:lnTo>
                  <a:lnTo>
                    <a:pt x="299" y="14"/>
                  </a:lnTo>
                  <a:lnTo>
                    <a:pt x="308" y="22"/>
                  </a:lnTo>
                  <a:lnTo>
                    <a:pt x="318" y="33"/>
                  </a:lnTo>
                  <a:lnTo>
                    <a:pt x="324" y="43"/>
                  </a:lnTo>
                  <a:lnTo>
                    <a:pt x="328" y="56"/>
                  </a:lnTo>
                  <a:lnTo>
                    <a:pt x="328" y="69"/>
                  </a:lnTo>
                  <a:lnTo>
                    <a:pt x="328" y="89"/>
                  </a:lnTo>
                  <a:lnTo>
                    <a:pt x="327" y="109"/>
                  </a:lnTo>
                  <a:lnTo>
                    <a:pt x="325" y="134"/>
                  </a:lnTo>
                  <a:lnTo>
                    <a:pt x="319" y="154"/>
                  </a:lnTo>
                  <a:lnTo>
                    <a:pt x="314" y="174"/>
                  </a:lnTo>
                  <a:lnTo>
                    <a:pt x="305" y="190"/>
                  </a:lnTo>
                  <a:lnTo>
                    <a:pt x="295" y="203"/>
                  </a:lnTo>
                  <a:lnTo>
                    <a:pt x="279" y="210"/>
                  </a:lnTo>
                  <a:lnTo>
                    <a:pt x="262" y="220"/>
                  </a:lnTo>
                  <a:lnTo>
                    <a:pt x="243" y="230"/>
                  </a:lnTo>
                  <a:lnTo>
                    <a:pt x="226" y="242"/>
                  </a:lnTo>
                  <a:lnTo>
                    <a:pt x="208" y="249"/>
                  </a:lnTo>
                  <a:lnTo>
                    <a:pt x="196" y="258"/>
                  </a:lnTo>
                  <a:lnTo>
                    <a:pt x="187" y="263"/>
                  </a:lnTo>
                  <a:lnTo>
                    <a:pt x="184" y="266"/>
                  </a:lnTo>
                  <a:lnTo>
                    <a:pt x="167" y="242"/>
                  </a:lnTo>
                  <a:lnTo>
                    <a:pt x="157" y="275"/>
                  </a:lnTo>
                  <a:lnTo>
                    <a:pt x="111" y="263"/>
                  </a:lnTo>
                  <a:close/>
                </a:path>
              </a:pathLst>
            </a:custGeom>
            <a:solidFill>
              <a:srgbClr val="D9000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0" name="Freeform 468">
              <a:extLst>
                <a:ext uri="{FF2B5EF4-FFF2-40B4-BE49-F238E27FC236}">
                  <a16:creationId xmlns:a16="http://schemas.microsoft.com/office/drawing/2014/main" id="{F0C40804-FD89-4BD5-988C-4A867FD16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3764"/>
              <a:ext cx="268" cy="247"/>
            </a:xfrm>
            <a:custGeom>
              <a:avLst/>
              <a:gdLst>
                <a:gd name="T0" fmla="*/ 0 w 268"/>
                <a:gd name="T1" fmla="*/ 216 h 247"/>
                <a:gd name="T2" fmla="*/ 6 w 268"/>
                <a:gd name="T3" fmla="*/ 222 h 247"/>
                <a:gd name="T4" fmla="*/ 17 w 268"/>
                <a:gd name="T5" fmla="*/ 228 h 247"/>
                <a:gd name="T6" fmla="*/ 29 w 268"/>
                <a:gd name="T7" fmla="*/ 232 h 247"/>
                <a:gd name="T8" fmla="*/ 43 w 268"/>
                <a:gd name="T9" fmla="*/ 236 h 247"/>
                <a:gd name="T10" fmla="*/ 58 w 268"/>
                <a:gd name="T11" fmla="*/ 239 h 247"/>
                <a:gd name="T12" fmla="*/ 74 w 268"/>
                <a:gd name="T13" fmla="*/ 242 h 247"/>
                <a:gd name="T14" fmla="*/ 86 w 268"/>
                <a:gd name="T15" fmla="*/ 244 h 247"/>
                <a:gd name="T16" fmla="*/ 101 w 268"/>
                <a:gd name="T17" fmla="*/ 247 h 247"/>
                <a:gd name="T18" fmla="*/ 131 w 268"/>
                <a:gd name="T19" fmla="*/ 213 h 247"/>
                <a:gd name="T20" fmla="*/ 151 w 268"/>
                <a:gd name="T21" fmla="*/ 236 h 247"/>
                <a:gd name="T22" fmla="*/ 167 w 268"/>
                <a:gd name="T23" fmla="*/ 228 h 247"/>
                <a:gd name="T24" fmla="*/ 183 w 268"/>
                <a:gd name="T25" fmla="*/ 219 h 247"/>
                <a:gd name="T26" fmla="*/ 197 w 268"/>
                <a:gd name="T27" fmla="*/ 211 h 247"/>
                <a:gd name="T28" fmla="*/ 212 w 268"/>
                <a:gd name="T29" fmla="*/ 202 h 247"/>
                <a:gd name="T30" fmla="*/ 223 w 268"/>
                <a:gd name="T31" fmla="*/ 193 h 247"/>
                <a:gd name="T32" fmla="*/ 233 w 268"/>
                <a:gd name="T33" fmla="*/ 185 h 247"/>
                <a:gd name="T34" fmla="*/ 241 w 268"/>
                <a:gd name="T35" fmla="*/ 177 h 247"/>
                <a:gd name="T36" fmla="*/ 246 w 268"/>
                <a:gd name="T37" fmla="*/ 172 h 247"/>
                <a:gd name="T38" fmla="*/ 248 w 268"/>
                <a:gd name="T39" fmla="*/ 163 h 247"/>
                <a:gd name="T40" fmla="*/ 252 w 268"/>
                <a:gd name="T41" fmla="*/ 150 h 247"/>
                <a:gd name="T42" fmla="*/ 256 w 268"/>
                <a:gd name="T43" fmla="*/ 133 h 247"/>
                <a:gd name="T44" fmla="*/ 261 w 268"/>
                <a:gd name="T45" fmla="*/ 116 h 247"/>
                <a:gd name="T46" fmla="*/ 264 w 268"/>
                <a:gd name="T47" fmla="*/ 97 h 247"/>
                <a:gd name="T48" fmla="*/ 267 w 268"/>
                <a:gd name="T49" fmla="*/ 80 h 247"/>
                <a:gd name="T50" fmla="*/ 268 w 268"/>
                <a:gd name="T51" fmla="*/ 67 h 247"/>
                <a:gd name="T52" fmla="*/ 268 w 268"/>
                <a:gd name="T53" fmla="*/ 58 h 247"/>
                <a:gd name="T54" fmla="*/ 264 w 268"/>
                <a:gd name="T55" fmla="*/ 49 h 247"/>
                <a:gd name="T56" fmla="*/ 261 w 268"/>
                <a:gd name="T57" fmla="*/ 42 h 247"/>
                <a:gd name="T58" fmla="*/ 255 w 268"/>
                <a:gd name="T59" fmla="*/ 33 h 247"/>
                <a:gd name="T60" fmla="*/ 251 w 268"/>
                <a:gd name="T61" fmla="*/ 26 h 247"/>
                <a:gd name="T62" fmla="*/ 243 w 268"/>
                <a:gd name="T63" fmla="*/ 18 h 247"/>
                <a:gd name="T64" fmla="*/ 238 w 268"/>
                <a:gd name="T65" fmla="*/ 10 h 247"/>
                <a:gd name="T66" fmla="*/ 231 w 268"/>
                <a:gd name="T67" fmla="*/ 5 h 247"/>
                <a:gd name="T68" fmla="*/ 225 w 268"/>
                <a:gd name="T69" fmla="*/ 0 h 247"/>
                <a:gd name="T70" fmla="*/ 223 w 268"/>
                <a:gd name="T71" fmla="*/ 12 h 247"/>
                <a:gd name="T72" fmla="*/ 213 w 268"/>
                <a:gd name="T73" fmla="*/ 26 h 247"/>
                <a:gd name="T74" fmla="*/ 205 w 268"/>
                <a:gd name="T75" fmla="*/ 31 h 247"/>
                <a:gd name="T76" fmla="*/ 197 w 268"/>
                <a:gd name="T77" fmla="*/ 36 h 247"/>
                <a:gd name="T78" fmla="*/ 189 w 268"/>
                <a:gd name="T79" fmla="*/ 38 h 247"/>
                <a:gd name="T80" fmla="*/ 180 w 268"/>
                <a:gd name="T81" fmla="*/ 39 h 247"/>
                <a:gd name="T82" fmla="*/ 182 w 268"/>
                <a:gd name="T83" fmla="*/ 61 h 247"/>
                <a:gd name="T84" fmla="*/ 179 w 268"/>
                <a:gd name="T85" fmla="*/ 85 h 247"/>
                <a:gd name="T86" fmla="*/ 170 w 268"/>
                <a:gd name="T87" fmla="*/ 110 h 247"/>
                <a:gd name="T88" fmla="*/ 159 w 268"/>
                <a:gd name="T89" fmla="*/ 134 h 247"/>
                <a:gd name="T90" fmla="*/ 144 w 268"/>
                <a:gd name="T91" fmla="*/ 153 h 247"/>
                <a:gd name="T92" fmla="*/ 128 w 268"/>
                <a:gd name="T93" fmla="*/ 170 h 247"/>
                <a:gd name="T94" fmla="*/ 112 w 268"/>
                <a:gd name="T95" fmla="*/ 180 h 247"/>
                <a:gd name="T96" fmla="*/ 99 w 268"/>
                <a:gd name="T97" fmla="*/ 186 h 247"/>
                <a:gd name="T98" fmla="*/ 86 w 268"/>
                <a:gd name="T99" fmla="*/ 186 h 247"/>
                <a:gd name="T100" fmla="*/ 76 w 268"/>
                <a:gd name="T101" fmla="*/ 190 h 247"/>
                <a:gd name="T102" fmla="*/ 66 w 268"/>
                <a:gd name="T103" fmla="*/ 195 h 247"/>
                <a:gd name="T104" fmla="*/ 58 w 268"/>
                <a:gd name="T105" fmla="*/ 201 h 247"/>
                <a:gd name="T106" fmla="*/ 45 w 268"/>
                <a:gd name="T107" fmla="*/ 205 h 247"/>
                <a:gd name="T108" fmla="*/ 33 w 268"/>
                <a:gd name="T109" fmla="*/ 211 h 247"/>
                <a:gd name="T110" fmla="*/ 17 w 268"/>
                <a:gd name="T111" fmla="*/ 213 h 247"/>
                <a:gd name="T112" fmla="*/ 0 w 268"/>
                <a:gd name="T113" fmla="*/ 216 h 2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247"/>
                <a:gd name="T173" fmla="*/ 268 w 268"/>
                <a:gd name="T174" fmla="*/ 247 h 2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247">
                  <a:moveTo>
                    <a:pt x="0" y="216"/>
                  </a:moveTo>
                  <a:lnTo>
                    <a:pt x="6" y="222"/>
                  </a:lnTo>
                  <a:lnTo>
                    <a:pt x="17" y="228"/>
                  </a:lnTo>
                  <a:lnTo>
                    <a:pt x="29" y="232"/>
                  </a:lnTo>
                  <a:lnTo>
                    <a:pt x="43" y="236"/>
                  </a:lnTo>
                  <a:lnTo>
                    <a:pt x="58" y="239"/>
                  </a:lnTo>
                  <a:lnTo>
                    <a:pt x="74" y="242"/>
                  </a:lnTo>
                  <a:lnTo>
                    <a:pt x="86" y="244"/>
                  </a:lnTo>
                  <a:lnTo>
                    <a:pt x="101" y="247"/>
                  </a:lnTo>
                  <a:lnTo>
                    <a:pt x="131" y="213"/>
                  </a:lnTo>
                  <a:lnTo>
                    <a:pt x="151" y="236"/>
                  </a:lnTo>
                  <a:lnTo>
                    <a:pt x="167" y="228"/>
                  </a:lnTo>
                  <a:lnTo>
                    <a:pt x="183" y="219"/>
                  </a:lnTo>
                  <a:lnTo>
                    <a:pt x="197" y="211"/>
                  </a:lnTo>
                  <a:lnTo>
                    <a:pt x="212" y="202"/>
                  </a:lnTo>
                  <a:lnTo>
                    <a:pt x="223" y="193"/>
                  </a:lnTo>
                  <a:lnTo>
                    <a:pt x="233" y="185"/>
                  </a:lnTo>
                  <a:lnTo>
                    <a:pt x="241" y="177"/>
                  </a:lnTo>
                  <a:lnTo>
                    <a:pt x="246" y="172"/>
                  </a:lnTo>
                  <a:lnTo>
                    <a:pt x="248" y="163"/>
                  </a:lnTo>
                  <a:lnTo>
                    <a:pt x="252" y="150"/>
                  </a:lnTo>
                  <a:lnTo>
                    <a:pt x="256" y="133"/>
                  </a:lnTo>
                  <a:lnTo>
                    <a:pt x="261" y="116"/>
                  </a:lnTo>
                  <a:lnTo>
                    <a:pt x="264" y="97"/>
                  </a:lnTo>
                  <a:lnTo>
                    <a:pt x="267" y="80"/>
                  </a:lnTo>
                  <a:lnTo>
                    <a:pt x="268" y="67"/>
                  </a:lnTo>
                  <a:lnTo>
                    <a:pt x="268" y="58"/>
                  </a:lnTo>
                  <a:lnTo>
                    <a:pt x="264" y="49"/>
                  </a:lnTo>
                  <a:lnTo>
                    <a:pt x="261" y="42"/>
                  </a:lnTo>
                  <a:lnTo>
                    <a:pt x="255" y="33"/>
                  </a:lnTo>
                  <a:lnTo>
                    <a:pt x="251" y="26"/>
                  </a:lnTo>
                  <a:lnTo>
                    <a:pt x="243" y="18"/>
                  </a:lnTo>
                  <a:lnTo>
                    <a:pt x="238" y="10"/>
                  </a:lnTo>
                  <a:lnTo>
                    <a:pt x="231" y="5"/>
                  </a:lnTo>
                  <a:lnTo>
                    <a:pt x="225" y="0"/>
                  </a:lnTo>
                  <a:lnTo>
                    <a:pt x="223" y="12"/>
                  </a:lnTo>
                  <a:lnTo>
                    <a:pt x="213" y="26"/>
                  </a:lnTo>
                  <a:lnTo>
                    <a:pt x="205" y="31"/>
                  </a:lnTo>
                  <a:lnTo>
                    <a:pt x="197" y="36"/>
                  </a:lnTo>
                  <a:lnTo>
                    <a:pt x="189" y="38"/>
                  </a:lnTo>
                  <a:lnTo>
                    <a:pt x="180" y="39"/>
                  </a:lnTo>
                  <a:lnTo>
                    <a:pt x="182" y="61"/>
                  </a:lnTo>
                  <a:lnTo>
                    <a:pt x="179" y="85"/>
                  </a:lnTo>
                  <a:lnTo>
                    <a:pt x="170" y="110"/>
                  </a:lnTo>
                  <a:lnTo>
                    <a:pt x="159" y="134"/>
                  </a:lnTo>
                  <a:lnTo>
                    <a:pt x="144" y="153"/>
                  </a:lnTo>
                  <a:lnTo>
                    <a:pt x="128" y="170"/>
                  </a:lnTo>
                  <a:lnTo>
                    <a:pt x="112" y="180"/>
                  </a:lnTo>
                  <a:lnTo>
                    <a:pt x="99" y="186"/>
                  </a:lnTo>
                  <a:lnTo>
                    <a:pt x="86" y="186"/>
                  </a:lnTo>
                  <a:lnTo>
                    <a:pt x="76" y="190"/>
                  </a:lnTo>
                  <a:lnTo>
                    <a:pt x="66" y="195"/>
                  </a:lnTo>
                  <a:lnTo>
                    <a:pt x="58" y="201"/>
                  </a:lnTo>
                  <a:lnTo>
                    <a:pt x="45" y="205"/>
                  </a:lnTo>
                  <a:lnTo>
                    <a:pt x="33" y="211"/>
                  </a:lnTo>
                  <a:lnTo>
                    <a:pt x="17" y="213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1" name="Freeform 469">
              <a:extLst>
                <a:ext uri="{FF2B5EF4-FFF2-40B4-BE49-F238E27FC236}">
                  <a16:creationId xmlns:a16="http://schemas.microsoft.com/office/drawing/2014/main" id="{00DCF346-05D5-4CFB-AC17-7BAF00C4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3789"/>
              <a:ext cx="251" cy="193"/>
            </a:xfrm>
            <a:custGeom>
              <a:avLst/>
              <a:gdLst>
                <a:gd name="T0" fmla="*/ 209 w 251"/>
                <a:gd name="T1" fmla="*/ 0 h 193"/>
                <a:gd name="T2" fmla="*/ 216 w 251"/>
                <a:gd name="T3" fmla="*/ 1 h 193"/>
                <a:gd name="T4" fmla="*/ 225 w 251"/>
                <a:gd name="T5" fmla="*/ 7 h 193"/>
                <a:gd name="T6" fmla="*/ 233 w 251"/>
                <a:gd name="T7" fmla="*/ 16 h 193"/>
                <a:gd name="T8" fmla="*/ 242 w 251"/>
                <a:gd name="T9" fmla="*/ 29 h 193"/>
                <a:gd name="T10" fmla="*/ 248 w 251"/>
                <a:gd name="T11" fmla="*/ 40 h 193"/>
                <a:gd name="T12" fmla="*/ 251 w 251"/>
                <a:gd name="T13" fmla="*/ 55 h 193"/>
                <a:gd name="T14" fmla="*/ 251 w 251"/>
                <a:gd name="T15" fmla="*/ 68 h 193"/>
                <a:gd name="T16" fmla="*/ 246 w 251"/>
                <a:gd name="T17" fmla="*/ 80 h 193"/>
                <a:gd name="T18" fmla="*/ 236 w 251"/>
                <a:gd name="T19" fmla="*/ 93 h 193"/>
                <a:gd name="T20" fmla="*/ 225 w 251"/>
                <a:gd name="T21" fmla="*/ 111 h 193"/>
                <a:gd name="T22" fmla="*/ 212 w 251"/>
                <a:gd name="T23" fmla="*/ 128 h 193"/>
                <a:gd name="T24" fmla="*/ 200 w 251"/>
                <a:gd name="T25" fmla="*/ 147 h 193"/>
                <a:gd name="T26" fmla="*/ 183 w 251"/>
                <a:gd name="T27" fmla="*/ 163 h 193"/>
                <a:gd name="T28" fmla="*/ 167 w 251"/>
                <a:gd name="T29" fmla="*/ 176 h 193"/>
                <a:gd name="T30" fmla="*/ 148 w 251"/>
                <a:gd name="T31" fmla="*/ 184 h 193"/>
                <a:gd name="T32" fmla="*/ 130 w 251"/>
                <a:gd name="T33" fmla="*/ 188 h 193"/>
                <a:gd name="T34" fmla="*/ 108 w 251"/>
                <a:gd name="T35" fmla="*/ 187 h 193"/>
                <a:gd name="T36" fmla="*/ 88 w 251"/>
                <a:gd name="T37" fmla="*/ 190 h 193"/>
                <a:gd name="T38" fmla="*/ 69 w 251"/>
                <a:gd name="T39" fmla="*/ 191 h 193"/>
                <a:gd name="T40" fmla="*/ 53 w 251"/>
                <a:gd name="T41" fmla="*/ 193 h 193"/>
                <a:gd name="T42" fmla="*/ 36 w 251"/>
                <a:gd name="T43" fmla="*/ 191 h 193"/>
                <a:gd name="T44" fmla="*/ 23 w 251"/>
                <a:gd name="T45" fmla="*/ 187 h 193"/>
                <a:gd name="T46" fmla="*/ 10 w 251"/>
                <a:gd name="T47" fmla="*/ 178 h 193"/>
                <a:gd name="T48" fmla="*/ 0 w 251"/>
                <a:gd name="T49" fmla="*/ 167 h 193"/>
                <a:gd name="T50" fmla="*/ 19 w 251"/>
                <a:gd name="T51" fmla="*/ 165 h 193"/>
                <a:gd name="T52" fmla="*/ 46 w 251"/>
                <a:gd name="T53" fmla="*/ 161 h 193"/>
                <a:gd name="T54" fmla="*/ 76 w 251"/>
                <a:gd name="T55" fmla="*/ 152 h 193"/>
                <a:gd name="T56" fmla="*/ 108 w 251"/>
                <a:gd name="T57" fmla="*/ 140 h 193"/>
                <a:gd name="T58" fmla="*/ 135 w 251"/>
                <a:gd name="T59" fmla="*/ 122 h 193"/>
                <a:gd name="T60" fmla="*/ 160 w 251"/>
                <a:gd name="T61" fmla="*/ 101 h 193"/>
                <a:gd name="T62" fmla="*/ 176 w 251"/>
                <a:gd name="T63" fmla="*/ 75 h 193"/>
                <a:gd name="T64" fmla="*/ 183 w 251"/>
                <a:gd name="T65" fmla="*/ 46 h 193"/>
                <a:gd name="T66" fmla="*/ 183 w 251"/>
                <a:gd name="T67" fmla="*/ 50 h 193"/>
                <a:gd name="T68" fmla="*/ 184 w 251"/>
                <a:gd name="T69" fmla="*/ 59 h 193"/>
                <a:gd name="T70" fmla="*/ 183 w 251"/>
                <a:gd name="T71" fmla="*/ 68 h 193"/>
                <a:gd name="T72" fmla="*/ 182 w 251"/>
                <a:gd name="T73" fmla="*/ 80 h 193"/>
                <a:gd name="T74" fmla="*/ 176 w 251"/>
                <a:gd name="T75" fmla="*/ 92 h 193"/>
                <a:gd name="T76" fmla="*/ 171 w 251"/>
                <a:gd name="T77" fmla="*/ 104 h 193"/>
                <a:gd name="T78" fmla="*/ 164 w 251"/>
                <a:gd name="T79" fmla="*/ 114 h 193"/>
                <a:gd name="T80" fmla="*/ 158 w 251"/>
                <a:gd name="T81" fmla="*/ 124 h 193"/>
                <a:gd name="T82" fmla="*/ 170 w 251"/>
                <a:gd name="T83" fmla="*/ 112 h 193"/>
                <a:gd name="T84" fmla="*/ 183 w 251"/>
                <a:gd name="T85" fmla="*/ 101 h 193"/>
                <a:gd name="T86" fmla="*/ 193 w 251"/>
                <a:gd name="T87" fmla="*/ 88 h 193"/>
                <a:gd name="T88" fmla="*/ 203 w 251"/>
                <a:gd name="T89" fmla="*/ 75 h 193"/>
                <a:gd name="T90" fmla="*/ 209 w 251"/>
                <a:gd name="T91" fmla="*/ 57 h 193"/>
                <a:gd name="T92" fmla="*/ 212 w 251"/>
                <a:gd name="T93" fmla="*/ 40 h 193"/>
                <a:gd name="T94" fmla="*/ 212 w 251"/>
                <a:gd name="T95" fmla="*/ 20 h 193"/>
                <a:gd name="T96" fmla="*/ 209 w 251"/>
                <a:gd name="T97" fmla="*/ 0 h 1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1"/>
                <a:gd name="T148" fmla="*/ 0 h 193"/>
                <a:gd name="T149" fmla="*/ 251 w 251"/>
                <a:gd name="T150" fmla="*/ 193 h 1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1" h="193">
                  <a:moveTo>
                    <a:pt x="209" y="0"/>
                  </a:moveTo>
                  <a:lnTo>
                    <a:pt x="216" y="1"/>
                  </a:lnTo>
                  <a:lnTo>
                    <a:pt x="225" y="7"/>
                  </a:lnTo>
                  <a:lnTo>
                    <a:pt x="233" y="16"/>
                  </a:lnTo>
                  <a:lnTo>
                    <a:pt x="242" y="29"/>
                  </a:lnTo>
                  <a:lnTo>
                    <a:pt x="248" y="40"/>
                  </a:lnTo>
                  <a:lnTo>
                    <a:pt x="251" y="55"/>
                  </a:lnTo>
                  <a:lnTo>
                    <a:pt x="251" y="68"/>
                  </a:lnTo>
                  <a:lnTo>
                    <a:pt x="246" y="80"/>
                  </a:lnTo>
                  <a:lnTo>
                    <a:pt x="236" y="93"/>
                  </a:lnTo>
                  <a:lnTo>
                    <a:pt x="225" y="111"/>
                  </a:lnTo>
                  <a:lnTo>
                    <a:pt x="212" y="128"/>
                  </a:lnTo>
                  <a:lnTo>
                    <a:pt x="200" y="147"/>
                  </a:lnTo>
                  <a:lnTo>
                    <a:pt x="183" y="163"/>
                  </a:lnTo>
                  <a:lnTo>
                    <a:pt x="167" y="176"/>
                  </a:lnTo>
                  <a:lnTo>
                    <a:pt x="148" y="184"/>
                  </a:lnTo>
                  <a:lnTo>
                    <a:pt x="130" y="188"/>
                  </a:lnTo>
                  <a:lnTo>
                    <a:pt x="108" y="187"/>
                  </a:lnTo>
                  <a:lnTo>
                    <a:pt x="88" y="190"/>
                  </a:lnTo>
                  <a:lnTo>
                    <a:pt x="69" y="191"/>
                  </a:lnTo>
                  <a:lnTo>
                    <a:pt x="53" y="193"/>
                  </a:lnTo>
                  <a:lnTo>
                    <a:pt x="36" y="191"/>
                  </a:lnTo>
                  <a:lnTo>
                    <a:pt x="23" y="187"/>
                  </a:lnTo>
                  <a:lnTo>
                    <a:pt x="10" y="178"/>
                  </a:lnTo>
                  <a:lnTo>
                    <a:pt x="0" y="167"/>
                  </a:lnTo>
                  <a:lnTo>
                    <a:pt x="19" y="165"/>
                  </a:lnTo>
                  <a:lnTo>
                    <a:pt x="46" y="161"/>
                  </a:lnTo>
                  <a:lnTo>
                    <a:pt x="76" y="152"/>
                  </a:lnTo>
                  <a:lnTo>
                    <a:pt x="108" y="140"/>
                  </a:lnTo>
                  <a:lnTo>
                    <a:pt x="135" y="122"/>
                  </a:lnTo>
                  <a:lnTo>
                    <a:pt x="160" y="101"/>
                  </a:lnTo>
                  <a:lnTo>
                    <a:pt x="176" y="75"/>
                  </a:lnTo>
                  <a:lnTo>
                    <a:pt x="183" y="46"/>
                  </a:lnTo>
                  <a:lnTo>
                    <a:pt x="183" y="50"/>
                  </a:lnTo>
                  <a:lnTo>
                    <a:pt x="184" y="59"/>
                  </a:lnTo>
                  <a:lnTo>
                    <a:pt x="183" y="68"/>
                  </a:lnTo>
                  <a:lnTo>
                    <a:pt x="182" y="80"/>
                  </a:lnTo>
                  <a:lnTo>
                    <a:pt x="176" y="92"/>
                  </a:lnTo>
                  <a:lnTo>
                    <a:pt x="171" y="104"/>
                  </a:lnTo>
                  <a:lnTo>
                    <a:pt x="164" y="114"/>
                  </a:lnTo>
                  <a:lnTo>
                    <a:pt x="158" y="124"/>
                  </a:lnTo>
                  <a:lnTo>
                    <a:pt x="170" y="112"/>
                  </a:lnTo>
                  <a:lnTo>
                    <a:pt x="183" y="101"/>
                  </a:lnTo>
                  <a:lnTo>
                    <a:pt x="193" y="88"/>
                  </a:lnTo>
                  <a:lnTo>
                    <a:pt x="203" y="75"/>
                  </a:lnTo>
                  <a:lnTo>
                    <a:pt x="209" y="57"/>
                  </a:lnTo>
                  <a:lnTo>
                    <a:pt x="212" y="40"/>
                  </a:lnTo>
                  <a:lnTo>
                    <a:pt x="212" y="2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2" name="Freeform 470">
              <a:extLst>
                <a:ext uri="{FF2B5EF4-FFF2-40B4-BE49-F238E27FC236}">
                  <a16:creationId xmlns:a16="http://schemas.microsoft.com/office/drawing/2014/main" id="{8E78B032-CB1B-4E7A-A5F8-B428F85F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3821"/>
              <a:ext cx="293" cy="165"/>
            </a:xfrm>
            <a:custGeom>
              <a:avLst/>
              <a:gdLst>
                <a:gd name="T0" fmla="*/ 66 w 293"/>
                <a:gd name="T1" fmla="*/ 129 h 165"/>
                <a:gd name="T2" fmla="*/ 100 w 293"/>
                <a:gd name="T3" fmla="*/ 146 h 165"/>
                <a:gd name="T4" fmla="*/ 146 w 293"/>
                <a:gd name="T5" fmla="*/ 162 h 165"/>
                <a:gd name="T6" fmla="*/ 198 w 293"/>
                <a:gd name="T7" fmla="*/ 161 h 165"/>
                <a:gd name="T8" fmla="*/ 213 w 293"/>
                <a:gd name="T9" fmla="*/ 149 h 165"/>
                <a:gd name="T10" fmla="*/ 212 w 293"/>
                <a:gd name="T11" fmla="*/ 135 h 165"/>
                <a:gd name="T12" fmla="*/ 219 w 293"/>
                <a:gd name="T13" fmla="*/ 125 h 165"/>
                <a:gd name="T14" fmla="*/ 241 w 293"/>
                <a:gd name="T15" fmla="*/ 138 h 165"/>
                <a:gd name="T16" fmla="*/ 255 w 293"/>
                <a:gd name="T17" fmla="*/ 136 h 165"/>
                <a:gd name="T18" fmla="*/ 271 w 293"/>
                <a:gd name="T19" fmla="*/ 123 h 165"/>
                <a:gd name="T20" fmla="*/ 285 w 293"/>
                <a:gd name="T21" fmla="*/ 105 h 165"/>
                <a:gd name="T22" fmla="*/ 293 w 293"/>
                <a:gd name="T23" fmla="*/ 80 h 165"/>
                <a:gd name="T24" fmla="*/ 288 w 293"/>
                <a:gd name="T25" fmla="*/ 63 h 165"/>
                <a:gd name="T26" fmla="*/ 261 w 293"/>
                <a:gd name="T27" fmla="*/ 63 h 165"/>
                <a:gd name="T28" fmla="*/ 222 w 293"/>
                <a:gd name="T29" fmla="*/ 67 h 165"/>
                <a:gd name="T30" fmla="*/ 193 w 293"/>
                <a:gd name="T31" fmla="*/ 72 h 165"/>
                <a:gd name="T32" fmla="*/ 177 w 293"/>
                <a:gd name="T33" fmla="*/ 79 h 165"/>
                <a:gd name="T34" fmla="*/ 139 w 293"/>
                <a:gd name="T35" fmla="*/ 77 h 165"/>
                <a:gd name="T36" fmla="*/ 97 w 293"/>
                <a:gd name="T37" fmla="*/ 57 h 165"/>
                <a:gd name="T38" fmla="*/ 74 w 293"/>
                <a:gd name="T39" fmla="*/ 21 h 165"/>
                <a:gd name="T40" fmla="*/ 71 w 293"/>
                <a:gd name="T41" fmla="*/ 7 h 165"/>
                <a:gd name="T42" fmla="*/ 56 w 293"/>
                <a:gd name="T43" fmla="*/ 18 h 165"/>
                <a:gd name="T44" fmla="*/ 39 w 293"/>
                <a:gd name="T45" fmla="*/ 23 h 165"/>
                <a:gd name="T46" fmla="*/ 23 w 293"/>
                <a:gd name="T47" fmla="*/ 20 h 165"/>
                <a:gd name="T48" fmla="*/ 13 w 293"/>
                <a:gd name="T49" fmla="*/ 14 h 165"/>
                <a:gd name="T50" fmla="*/ 5 w 293"/>
                <a:gd name="T51" fmla="*/ 24 h 165"/>
                <a:gd name="T52" fmla="*/ 0 w 293"/>
                <a:gd name="T53" fmla="*/ 46 h 165"/>
                <a:gd name="T54" fmla="*/ 3 w 293"/>
                <a:gd name="T55" fmla="*/ 67 h 165"/>
                <a:gd name="T56" fmla="*/ 12 w 293"/>
                <a:gd name="T57" fmla="*/ 82 h 165"/>
                <a:gd name="T58" fmla="*/ 20 w 293"/>
                <a:gd name="T59" fmla="*/ 99 h 165"/>
                <a:gd name="T60" fmla="*/ 32 w 293"/>
                <a:gd name="T61" fmla="*/ 113 h 165"/>
                <a:gd name="T62" fmla="*/ 48 w 293"/>
                <a:gd name="T63" fmla="*/ 123 h 1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3"/>
                <a:gd name="T97" fmla="*/ 0 h 165"/>
                <a:gd name="T98" fmla="*/ 293 w 293"/>
                <a:gd name="T99" fmla="*/ 165 h 1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3" h="165">
                  <a:moveTo>
                    <a:pt x="59" y="125"/>
                  </a:moveTo>
                  <a:lnTo>
                    <a:pt x="66" y="129"/>
                  </a:lnTo>
                  <a:lnTo>
                    <a:pt x="81" y="138"/>
                  </a:lnTo>
                  <a:lnTo>
                    <a:pt x="100" y="146"/>
                  </a:lnTo>
                  <a:lnTo>
                    <a:pt x="123" y="156"/>
                  </a:lnTo>
                  <a:lnTo>
                    <a:pt x="146" y="162"/>
                  </a:lnTo>
                  <a:lnTo>
                    <a:pt x="172" y="165"/>
                  </a:lnTo>
                  <a:lnTo>
                    <a:pt x="198" y="161"/>
                  </a:lnTo>
                  <a:lnTo>
                    <a:pt x="223" y="151"/>
                  </a:lnTo>
                  <a:lnTo>
                    <a:pt x="213" y="149"/>
                  </a:lnTo>
                  <a:lnTo>
                    <a:pt x="211" y="145"/>
                  </a:lnTo>
                  <a:lnTo>
                    <a:pt x="212" y="135"/>
                  </a:lnTo>
                  <a:lnTo>
                    <a:pt x="215" y="128"/>
                  </a:lnTo>
                  <a:lnTo>
                    <a:pt x="219" y="125"/>
                  </a:lnTo>
                  <a:lnTo>
                    <a:pt x="229" y="132"/>
                  </a:lnTo>
                  <a:lnTo>
                    <a:pt x="241" y="138"/>
                  </a:lnTo>
                  <a:lnTo>
                    <a:pt x="252" y="141"/>
                  </a:lnTo>
                  <a:lnTo>
                    <a:pt x="255" y="136"/>
                  </a:lnTo>
                  <a:lnTo>
                    <a:pt x="264" y="132"/>
                  </a:lnTo>
                  <a:lnTo>
                    <a:pt x="271" y="123"/>
                  </a:lnTo>
                  <a:lnTo>
                    <a:pt x="280" y="116"/>
                  </a:lnTo>
                  <a:lnTo>
                    <a:pt x="285" y="105"/>
                  </a:lnTo>
                  <a:lnTo>
                    <a:pt x="291" y="93"/>
                  </a:lnTo>
                  <a:lnTo>
                    <a:pt x="293" y="80"/>
                  </a:lnTo>
                  <a:lnTo>
                    <a:pt x="291" y="67"/>
                  </a:lnTo>
                  <a:lnTo>
                    <a:pt x="288" y="63"/>
                  </a:lnTo>
                  <a:lnTo>
                    <a:pt x="277" y="63"/>
                  </a:lnTo>
                  <a:lnTo>
                    <a:pt x="261" y="63"/>
                  </a:lnTo>
                  <a:lnTo>
                    <a:pt x="242" y="66"/>
                  </a:lnTo>
                  <a:lnTo>
                    <a:pt x="222" y="67"/>
                  </a:lnTo>
                  <a:lnTo>
                    <a:pt x="206" y="70"/>
                  </a:lnTo>
                  <a:lnTo>
                    <a:pt x="193" y="72"/>
                  </a:lnTo>
                  <a:lnTo>
                    <a:pt x="190" y="73"/>
                  </a:lnTo>
                  <a:lnTo>
                    <a:pt x="177" y="79"/>
                  </a:lnTo>
                  <a:lnTo>
                    <a:pt x="160" y="80"/>
                  </a:lnTo>
                  <a:lnTo>
                    <a:pt x="139" y="77"/>
                  </a:lnTo>
                  <a:lnTo>
                    <a:pt x="117" y="70"/>
                  </a:lnTo>
                  <a:lnTo>
                    <a:pt x="97" y="57"/>
                  </a:lnTo>
                  <a:lnTo>
                    <a:pt x="82" y="41"/>
                  </a:lnTo>
                  <a:lnTo>
                    <a:pt x="74" y="21"/>
                  </a:lnTo>
                  <a:lnTo>
                    <a:pt x="77" y="0"/>
                  </a:lnTo>
                  <a:lnTo>
                    <a:pt x="71" y="7"/>
                  </a:lnTo>
                  <a:lnTo>
                    <a:pt x="65" y="14"/>
                  </a:lnTo>
                  <a:lnTo>
                    <a:pt x="56" y="18"/>
                  </a:lnTo>
                  <a:lnTo>
                    <a:pt x="49" y="23"/>
                  </a:lnTo>
                  <a:lnTo>
                    <a:pt x="39" y="23"/>
                  </a:lnTo>
                  <a:lnTo>
                    <a:pt x="32" y="23"/>
                  </a:lnTo>
                  <a:lnTo>
                    <a:pt x="23" y="20"/>
                  </a:lnTo>
                  <a:lnTo>
                    <a:pt x="19" y="17"/>
                  </a:lnTo>
                  <a:lnTo>
                    <a:pt x="13" y="14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36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3" y="67"/>
                  </a:lnTo>
                  <a:lnTo>
                    <a:pt x="7" y="76"/>
                  </a:lnTo>
                  <a:lnTo>
                    <a:pt x="12" y="82"/>
                  </a:lnTo>
                  <a:lnTo>
                    <a:pt x="16" y="90"/>
                  </a:lnTo>
                  <a:lnTo>
                    <a:pt x="20" y="99"/>
                  </a:lnTo>
                  <a:lnTo>
                    <a:pt x="26" y="108"/>
                  </a:lnTo>
                  <a:lnTo>
                    <a:pt x="32" y="113"/>
                  </a:lnTo>
                  <a:lnTo>
                    <a:pt x="41" y="120"/>
                  </a:lnTo>
                  <a:lnTo>
                    <a:pt x="48" y="123"/>
                  </a:lnTo>
                  <a:lnTo>
                    <a:pt x="59" y="125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3" name="Freeform 471">
              <a:extLst>
                <a:ext uri="{FF2B5EF4-FFF2-40B4-BE49-F238E27FC236}">
                  <a16:creationId xmlns:a16="http://schemas.microsoft.com/office/drawing/2014/main" id="{77DEEEFE-E1D4-477F-B247-968CA6BAE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3821"/>
              <a:ext cx="248" cy="144"/>
            </a:xfrm>
            <a:custGeom>
              <a:avLst/>
              <a:gdLst>
                <a:gd name="T0" fmla="*/ 35 w 248"/>
                <a:gd name="T1" fmla="*/ 0 h 144"/>
                <a:gd name="T2" fmla="*/ 32 w 248"/>
                <a:gd name="T3" fmla="*/ 7 h 144"/>
                <a:gd name="T4" fmla="*/ 29 w 248"/>
                <a:gd name="T5" fmla="*/ 14 h 144"/>
                <a:gd name="T6" fmla="*/ 24 w 248"/>
                <a:gd name="T7" fmla="*/ 21 h 144"/>
                <a:gd name="T8" fmla="*/ 22 w 248"/>
                <a:gd name="T9" fmla="*/ 30 h 144"/>
                <a:gd name="T10" fmla="*/ 13 w 248"/>
                <a:gd name="T11" fmla="*/ 38 h 144"/>
                <a:gd name="T12" fmla="*/ 0 w 248"/>
                <a:gd name="T13" fmla="*/ 43 h 144"/>
                <a:gd name="T14" fmla="*/ 6 w 248"/>
                <a:gd name="T15" fmla="*/ 59 h 144"/>
                <a:gd name="T16" fmla="*/ 16 w 248"/>
                <a:gd name="T17" fmla="*/ 76 h 144"/>
                <a:gd name="T18" fmla="*/ 27 w 248"/>
                <a:gd name="T19" fmla="*/ 92 h 144"/>
                <a:gd name="T20" fmla="*/ 45 w 248"/>
                <a:gd name="T21" fmla="*/ 109 h 144"/>
                <a:gd name="T22" fmla="*/ 62 w 248"/>
                <a:gd name="T23" fmla="*/ 122 h 144"/>
                <a:gd name="T24" fmla="*/ 84 w 248"/>
                <a:gd name="T25" fmla="*/ 133 h 144"/>
                <a:gd name="T26" fmla="*/ 105 w 248"/>
                <a:gd name="T27" fmla="*/ 141 h 144"/>
                <a:gd name="T28" fmla="*/ 131 w 248"/>
                <a:gd name="T29" fmla="*/ 144 h 144"/>
                <a:gd name="T30" fmla="*/ 121 w 248"/>
                <a:gd name="T31" fmla="*/ 138 h 144"/>
                <a:gd name="T32" fmla="*/ 111 w 248"/>
                <a:gd name="T33" fmla="*/ 133 h 144"/>
                <a:gd name="T34" fmla="*/ 102 w 248"/>
                <a:gd name="T35" fmla="*/ 128 h 144"/>
                <a:gd name="T36" fmla="*/ 94 w 248"/>
                <a:gd name="T37" fmla="*/ 123 h 144"/>
                <a:gd name="T38" fmla="*/ 79 w 248"/>
                <a:gd name="T39" fmla="*/ 110 h 144"/>
                <a:gd name="T40" fmla="*/ 71 w 248"/>
                <a:gd name="T41" fmla="*/ 99 h 144"/>
                <a:gd name="T42" fmla="*/ 79 w 248"/>
                <a:gd name="T43" fmla="*/ 103 h 144"/>
                <a:gd name="T44" fmla="*/ 92 w 248"/>
                <a:gd name="T45" fmla="*/ 108 h 144"/>
                <a:gd name="T46" fmla="*/ 107 w 248"/>
                <a:gd name="T47" fmla="*/ 110 h 144"/>
                <a:gd name="T48" fmla="*/ 122 w 248"/>
                <a:gd name="T49" fmla="*/ 113 h 144"/>
                <a:gd name="T50" fmla="*/ 137 w 248"/>
                <a:gd name="T51" fmla="*/ 112 h 144"/>
                <a:gd name="T52" fmla="*/ 151 w 248"/>
                <a:gd name="T53" fmla="*/ 110 h 144"/>
                <a:gd name="T54" fmla="*/ 164 w 248"/>
                <a:gd name="T55" fmla="*/ 106 h 144"/>
                <a:gd name="T56" fmla="*/ 177 w 248"/>
                <a:gd name="T57" fmla="*/ 99 h 144"/>
                <a:gd name="T58" fmla="*/ 184 w 248"/>
                <a:gd name="T59" fmla="*/ 90 h 144"/>
                <a:gd name="T60" fmla="*/ 193 w 248"/>
                <a:gd name="T61" fmla="*/ 89 h 144"/>
                <a:gd name="T62" fmla="*/ 197 w 248"/>
                <a:gd name="T63" fmla="*/ 87 h 144"/>
                <a:gd name="T64" fmla="*/ 203 w 248"/>
                <a:gd name="T65" fmla="*/ 92 h 144"/>
                <a:gd name="T66" fmla="*/ 207 w 248"/>
                <a:gd name="T67" fmla="*/ 102 h 144"/>
                <a:gd name="T68" fmla="*/ 205 w 248"/>
                <a:gd name="T69" fmla="*/ 110 h 144"/>
                <a:gd name="T70" fmla="*/ 212 w 248"/>
                <a:gd name="T71" fmla="*/ 105 h 144"/>
                <a:gd name="T72" fmla="*/ 220 w 248"/>
                <a:gd name="T73" fmla="*/ 99 h 144"/>
                <a:gd name="T74" fmla="*/ 229 w 248"/>
                <a:gd name="T75" fmla="*/ 93 h 144"/>
                <a:gd name="T76" fmla="*/ 238 w 248"/>
                <a:gd name="T77" fmla="*/ 89 h 144"/>
                <a:gd name="T78" fmla="*/ 243 w 248"/>
                <a:gd name="T79" fmla="*/ 80 h 144"/>
                <a:gd name="T80" fmla="*/ 248 w 248"/>
                <a:gd name="T81" fmla="*/ 73 h 144"/>
                <a:gd name="T82" fmla="*/ 248 w 248"/>
                <a:gd name="T83" fmla="*/ 64 h 144"/>
                <a:gd name="T84" fmla="*/ 246 w 248"/>
                <a:gd name="T85" fmla="*/ 54 h 144"/>
                <a:gd name="T86" fmla="*/ 230 w 248"/>
                <a:gd name="T87" fmla="*/ 54 h 144"/>
                <a:gd name="T88" fmla="*/ 206 w 248"/>
                <a:gd name="T89" fmla="*/ 56 h 144"/>
                <a:gd name="T90" fmla="*/ 176 w 248"/>
                <a:gd name="T91" fmla="*/ 53 h 144"/>
                <a:gd name="T92" fmla="*/ 143 w 248"/>
                <a:gd name="T93" fmla="*/ 48 h 144"/>
                <a:gd name="T94" fmla="*/ 108 w 248"/>
                <a:gd name="T95" fmla="*/ 40 h 144"/>
                <a:gd name="T96" fmla="*/ 78 w 248"/>
                <a:gd name="T97" fmla="*/ 30 h 144"/>
                <a:gd name="T98" fmla="*/ 50 w 248"/>
                <a:gd name="T99" fmla="*/ 17 h 144"/>
                <a:gd name="T100" fmla="*/ 35 w 248"/>
                <a:gd name="T101" fmla="*/ 0 h 1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"/>
                <a:gd name="T154" fmla="*/ 0 h 144"/>
                <a:gd name="T155" fmla="*/ 248 w 248"/>
                <a:gd name="T156" fmla="*/ 144 h 1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" h="144">
                  <a:moveTo>
                    <a:pt x="35" y="0"/>
                  </a:moveTo>
                  <a:lnTo>
                    <a:pt x="32" y="7"/>
                  </a:lnTo>
                  <a:lnTo>
                    <a:pt x="29" y="14"/>
                  </a:lnTo>
                  <a:lnTo>
                    <a:pt x="24" y="21"/>
                  </a:lnTo>
                  <a:lnTo>
                    <a:pt x="22" y="30"/>
                  </a:lnTo>
                  <a:lnTo>
                    <a:pt x="13" y="38"/>
                  </a:lnTo>
                  <a:lnTo>
                    <a:pt x="0" y="43"/>
                  </a:lnTo>
                  <a:lnTo>
                    <a:pt x="6" y="59"/>
                  </a:lnTo>
                  <a:lnTo>
                    <a:pt x="16" y="76"/>
                  </a:lnTo>
                  <a:lnTo>
                    <a:pt x="27" y="92"/>
                  </a:lnTo>
                  <a:lnTo>
                    <a:pt x="45" y="109"/>
                  </a:lnTo>
                  <a:lnTo>
                    <a:pt x="62" y="122"/>
                  </a:lnTo>
                  <a:lnTo>
                    <a:pt x="84" y="133"/>
                  </a:lnTo>
                  <a:lnTo>
                    <a:pt x="105" y="141"/>
                  </a:lnTo>
                  <a:lnTo>
                    <a:pt x="131" y="144"/>
                  </a:lnTo>
                  <a:lnTo>
                    <a:pt x="121" y="138"/>
                  </a:lnTo>
                  <a:lnTo>
                    <a:pt x="111" y="133"/>
                  </a:lnTo>
                  <a:lnTo>
                    <a:pt x="102" y="128"/>
                  </a:lnTo>
                  <a:lnTo>
                    <a:pt x="94" y="123"/>
                  </a:lnTo>
                  <a:lnTo>
                    <a:pt x="79" y="110"/>
                  </a:lnTo>
                  <a:lnTo>
                    <a:pt x="71" y="99"/>
                  </a:lnTo>
                  <a:lnTo>
                    <a:pt x="79" y="103"/>
                  </a:lnTo>
                  <a:lnTo>
                    <a:pt x="92" y="108"/>
                  </a:lnTo>
                  <a:lnTo>
                    <a:pt x="107" y="110"/>
                  </a:lnTo>
                  <a:lnTo>
                    <a:pt x="122" y="113"/>
                  </a:lnTo>
                  <a:lnTo>
                    <a:pt x="137" y="112"/>
                  </a:lnTo>
                  <a:lnTo>
                    <a:pt x="151" y="110"/>
                  </a:lnTo>
                  <a:lnTo>
                    <a:pt x="164" y="106"/>
                  </a:lnTo>
                  <a:lnTo>
                    <a:pt x="177" y="99"/>
                  </a:lnTo>
                  <a:lnTo>
                    <a:pt x="184" y="90"/>
                  </a:lnTo>
                  <a:lnTo>
                    <a:pt x="193" y="89"/>
                  </a:lnTo>
                  <a:lnTo>
                    <a:pt x="197" y="87"/>
                  </a:lnTo>
                  <a:lnTo>
                    <a:pt x="203" y="92"/>
                  </a:lnTo>
                  <a:lnTo>
                    <a:pt x="207" y="102"/>
                  </a:lnTo>
                  <a:lnTo>
                    <a:pt x="205" y="110"/>
                  </a:lnTo>
                  <a:lnTo>
                    <a:pt x="212" y="105"/>
                  </a:lnTo>
                  <a:lnTo>
                    <a:pt x="220" y="99"/>
                  </a:lnTo>
                  <a:lnTo>
                    <a:pt x="229" y="93"/>
                  </a:lnTo>
                  <a:lnTo>
                    <a:pt x="238" y="89"/>
                  </a:lnTo>
                  <a:lnTo>
                    <a:pt x="243" y="80"/>
                  </a:lnTo>
                  <a:lnTo>
                    <a:pt x="248" y="73"/>
                  </a:lnTo>
                  <a:lnTo>
                    <a:pt x="248" y="64"/>
                  </a:lnTo>
                  <a:lnTo>
                    <a:pt x="246" y="54"/>
                  </a:lnTo>
                  <a:lnTo>
                    <a:pt x="230" y="54"/>
                  </a:lnTo>
                  <a:lnTo>
                    <a:pt x="206" y="56"/>
                  </a:lnTo>
                  <a:lnTo>
                    <a:pt x="176" y="53"/>
                  </a:lnTo>
                  <a:lnTo>
                    <a:pt x="143" y="48"/>
                  </a:lnTo>
                  <a:lnTo>
                    <a:pt x="108" y="40"/>
                  </a:lnTo>
                  <a:lnTo>
                    <a:pt x="78" y="30"/>
                  </a:lnTo>
                  <a:lnTo>
                    <a:pt x="50" y="1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4" name="Freeform 472">
              <a:extLst>
                <a:ext uri="{FF2B5EF4-FFF2-40B4-BE49-F238E27FC236}">
                  <a16:creationId xmlns:a16="http://schemas.microsoft.com/office/drawing/2014/main" id="{0F7B9D76-C281-4139-97F2-6B9DA4149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3769"/>
              <a:ext cx="147" cy="118"/>
            </a:xfrm>
            <a:custGeom>
              <a:avLst/>
              <a:gdLst>
                <a:gd name="T0" fmla="*/ 47 w 147"/>
                <a:gd name="T1" fmla="*/ 21 h 118"/>
                <a:gd name="T2" fmla="*/ 37 w 147"/>
                <a:gd name="T3" fmla="*/ 26 h 118"/>
                <a:gd name="T4" fmla="*/ 29 w 147"/>
                <a:gd name="T5" fmla="*/ 36 h 118"/>
                <a:gd name="T6" fmla="*/ 18 w 147"/>
                <a:gd name="T7" fmla="*/ 47 h 118"/>
                <a:gd name="T8" fmla="*/ 11 w 147"/>
                <a:gd name="T9" fmla="*/ 60 h 118"/>
                <a:gd name="T10" fmla="*/ 3 w 147"/>
                <a:gd name="T11" fmla="*/ 73 h 118"/>
                <a:gd name="T12" fmla="*/ 0 w 147"/>
                <a:gd name="T13" fmla="*/ 88 h 118"/>
                <a:gd name="T14" fmla="*/ 0 w 147"/>
                <a:gd name="T15" fmla="*/ 99 h 118"/>
                <a:gd name="T16" fmla="*/ 6 w 147"/>
                <a:gd name="T17" fmla="*/ 112 h 118"/>
                <a:gd name="T18" fmla="*/ 16 w 147"/>
                <a:gd name="T19" fmla="*/ 116 h 118"/>
                <a:gd name="T20" fmla="*/ 36 w 147"/>
                <a:gd name="T21" fmla="*/ 118 h 118"/>
                <a:gd name="T22" fmla="*/ 57 w 147"/>
                <a:gd name="T23" fmla="*/ 113 h 118"/>
                <a:gd name="T24" fmla="*/ 83 w 147"/>
                <a:gd name="T25" fmla="*/ 105 h 118"/>
                <a:gd name="T26" fmla="*/ 106 w 147"/>
                <a:gd name="T27" fmla="*/ 90 h 118"/>
                <a:gd name="T28" fmla="*/ 127 w 147"/>
                <a:gd name="T29" fmla="*/ 76 h 118"/>
                <a:gd name="T30" fmla="*/ 141 w 147"/>
                <a:gd name="T31" fmla="*/ 59 h 118"/>
                <a:gd name="T32" fmla="*/ 147 w 147"/>
                <a:gd name="T33" fmla="*/ 41 h 118"/>
                <a:gd name="T34" fmla="*/ 142 w 147"/>
                <a:gd name="T35" fmla="*/ 24 h 118"/>
                <a:gd name="T36" fmla="*/ 135 w 147"/>
                <a:gd name="T37" fmla="*/ 13 h 118"/>
                <a:gd name="T38" fmla="*/ 124 w 147"/>
                <a:gd name="T39" fmla="*/ 4 h 118"/>
                <a:gd name="T40" fmla="*/ 112 w 147"/>
                <a:gd name="T41" fmla="*/ 1 h 118"/>
                <a:gd name="T42" fmla="*/ 95 w 147"/>
                <a:gd name="T43" fmla="*/ 0 h 118"/>
                <a:gd name="T44" fmla="*/ 79 w 147"/>
                <a:gd name="T45" fmla="*/ 4 h 118"/>
                <a:gd name="T46" fmla="*/ 63 w 147"/>
                <a:gd name="T47" fmla="*/ 10 h 118"/>
                <a:gd name="T48" fmla="*/ 47 w 147"/>
                <a:gd name="T49" fmla="*/ 21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118"/>
                <a:gd name="T77" fmla="*/ 147 w 147"/>
                <a:gd name="T78" fmla="*/ 118 h 1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118">
                  <a:moveTo>
                    <a:pt x="47" y="21"/>
                  </a:moveTo>
                  <a:lnTo>
                    <a:pt x="37" y="26"/>
                  </a:lnTo>
                  <a:lnTo>
                    <a:pt x="29" y="36"/>
                  </a:lnTo>
                  <a:lnTo>
                    <a:pt x="18" y="47"/>
                  </a:lnTo>
                  <a:lnTo>
                    <a:pt x="11" y="60"/>
                  </a:lnTo>
                  <a:lnTo>
                    <a:pt x="3" y="73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6" y="112"/>
                  </a:lnTo>
                  <a:lnTo>
                    <a:pt x="16" y="116"/>
                  </a:lnTo>
                  <a:lnTo>
                    <a:pt x="36" y="118"/>
                  </a:lnTo>
                  <a:lnTo>
                    <a:pt x="57" y="113"/>
                  </a:lnTo>
                  <a:lnTo>
                    <a:pt x="83" y="105"/>
                  </a:lnTo>
                  <a:lnTo>
                    <a:pt x="106" y="90"/>
                  </a:lnTo>
                  <a:lnTo>
                    <a:pt x="127" y="76"/>
                  </a:lnTo>
                  <a:lnTo>
                    <a:pt x="141" y="59"/>
                  </a:lnTo>
                  <a:lnTo>
                    <a:pt x="147" y="41"/>
                  </a:lnTo>
                  <a:lnTo>
                    <a:pt x="142" y="24"/>
                  </a:lnTo>
                  <a:lnTo>
                    <a:pt x="135" y="13"/>
                  </a:lnTo>
                  <a:lnTo>
                    <a:pt x="124" y="4"/>
                  </a:lnTo>
                  <a:lnTo>
                    <a:pt x="112" y="1"/>
                  </a:lnTo>
                  <a:lnTo>
                    <a:pt x="95" y="0"/>
                  </a:lnTo>
                  <a:lnTo>
                    <a:pt x="79" y="4"/>
                  </a:lnTo>
                  <a:lnTo>
                    <a:pt x="63" y="1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5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5" name="Freeform 473">
              <a:extLst>
                <a:ext uri="{FF2B5EF4-FFF2-40B4-BE49-F238E27FC236}">
                  <a16:creationId xmlns:a16="http://schemas.microsoft.com/office/drawing/2014/main" id="{4BF84955-1E66-48E8-B395-9E16ADE9B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3749"/>
              <a:ext cx="165" cy="108"/>
            </a:xfrm>
            <a:custGeom>
              <a:avLst/>
              <a:gdLst>
                <a:gd name="T0" fmla="*/ 165 w 165"/>
                <a:gd name="T1" fmla="*/ 30 h 108"/>
                <a:gd name="T2" fmla="*/ 158 w 165"/>
                <a:gd name="T3" fmla="*/ 21 h 108"/>
                <a:gd name="T4" fmla="*/ 148 w 165"/>
                <a:gd name="T5" fmla="*/ 14 h 108"/>
                <a:gd name="T6" fmla="*/ 133 w 165"/>
                <a:gd name="T7" fmla="*/ 7 h 108"/>
                <a:gd name="T8" fmla="*/ 119 w 165"/>
                <a:gd name="T9" fmla="*/ 4 h 108"/>
                <a:gd name="T10" fmla="*/ 102 w 165"/>
                <a:gd name="T11" fmla="*/ 0 h 108"/>
                <a:gd name="T12" fmla="*/ 87 w 165"/>
                <a:gd name="T13" fmla="*/ 1 h 108"/>
                <a:gd name="T14" fmla="*/ 76 w 165"/>
                <a:gd name="T15" fmla="*/ 1 h 108"/>
                <a:gd name="T16" fmla="*/ 69 w 165"/>
                <a:gd name="T17" fmla="*/ 7 h 108"/>
                <a:gd name="T18" fmla="*/ 60 w 165"/>
                <a:gd name="T19" fmla="*/ 11 h 108"/>
                <a:gd name="T20" fmla="*/ 49 w 165"/>
                <a:gd name="T21" fmla="*/ 20 h 108"/>
                <a:gd name="T22" fmla="*/ 37 w 165"/>
                <a:gd name="T23" fmla="*/ 28 h 108"/>
                <a:gd name="T24" fmla="*/ 25 w 165"/>
                <a:gd name="T25" fmla="*/ 41 h 108"/>
                <a:gd name="T26" fmla="*/ 12 w 165"/>
                <a:gd name="T27" fmla="*/ 54 h 108"/>
                <a:gd name="T28" fmla="*/ 5 w 165"/>
                <a:gd name="T29" fmla="*/ 69 h 108"/>
                <a:gd name="T30" fmla="*/ 0 w 165"/>
                <a:gd name="T31" fmla="*/ 82 h 108"/>
                <a:gd name="T32" fmla="*/ 0 w 165"/>
                <a:gd name="T33" fmla="*/ 97 h 108"/>
                <a:gd name="T34" fmla="*/ 2 w 165"/>
                <a:gd name="T35" fmla="*/ 89 h 108"/>
                <a:gd name="T36" fmla="*/ 10 w 165"/>
                <a:gd name="T37" fmla="*/ 80 h 108"/>
                <a:gd name="T38" fmla="*/ 20 w 165"/>
                <a:gd name="T39" fmla="*/ 70 h 108"/>
                <a:gd name="T40" fmla="*/ 33 w 165"/>
                <a:gd name="T41" fmla="*/ 61 h 108"/>
                <a:gd name="T42" fmla="*/ 44 w 165"/>
                <a:gd name="T43" fmla="*/ 53 h 108"/>
                <a:gd name="T44" fmla="*/ 57 w 165"/>
                <a:gd name="T45" fmla="*/ 47 h 108"/>
                <a:gd name="T46" fmla="*/ 67 w 165"/>
                <a:gd name="T47" fmla="*/ 43 h 108"/>
                <a:gd name="T48" fmla="*/ 79 w 165"/>
                <a:gd name="T49" fmla="*/ 44 h 108"/>
                <a:gd name="T50" fmla="*/ 86 w 165"/>
                <a:gd name="T51" fmla="*/ 47 h 108"/>
                <a:gd name="T52" fmla="*/ 95 w 165"/>
                <a:gd name="T53" fmla="*/ 53 h 108"/>
                <a:gd name="T54" fmla="*/ 102 w 165"/>
                <a:gd name="T55" fmla="*/ 60 h 108"/>
                <a:gd name="T56" fmla="*/ 109 w 165"/>
                <a:gd name="T57" fmla="*/ 69 h 108"/>
                <a:gd name="T58" fmla="*/ 112 w 165"/>
                <a:gd name="T59" fmla="*/ 77 h 108"/>
                <a:gd name="T60" fmla="*/ 115 w 165"/>
                <a:gd name="T61" fmla="*/ 87 h 108"/>
                <a:gd name="T62" fmla="*/ 113 w 165"/>
                <a:gd name="T63" fmla="*/ 96 h 108"/>
                <a:gd name="T64" fmla="*/ 108 w 165"/>
                <a:gd name="T65" fmla="*/ 108 h 108"/>
                <a:gd name="T66" fmla="*/ 116 w 165"/>
                <a:gd name="T67" fmla="*/ 103 h 108"/>
                <a:gd name="T68" fmla="*/ 128 w 165"/>
                <a:gd name="T69" fmla="*/ 96 h 108"/>
                <a:gd name="T70" fmla="*/ 138 w 165"/>
                <a:gd name="T71" fmla="*/ 86 h 108"/>
                <a:gd name="T72" fmla="*/ 148 w 165"/>
                <a:gd name="T73" fmla="*/ 76 h 108"/>
                <a:gd name="T74" fmla="*/ 155 w 165"/>
                <a:gd name="T75" fmla="*/ 63 h 108"/>
                <a:gd name="T76" fmla="*/ 162 w 165"/>
                <a:gd name="T77" fmla="*/ 50 h 108"/>
                <a:gd name="T78" fmla="*/ 165 w 165"/>
                <a:gd name="T79" fmla="*/ 38 h 108"/>
                <a:gd name="T80" fmla="*/ 165 w 165"/>
                <a:gd name="T81" fmla="*/ 30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108"/>
                <a:gd name="T125" fmla="*/ 165 w 165"/>
                <a:gd name="T126" fmla="*/ 108 h 1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108">
                  <a:moveTo>
                    <a:pt x="165" y="30"/>
                  </a:moveTo>
                  <a:lnTo>
                    <a:pt x="158" y="21"/>
                  </a:lnTo>
                  <a:lnTo>
                    <a:pt x="148" y="14"/>
                  </a:lnTo>
                  <a:lnTo>
                    <a:pt x="133" y="7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7" y="1"/>
                  </a:lnTo>
                  <a:lnTo>
                    <a:pt x="76" y="1"/>
                  </a:lnTo>
                  <a:lnTo>
                    <a:pt x="69" y="7"/>
                  </a:lnTo>
                  <a:lnTo>
                    <a:pt x="60" y="11"/>
                  </a:lnTo>
                  <a:lnTo>
                    <a:pt x="49" y="20"/>
                  </a:lnTo>
                  <a:lnTo>
                    <a:pt x="37" y="28"/>
                  </a:lnTo>
                  <a:lnTo>
                    <a:pt x="25" y="41"/>
                  </a:lnTo>
                  <a:lnTo>
                    <a:pt x="12" y="54"/>
                  </a:lnTo>
                  <a:lnTo>
                    <a:pt x="5" y="69"/>
                  </a:lnTo>
                  <a:lnTo>
                    <a:pt x="0" y="82"/>
                  </a:lnTo>
                  <a:lnTo>
                    <a:pt x="0" y="97"/>
                  </a:lnTo>
                  <a:lnTo>
                    <a:pt x="2" y="89"/>
                  </a:lnTo>
                  <a:lnTo>
                    <a:pt x="10" y="80"/>
                  </a:lnTo>
                  <a:lnTo>
                    <a:pt x="20" y="70"/>
                  </a:lnTo>
                  <a:lnTo>
                    <a:pt x="33" y="61"/>
                  </a:lnTo>
                  <a:lnTo>
                    <a:pt x="44" y="53"/>
                  </a:lnTo>
                  <a:lnTo>
                    <a:pt x="57" y="47"/>
                  </a:lnTo>
                  <a:lnTo>
                    <a:pt x="67" y="43"/>
                  </a:lnTo>
                  <a:lnTo>
                    <a:pt x="79" y="44"/>
                  </a:lnTo>
                  <a:lnTo>
                    <a:pt x="86" y="47"/>
                  </a:lnTo>
                  <a:lnTo>
                    <a:pt x="95" y="53"/>
                  </a:lnTo>
                  <a:lnTo>
                    <a:pt x="102" y="60"/>
                  </a:lnTo>
                  <a:lnTo>
                    <a:pt x="109" y="69"/>
                  </a:lnTo>
                  <a:lnTo>
                    <a:pt x="112" y="77"/>
                  </a:lnTo>
                  <a:lnTo>
                    <a:pt x="115" y="87"/>
                  </a:lnTo>
                  <a:lnTo>
                    <a:pt x="113" y="96"/>
                  </a:lnTo>
                  <a:lnTo>
                    <a:pt x="108" y="108"/>
                  </a:lnTo>
                  <a:lnTo>
                    <a:pt x="116" y="103"/>
                  </a:lnTo>
                  <a:lnTo>
                    <a:pt x="128" y="96"/>
                  </a:lnTo>
                  <a:lnTo>
                    <a:pt x="138" y="86"/>
                  </a:lnTo>
                  <a:lnTo>
                    <a:pt x="148" y="76"/>
                  </a:lnTo>
                  <a:lnTo>
                    <a:pt x="155" y="63"/>
                  </a:lnTo>
                  <a:lnTo>
                    <a:pt x="162" y="50"/>
                  </a:lnTo>
                  <a:lnTo>
                    <a:pt x="165" y="38"/>
                  </a:lnTo>
                  <a:lnTo>
                    <a:pt x="165" y="30"/>
                  </a:lnTo>
                  <a:close/>
                </a:path>
              </a:pathLst>
            </a:custGeom>
            <a:solidFill>
              <a:srgbClr val="FF4040"/>
            </a:solidFill>
            <a:ln w="9525">
              <a:solidFill>
                <a:srgbClr val="33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6" name="Freeform 474">
              <a:extLst>
                <a:ext uri="{FF2B5EF4-FFF2-40B4-BE49-F238E27FC236}">
                  <a16:creationId xmlns:a16="http://schemas.microsoft.com/office/drawing/2014/main" id="{33367861-7B97-48C7-888E-E6CD966A8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3547"/>
              <a:ext cx="98" cy="135"/>
            </a:xfrm>
            <a:custGeom>
              <a:avLst/>
              <a:gdLst>
                <a:gd name="T0" fmla="*/ 2 w 98"/>
                <a:gd name="T1" fmla="*/ 11 h 135"/>
                <a:gd name="T2" fmla="*/ 0 w 98"/>
                <a:gd name="T3" fmla="*/ 22 h 135"/>
                <a:gd name="T4" fmla="*/ 6 w 98"/>
                <a:gd name="T5" fmla="*/ 33 h 135"/>
                <a:gd name="T6" fmla="*/ 12 w 98"/>
                <a:gd name="T7" fmla="*/ 42 h 135"/>
                <a:gd name="T8" fmla="*/ 19 w 98"/>
                <a:gd name="T9" fmla="*/ 49 h 135"/>
                <a:gd name="T10" fmla="*/ 23 w 98"/>
                <a:gd name="T11" fmla="*/ 53 h 135"/>
                <a:gd name="T12" fmla="*/ 33 w 98"/>
                <a:gd name="T13" fmla="*/ 59 h 135"/>
                <a:gd name="T14" fmla="*/ 42 w 98"/>
                <a:gd name="T15" fmla="*/ 66 h 135"/>
                <a:gd name="T16" fmla="*/ 46 w 98"/>
                <a:gd name="T17" fmla="*/ 76 h 135"/>
                <a:gd name="T18" fmla="*/ 46 w 98"/>
                <a:gd name="T19" fmla="*/ 81 h 135"/>
                <a:gd name="T20" fmla="*/ 46 w 98"/>
                <a:gd name="T21" fmla="*/ 88 h 135"/>
                <a:gd name="T22" fmla="*/ 46 w 98"/>
                <a:gd name="T23" fmla="*/ 95 h 135"/>
                <a:gd name="T24" fmla="*/ 46 w 98"/>
                <a:gd name="T25" fmla="*/ 102 h 135"/>
                <a:gd name="T26" fmla="*/ 43 w 98"/>
                <a:gd name="T27" fmla="*/ 114 h 135"/>
                <a:gd name="T28" fmla="*/ 35 w 98"/>
                <a:gd name="T29" fmla="*/ 119 h 135"/>
                <a:gd name="T30" fmla="*/ 23 w 98"/>
                <a:gd name="T31" fmla="*/ 118 h 135"/>
                <a:gd name="T32" fmla="*/ 19 w 98"/>
                <a:gd name="T33" fmla="*/ 117 h 135"/>
                <a:gd name="T34" fmla="*/ 16 w 98"/>
                <a:gd name="T35" fmla="*/ 115 h 135"/>
                <a:gd name="T36" fmla="*/ 16 w 98"/>
                <a:gd name="T37" fmla="*/ 112 h 135"/>
                <a:gd name="T38" fmla="*/ 20 w 98"/>
                <a:gd name="T39" fmla="*/ 119 h 135"/>
                <a:gd name="T40" fmla="*/ 30 w 98"/>
                <a:gd name="T41" fmla="*/ 128 h 135"/>
                <a:gd name="T42" fmla="*/ 41 w 98"/>
                <a:gd name="T43" fmla="*/ 132 h 135"/>
                <a:gd name="T44" fmla="*/ 49 w 98"/>
                <a:gd name="T45" fmla="*/ 135 h 135"/>
                <a:gd name="T46" fmla="*/ 54 w 98"/>
                <a:gd name="T47" fmla="*/ 131 h 135"/>
                <a:gd name="T48" fmla="*/ 62 w 98"/>
                <a:gd name="T49" fmla="*/ 128 h 135"/>
                <a:gd name="T50" fmla="*/ 69 w 98"/>
                <a:gd name="T51" fmla="*/ 122 h 135"/>
                <a:gd name="T52" fmla="*/ 78 w 98"/>
                <a:gd name="T53" fmla="*/ 121 h 135"/>
                <a:gd name="T54" fmla="*/ 82 w 98"/>
                <a:gd name="T55" fmla="*/ 119 h 135"/>
                <a:gd name="T56" fmla="*/ 90 w 98"/>
                <a:gd name="T57" fmla="*/ 118 h 135"/>
                <a:gd name="T58" fmla="*/ 94 w 98"/>
                <a:gd name="T59" fmla="*/ 118 h 135"/>
                <a:gd name="T60" fmla="*/ 97 w 98"/>
                <a:gd name="T61" fmla="*/ 118 h 135"/>
                <a:gd name="T62" fmla="*/ 97 w 98"/>
                <a:gd name="T63" fmla="*/ 109 h 135"/>
                <a:gd name="T64" fmla="*/ 97 w 98"/>
                <a:gd name="T65" fmla="*/ 101 h 135"/>
                <a:gd name="T66" fmla="*/ 97 w 98"/>
                <a:gd name="T67" fmla="*/ 91 h 135"/>
                <a:gd name="T68" fmla="*/ 98 w 98"/>
                <a:gd name="T69" fmla="*/ 81 h 135"/>
                <a:gd name="T70" fmla="*/ 97 w 98"/>
                <a:gd name="T71" fmla="*/ 69 h 135"/>
                <a:gd name="T72" fmla="*/ 97 w 98"/>
                <a:gd name="T73" fmla="*/ 58 h 135"/>
                <a:gd name="T74" fmla="*/ 94 w 98"/>
                <a:gd name="T75" fmla="*/ 47 h 135"/>
                <a:gd name="T76" fmla="*/ 91 w 98"/>
                <a:gd name="T77" fmla="*/ 40 h 135"/>
                <a:gd name="T78" fmla="*/ 84 w 98"/>
                <a:gd name="T79" fmla="*/ 32 h 135"/>
                <a:gd name="T80" fmla="*/ 77 w 98"/>
                <a:gd name="T81" fmla="*/ 24 h 135"/>
                <a:gd name="T82" fmla="*/ 68 w 98"/>
                <a:gd name="T83" fmla="*/ 17 h 135"/>
                <a:gd name="T84" fmla="*/ 59 w 98"/>
                <a:gd name="T85" fmla="*/ 11 h 135"/>
                <a:gd name="T86" fmla="*/ 48 w 98"/>
                <a:gd name="T87" fmla="*/ 6 h 135"/>
                <a:gd name="T88" fmla="*/ 38 w 98"/>
                <a:gd name="T89" fmla="*/ 3 h 135"/>
                <a:gd name="T90" fmla="*/ 29 w 98"/>
                <a:gd name="T91" fmla="*/ 0 h 135"/>
                <a:gd name="T92" fmla="*/ 22 w 98"/>
                <a:gd name="T93" fmla="*/ 0 h 135"/>
                <a:gd name="T94" fmla="*/ 13 w 98"/>
                <a:gd name="T95" fmla="*/ 0 h 135"/>
                <a:gd name="T96" fmla="*/ 7 w 98"/>
                <a:gd name="T97" fmla="*/ 3 h 135"/>
                <a:gd name="T98" fmla="*/ 3 w 98"/>
                <a:gd name="T99" fmla="*/ 7 h 135"/>
                <a:gd name="T100" fmla="*/ 2 w 98"/>
                <a:gd name="T101" fmla="*/ 11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"/>
                <a:gd name="T154" fmla="*/ 0 h 135"/>
                <a:gd name="T155" fmla="*/ 98 w 98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" h="135">
                  <a:moveTo>
                    <a:pt x="2" y="11"/>
                  </a:moveTo>
                  <a:lnTo>
                    <a:pt x="0" y="22"/>
                  </a:lnTo>
                  <a:lnTo>
                    <a:pt x="6" y="33"/>
                  </a:lnTo>
                  <a:lnTo>
                    <a:pt x="12" y="42"/>
                  </a:lnTo>
                  <a:lnTo>
                    <a:pt x="19" y="49"/>
                  </a:lnTo>
                  <a:lnTo>
                    <a:pt x="23" y="53"/>
                  </a:lnTo>
                  <a:lnTo>
                    <a:pt x="33" y="59"/>
                  </a:lnTo>
                  <a:lnTo>
                    <a:pt x="42" y="66"/>
                  </a:lnTo>
                  <a:lnTo>
                    <a:pt x="46" y="76"/>
                  </a:lnTo>
                  <a:lnTo>
                    <a:pt x="46" y="81"/>
                  </a:lnTo>
                  <a:lnTo>
                    <a:pt x="46" y="88"/>
                  </a:lnTo>
                  <a:lnTo>
                    <a:pt x="46" y="95"/>
                  </a:lnTo>
                  <a:lnTo>
                    <a:pt x="46" y="102"/>
                  </a:lnTo>
                  <a:lnTo>
                    <a:pt x="43" y="114"/>
                  </a:lnTo>
                  <a:lnTo>
                    <a:pt x="35" y="119"/>
                  </a:lnTo>
                  <a:lnTo>
                    <a:pt x="23" y="118"/>
                  </a:lnTo>
                  <a:lnTo>
                    <a:pt x="19" y="117"/>
                  </a:lnTo>
                  <a:lnTo>
                    <a:pt x="16" y="115"/>
                  </a:lnTo>
                  <a:lnTo>
                    <a:pt x="16" y="112"/>
                  </a:lnTo>
                  <a:lnTo>
                    <a:pt x="20" y="119"/>
                  </a:lnTo>
                  <a:lnTo>
                    <a:pt x="30" y="128"/>
                  </a:lnTo>
                  <a:lnTo>
                    <a:pt x="41" y="132"/>
                  </a:lnTo>
                  <a:lnTo>
                    <a:pt x="49" y="135"/>
                  </a:lnTo>
                  <a:lnTo>
                    <a:pt x="54" y="131"/>
                  </a:lnTo>
                  <a:lnTo>
                    <a:pt x="62" y="128"/>
                  </a:lnTo>
                  <a:lnTo>
                    <a:pt x="69" y="122"/>
                  </a:lnTo>
                  <a:lnTo>
                    <a:pt x="78" y="121"/>
                  </a:lnTo>
                  <a:lnTo>
                    <a:pt x="82" y="119"/>
                  </a:lnTo>
                  <a:lnTo>
                    <a:pt x="90" y="118"/>
                  </a:lnTo>
                  <a:lnTo>
                    <a:pt x="94" y="118"/>
                  </a:lnTo>
                  <a:lnTo>
                    <a:pt x="97" y="118"/>
                  </a:lnTo>
                  <a:lnTo>
                    <a:pt x="97" y="109"/>
                  </a:lnTo>
                  <a:lnTo>
                    <a:pt x="97" y="101"/>
                  </a:lnTo>
                  <a:lnTo>
                    <a:pt x="97" y="91"/>
                  </a:lnTo>
                  <a:lnTo>
                    <a:pt x="98" y="81"/>
                  </a:lnTo>
                  <a:lnTo>
                    <a:pt x="97" y="69"/>
                  </a:lnTo>
                  <a:lnTo>
                    <a:pt x="97" y="58"/>
                  </a:lnTo>
                  <a:lnTo>
                    <a:pt x="94" y="47"/>
                  </a:lnTo>
                  <a:lnTo>
                    <a:pt x="91" y="40"/>
                  </a:lnTo>
                  <a:lnTo>
                    <a:pt x="84" y="32"/>
                  </a:lnTo>
                  <a:lnTo>
                    <a:pt x="77" y="24"/>
                  </a:lnTo>
                  <a:lnTo>
                    <a:pt x="68" y="17"/>
                  </a:lnTo>
                  <a:lnTo>
                    <a:pt x="59" y="11"/>
                  </a:lnTo>
                  <a:lnTo>
                    <a:pt x="48" y="6"/>
                  </a:lnTo>
                  <a:lnTo>
                    <a:pt x="38" y="3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2CC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7" name="Freeform 475">
              <a:extLst>
                <a:ext uri="{FF2B5EF4-FFF2-40B4-BE49-F238E27FC236}">
                  <a16:creationId xmlns:a16="http://schemas.microsoft.com/office/drawing/2014/main" id="{D2235C87-7716-4C65-AC44-6B46B55D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3643"/>
              <a:ext cx="32" cy="23"/>
            </a:xfrm>
            <a:custGeom>
              <a:avLst/>
              <a:gdLst>
                <a:gd name="T0" fmla="*/ 32 w 32"/>
                <a:gd name="T1" fmla="*/ 0 h 23"/>
                <a:gd name="T2" fmla="*/ 30 w 32"/>
                <a:gd name="T3" fmla="*/ 8 h 23"/>
                <a:gd name="T4" fmla="*/ 29 w 32"/>
                <a:gd name="T5" fmla="*/ 16 h 23"/>
                <a:gd name="T6" fmla="*/ 23 w 32"/>
                <a:gd name="T7" fmla="*/ 21 h 23"/>
                <a:gd name="T8" fmla="*/ 19 w 32"/>
                <a:gd name="T9" fmla="*/ 23 h 23"/>
                <a:gd name="T10" fmla="*/ 7 w 32"/>
                <a:gd name="T11" fmla="*/ 22 h 23"/>
                <a:gd name="T12" fmla="*/ 3 w 32"/>
                <a:gd name="T13" fmla="*/ 21 h 23"/>
                <a:gd name="T14" fmla="*/ 0 w 32"/>
                <a:gd name="T15" fmla="*/ 19 h 23"/>
                <a:gd name="T16" fmla="*/ 0 w 32"/>
                <a:gd name="T17" fmla="*/ 16 h 23"/>
                <a:gd name="T18" fmla="*/ 7 w 32"/>
                <a:gd name="T19" fmla="*/ 16 h 23"/>
                <a:gd name="T20" fmla="*/ 16 w 32"/>
                <a:gd name="T21" fmla="*/ 13 h 23"/>
                <a:gd name="T22" fmla="*/ 23 w 32"/>
                <a:gd name="T23" fmla="*/ 8 h 23"/>
                <a:gd name="T24" fmla="*/ 32 w 32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23"/>
                <a:gd name="T41" fmla="*/ 32 w 32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23">
                  <a:moveTo>
                    <a:pt x="32" y="0"/>
                  </a:moveTo>
                  <a:lnTo>
                    <a:pt x="30" y="8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9" y="23"/>
                  </a:lnTo>
                  <a:lnTo>
                    <a:pt x="7" y="22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6" y="13"/>
                  </a:lnTo>
                  <a:lnTo>
                    <a:pt x="23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8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8" name="Freeform 476">
              <a:extLst>
                <a:ext uri="{FF2B5EF4-FFF2-40B4-BE49-F238E27FC236}">
                  <a16:creationId xmlns:a16="http://schemas.microsoft.com/office/drawing/2014/main" id="{12AA1051-8D5C-481B-9234-109BFF0A4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3596"/>
              <a:ext cx="52" cy="63"/>
            </a:xfrm>
            <a:custGeom>
              <a:avLst/>
              <a:gdLst>
                <a:gd name="T0" fmla="*/ 20 w 52"/>
                <a:gd name="T1" fmla="*/ 63 h 63"/>
                <a:gd name="T2" fmla="*/ 27 w 52"/>
                <a:gd name="T3" fmla="*/ 63 h 63"/>
                <a:gd name="T4" fmla="*/ 36 w 52"/>
                <a:gd name="T5" fmla="*/ 60 h 63"/>
                <a:gd name="T6" fmla="*/ 43 w 52"/>
                <a:gd name="T7" fmla="*/ 55 h 63"/>
                <a:gd name="T8" fmla="*/ 52 w 52"/>
                <a:gd name="T9" fmla="*/ 47 h 63"/>
                <a:gd name="T10" fmla="*/ 50 w 52"/>
                <a:gd name="T11" fmla="*/ 27 h 63"/>
                <a:gd name="T12" fmla="*/ 46 w 52"/>
                <a:gd name="T13" fmla="*/ 17 h 63"/>
                <a:gd name="T14" fmla="*/ 37 w 52"/>
                <a:gd name="T15" fmla="*/ 10 h 63"/>
                <a:gd name="T16" fmla="*/ 27 w 52"/>
                <a:gd name="T17" fmla="*/ 4 h 63"/>
                <a:gd name="T18" fmla="*/ 23 w 52"/>
                <a:gd name="T19" fmla="*/ 0 h 63"/>
                <a:gd name="T20" fmla="*/ 20 w 52"/>
                <a:gd name="T21" fmla="*/ 10 h 63"/>
                <a:gd name="T22" fmla="*/ 13 w 52"/>
                <a:gd name="T23" fmla="*/ 20 h 63"/>
                <a:gd name="T24" fmla="*/ 7 w 52"/>
                <a:gd name="T25" fmla="*/ 23 h 63"/>
                <a:gd name="T26" fmla="*/ 3 w 52"/>
                <a:gd name="T27" fmla="*/ 30 h 63"/>
                <a:gd name="T28" fmla="*/ 0 w 52"/>
                <a:gd name="T29" fmla="*/ 34 h 63"/>
                <a:gd name="T30" fmla="*/ 4 w 52"/>
                <a:gd name="T31" fmla="*/ 40 h 63"/>
                <a:gd name="T32" fmla="*/ 10 w 52"/>
                <a:gd name="T33" fmla="*/ 42 h 63"/>
                <a:gd name="T34" fmla="*/ 17 w 52"/>
                <a:gd name="T35" fmla="*/ 43 h 63"/>
                <a:gd name="T36" fmla="*/ 19 w 52"/>
                <a:gd name="T37" fmla="*/ 43 h 63"/>
                <a:gd name="T38" fmla="*/ 20 w 52"/>
                <a:gd name="T39" fmla="*/ 47 h 63"/>
                <a:gd name="T40" fmla="*/ 20 w 52"/>
                <a:gd name="T41" fmla="*/ 53 h 63"/>
                <a:gd name="T42" fmla="*/ 20 w 52"/>
                <a:gd name="T43" fmla="*/ 63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63"/>
                <a:gd name="T68" fmla="*/ 52 w 52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63">
                  <a:moveTo>
                    <a:pt x="20" y="63"/>
                  </a:moveTo>
                  <a:lnTo>
                    <a:pt x="27" y="63"/>
                  </a:lnTo>
                  <a:lnTo>
                    <a:pt x="36" y="60"/>
                  </a:lnTo>
                  <a:lnTo>
                    <a:pt x="43" y="55"/>
                  </a:lnTo>
                  <a:lnTo>
                    <a:pt x="52" y="47"/>
                  </a:lnTo>
                  <a:lnTo>
                    <a:pt x="50" y="27"/>
                  </a:lnTo>
                  <a:lnTo>
                    <a:pt x="46" y="17"/>
                  </a:lnTo>
                  <a:lnTo>
                    <a:pt x="37" y="10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20" y="10"/>
                  </a:lnTo>
                  <a:lnTo>
                    <a:pt x="13" y="20"/>
                  </a:lnTo>
                  <a:lnTo>
                    <a:pt x="7" y="23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4" y="40"/>
                  </a:lnTo>
                  <a:lnTo>
                    <a:pt x="10" y="42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0" y="47"/>
                  </a:lnTo>
                  <a:lnTo>
                    <a:pt x="20" y="53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rgbClr val="FF8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9" name="Freeform 477">
              <a:extLst>
                <a:ext uri="{FF2B5EF4-FFF2-40B4-BE49-F238E27FC236}">
                  <a16:creationId xmlns:a16="http://schemas.microsoft.com/office/drawing/2014/main" id="{F2FB093E-90BF-4079-8F65-8467F1280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636"/>
              <a:ext cx="17" cy="23"/>
            </a:xfrm>
            <a:custGeom>
              <a:avLst/>
              <a:gdLst>
                <a:gd name="T0" fmla="*/ 17 w 17"/>
                <a:gd name="T1" fmla="*/ 23 h 23"/>
                <a:gd name="T2" fmla="*/ 17 w 17"/>
                <a:gd name="T3" fmla="*/ 13 h 23"/>
                <a:gd name="T4" fmla="*/ 17 w 17"/>
                <a:gd name="T5" fmla="*/ 7 h 23"/>
                <a:gd name="T6" fmla="*/ 16 w 17"/>
                <a:gd name="T7" fmla="*/ 3 h 23"/>
                <a:gd name="T8" fmla="*/ 14 w 17"/>
                <a:gd name="T9" fmla="*/ 3 h 23"/>
                <a:gd name="T10" fmla="*/ 7 w 17"/>
                <a:gd name="T11" fmla="*/ 2 h 23"/>
                <a:gd name="T12" fmla="*/ 1 w 17"/>
                <a:gd name="T13" fmla="*/ 0 h 23"/>
                <a:gd name="T14" fmla="*/ 0 w 17"/>
                <a:gd name="T15" fmla="*/ 10 h 23"/>
                <a:gd name="T16" fmla="*/ 1 w 17"/>
                <a:gd name="T17" fmla="*/ 19 h 23"/>
                <a:gd name="T18" fmla="*/ 7 w 17"/>
                <a:gd name="T19" fmla="*/ 23 h 23"/>
                <a:gd name="T20" fmla="*/ 17 w 17"/>
                <a:gd name="T21" fmla="*/ 23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3"/>
                <a:gd name="T35" fmla="*/ 17 w 17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3">
                  <a:moveTo>
                    <a:pt x="17" y="23"/>
                  </a:moveTo>
                  <a:lnTo>
                    <a:pt x="17" y="13"/>
                  </a:lnTo>
                  <a:lnTo>
                    <a:pt x="17" y="7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7" y="23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FF591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0" name="Freeform 478">
              <a:extLst>
                <a:ext uri="{FF2B5EF4-FFF2-40B4-BE49-F238E27FC236}">
                  <a16:creationId xmlns:a16="http://schemas.microsoft.com/office/drawing/2014/main" id="{71C5C17C-7BCF-4DB3-92C3-A7D28CC09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" y="3543"/>
              <a:ext cx="75" cy="126"/>
            </a:xfrm>
            <a:custGeom>
              <a:avLst/>
              <a:gdLst>
                <a:gd name="T0" fmla="*/ 69 w 75"/>
                <a:gd name="T1" fmla="*/ 116 h 126"/>
                <a:gd name="T2" fmla="*/ 59 w 75"/>
                <a:gd name="T3" fmla="*/ 116 h 126"/>
                <a:gd name="T4" fmla="*/ 53 w 75"/>
                <a:gd name="T5" fmla="*/ 112 h 126"/>
                <a:gd name="T6" fmla="*/ 52 w 75"/>
                <a:gd name="T7" fmla="*/ 103 h 126"/>
                <a:gd name="T8" fmla="*/ 53 w 75"/>
                <a:gd name="T9" fmla="*/ 93 h 126"/>
                <a:gd name="T10" fmla="*/ 49 w 75"/>
                <a:gd name="T11" fmla="*/ 87 h 126"/>
                <a:gd name="T12" fmla="*/ 52 w 75"/>
                <a:gd name="T13" fmla="*/ 83 h 126"/>
                <a:gd name="T14" fmla="*/ 56 w 75"/>
                <a:gd name="T15" fmla="*/ 76 h 126"/>
                <a:gd name="T16" fmla="*/ 62 w 75"/>
                <a:gd name="T17" fmla="*/ 73 h 126"/>
                <a:gd name="T18" fmla="*/ 69 w 75"/>
                <a:gd name="T19" fmla="*/ 63 h 126"/>
                <a:gd name="T20" fmla="*/ 72 w 75"/>
                <a:gd name="T21" fmla="*/ 53 h 126"/>
                <a:gd name="T22" fmla="*/ 65 w 75"/>
                <a:gd name="T23" fmla="*/ 46 h 126"/>
                <a:gd name="T24" fmla="*/ 59 w 75"/>
                <a:gd name="T25" fmla="*/ 37 h 126"/>
                <a:gd name="T26" fmla="*/ 53 w 75"/>
                <a:gd name="T27" fmla="*/ 26 h 126"/>
                <a:gd name="T28" fmla="*/ 55 w 75"/>
                <a:gd name="T29" fmla="*/ 15 h 126"/>
                <a:gd name="T30" fmla="*/ 56 w 75"/>
                <a:gd name="T31" fmla="*/ 11 h 126"/>
                <a:gd name="T32" fmla="*/ 60 w 75"/>
                <a:gd name="T33" fmla="*/ 7 h 126"/>
                <a:gd name="T34" fmla="*/ 66 w 75"/>
                <a:gd name="T35" fmla="*/ 4 h 126"/>
                <a:gd name="T36" fmla="*/ 75 w 75"/>
                <a:gd name="T37" fmla="*/ 4 h 126"/>
                <a:gd name="T38" fmla="*/ 59 w 75"/>
                <a:gd name="T39" fmla="*/ 0 h 126"/>
                <a:gd name="T40" fmla="*/ 47 w 75"/>
                <a:gd name="T41" fmla="*/ 0 h 126"/>
                <a:gd name="T42" fmla="*/ 36 w 75"/>
                <a:gd name="T43" fmla="*/ 2 h 126"/>
                <a:gd name="T44" fmla="*/ 29 w 75"/>
                <a:gd name="T45" fmla="*/ 11 h 126"/>
                <a:gd name="T46" fmla="*/ 20 w 75"/>
                <a:gd name="T47" fmla="*/ 18 h 126"/>
                <a:gd name="T48" fmla="*/ 10 w 75"/>
                <a:gd name="T49" fmla="*/ 26 h 126"/>
                <a:gd name="T50" fmla="*/ 1 w 75"/>
                <a:gd name="T51" fmla="*/ 33 h 126"/>
                <a:gd name="T52" fmla="*/ 0 w 75"/>
                <a:gd name="T53" fmla="*/ 44 h 126"/>
                <a:gd name="T54" fmla="*/ 1 w 75"/>
                <a:gd name="T55" fmla="*/ 54 h 126"/>
                <a:gd name="T56" fmla="*/ 4 w 75"/>
                <a:gd name="T57" fmla="*/ 66 h 126"/>
                <a:gd name="T58" fmla="*/ 7 w 75"/>
                <a:gd name="T59" fmla="*/ 77 h 126"/>
                <a:gd name="T60" fmla="*/ 13 w 75"/>
                <a:gd name="T61" fmla="*/ 90 h 126"/>
                <a:gd name="T62" fmla="*/ 19 w 75"/>
                <a:gd name="T63" fmla="*/ 102 h 126"/>
                <a:gd name="T64" fmla="*/ 26 w 75"/>
                <a:gd name="T65" fmla="*/ 115 h 126"/>
                <a:gd name="T66" fmla="*/ 33 w 75"/>
                <a:gd name="T67" fmla="*/ 122 h 126"/>
                <a:gd name="T68" fmla="*/ 43 w 75"/>
                <a:gd name="T69" fmla="*/ 126 h 126"/>
                <a:gd name="T70" fmla="*/ 53 w 75"/>
                <a:gd name="T71" fmla="*/ 125 h 126"/>
                <a:gd name="T72" fmla="*/ 59 w 75"/>
                <a:gd name="T73" fmla="*/ 125 h 126"/>
                <a:gd name="T74" fmla="*/ 63 w 75"/>
                <a:gd name="T75" fmla="*/ 121 h 126"/>
                <a:gd name="T76" fmla="*/ 69 w 75"/>
                <a:gd name="T77" fmla="*/ 116 h 1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5"/>
                <a:gd name="T118" fmla="*/ 0 h 126"/>
                <a:gd name="T119" fmla="*/ 75 w 75"/>
                <a:gd name="T120" fmla="*/ 126 h 1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5" h="126">
                  <a:moveTo>
                    <a:pt x="69" y="116"/>
                  </a:moveTo>
                  <a:lnTo>
                    <a:pt x="59" y="116"/>
                  </a:lnTo>
                  <a:lnTo>
                    <a:pt x="53" y="112"/>
                  </a:lnTo>
                  <a:lnTo>
                    <a:pt x="52" y="103"/>
                  </a:lnTo>
                  <a:lnTo>
                    <a:pt x="53" y="93"/>
                  </a:lnTo>
                  <a:lnTo>
                    <a:pt x="49" y="87"/>
                  </a:lnTo>
                  <a:lnTo>
                    <a:pt x="52" y="83"/>
                  </a:lnTo>
                  <a:lnTo>
                    <a:pt x="56" y="76"/>
                  </a:lnTo>
                  <a:lnTo>
                    <a:pt x="62" y="73"/>
                  </a:lnTo>
                  <a:lnTo>
                    <a:pt x="69" y="63"/>
                  </a:lnTo>
                  <a:lnTo>
                    <a:pt x="72" y="53"/>
                  </a:lnTo>
                  <a:lnTo>
                    <a:pt x="65" y="46"/>
                  </a:lnTo>
                  <a:lnTo>
                    <a:pt x="59" y="37"/>
                  </a:lnTo>
                  <a:lnTo>
                    <a:pt x="53" y="26"/>
                  </a:lnTo>
                  <a:lnTo>
                    <a:pt x="55" y="15"/>
                  </a:lnTo>
                  <a:lnTo>
                    <a:pt x="56" y="11"/>
                  </a:lnTo>
                  <a:lnTo>
                    <a:pt x="60" y="7"/>
                  </a:lnTo>
                  <a:lnTo>
                    <a:pt x="66" y="4"/>
                  </a:lnTo>
                  <a:lnTo>
                    <a:pt x="75" y="4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9" y="11"/>
                  </a:lnTo>
                  <a:lnTo>
                    <a:pt x="20" y="18"/>
                  </a:lnTo>
                  <a:lnTo>
                    <a:pt x="10" y="26"/>
                  </a:lnTo>
                  <a:lnTo>
                    <a:pt x="1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4" y="66"/>
                  </a:lnTo>
                  <a:lnTo>
                    <a:pt x="7" y="77"/>
                  </a:lnTo>
                  <a:lnTo>
                    <a:pt x="13" y="90"/>
                  </a:lnTo>
                  <a:lnTo>
                    <a:pt x="19" y="102"/>
                  </a:lnTo>
                  <a:lnTo>
                    <a:pt x="26" y="115"/>
                  </a:lnTo>
                  <a:lnTo>
                    <a:pt x="33" y="122"/>
                  </a:lnTo>
                  <a:lnTo>
                    <a:pt x="43" y="126"/>
                  </a:lnTo>
                  <a:lnTo>
                    <a:pt x="53" y="125"/>
                  </a:lnTo>
                  <a:lnTo>
                    <a:pt x="59" y="125"/>
                  </a:lnTo>
                  <a:lnTo>
                    <a:pt x="63" y="121"/>
                  </a:lnTo>
                  <a:lnTo>
                    <a:pt x="69" y="116"/>
                  </a:lnTo>
                  <a:close/>
                </a:path>
              </a:pathLst>
            </a:custGeom>
            <a:solidFill>
              <a:srgbClr val="F2CC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1" name="Freeform 479">
              <a:extLst>
                <a:ext uri="{FF2B5EF4-FFF2-40B4-BE49-F238E27FC236}">
                  <a16:creationId xmlns:a16="http://schemas.microsoft.com/office/drawing/2014/main" id="{6FEC48F0-1E5D-4458-AC98-4F9B9156D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" y="3659"/>
              <a:ext cx="59" cy="48"/>
            </a:xfrm>
            <a:custGeom>
              <a:avLst/>
              <a:gdLst>
                <a:gd name="T0" fmla="*/ 59 w 59"/>
                <a:gd name="T1" fmla="*/ 23 h 48"/>
                <a:gd name="T2" fmla="*/ 51 w 59"/>
                <a:gd name="T3" fmla="*/ 20 h 48"/>
                <a:gd name="T4" fmla="*/ 40 w 59"/>
                <a:gd name="T5" fmla="*/ 16 h 48"/>
                <a:gd name="T6" fmla="*/ 30 w 59"/>
                <a:gd name="T7" fmla="*/ 7 h 48"/>
                <a:gd name="T8" fmla="*/ 26 w 59"/>
                <a:gd name="T9" fmla="*/ 0 h 48"/>
                <a:gd name="T10" fmla="*/ 20 w 59"/>
                <a:gd name="T11" fmla="*/ 5 h 48"/>
                <a:gd name="T12" fmla="*/ 16 w 59"/>
                <a:gd name="T13" fmla="*/ 9 h 48"/>
                <a:gd name="T14" fmla="*/ 10 w 59"/>
                <a:gd name="T15" fmla="*/ 9 h 48"/>
                <a:gd name="T16" fmla="*/ 0 w 59"/>
                <a:gd name="T17" fmla="*/ 10 h 48"/>
                <a:gd name="T18" fmla="*/ 6 w 59"/>
                <a:gd name="T19" fmla="*/ 22 h 48"/>
                <a:gd name="T20" fmla="*/ 15 w 59"/>
                <a:gd name="T21" fmla="*/ 35 h 48"/>
                <a:gd name="T22" fmla="*/ 22 w 59"/>
                <a:gd name="T23" fmla="*/ 43 h 48"/>
                <a:gd name="T24" fmla="*/ 30 w 59"/>
                <a:gd name="T25" fmla="*/ 48 h 48"/>
                <a:gd name="T26" fmla="*/ 39 w 59"/>
                <a:gd name="T27" fmla="*/ 48 h 48"/>
                <a:gd name="T28" fmla="*/ 49 w 59"/>
                <a:gd name="T29" fmla="*/ 46 h 48"/>
                <a:gd name="T30" fmla="*/ 53 w 59"/>
                <a:gd name="T31" fmla="*/ 42 h 48"/>
                <a:gd name="T32" fmla="*/ 58 w 59"/>
                <a:gd name="T33" fmla="*/ 38 h 48"/>
                <a:gd name="T34" fmla="*/ 59 w 59"/>
                <a:gd name="T35" fmla="*/ 30 h 48"/>
                <a:gd name="T36" fmla="*/ 59 w 59"/>
                <a:gd name="T37" fmla="*/ 23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48"/>
                <a:gd name="T59" fmla="*/ 59 w 59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48">
                  <a:moveTo>
                    <a:pt x="59" y="23"/>
                  </a:moveTo>
                  <a:lnTo>
                    <a:pt x="51" y="20"/>
                  </a:lnTo>
                  <a:lnTo>
                    <a:pt x="40" y="16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0" y="5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0" y="10"/>
                  </a:lnTo>
                  <a:lnTo>
                    <a:pt x="6" y="22"/>
                  </a:lnTo>
                  <a:lnTo>
                    <a:pt x="15" y="35"/>
                  </a:lnTo>
                  <a:lnTo>
                    <a:pt x="22" y="43"/>
                  </a:lnTo>
                  <a:lnTo>
                    <a:pt x="30" y="48"/>
                  </a:lnTo>
                  <a:lnTo>
                    <a:pt x="39" y="48"/>
                  </a:lnTo>
                  <a:lnTo>
                    <a:pt x="49" y="46"/>
                  </a:lnTo>
                  <a:lnTo>
                    <a:pt x="53" y="42"/>
                  </a:lnTo>
                  <a:lnTo>
                    <a:pt x="58" y="38"/>
                  </a:lnTo>
                  <a:lnTo>
                    <a:pt x="59" y="30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2CC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2" name="Freeform 480">
              <a:extLst>
                <a:ext uri="{FF2B5EF4-FFF2-40B4-BE49-F238E27FC236}">
                  <a16:creationId xmlns:a16="http://schemas.microsoft.com/office/drawing/2014/main" id="{D050083F-3AFD-4A05-89CD-7327385B7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489"/>
              <a:ext cx="206" cy="183"/>
            </a:xfrm>
            <a:custGeom>
              <a:avLst/>
              <a:gdLst>
                <a:gd name="T0" fmla="*/ 186 w 206"/>
                <a:gd name="T1" fmla="*/ 167 h 183"/>
                <a:gd name="T2" fmla="*/ 186 w 206"/>
                <a:gd name="T3" fmla="*/ 149 h 183"/>
                <a:gd name="T4" fmla="*/ 186 w 206"/>
                <a:gd name="T5" fmla="*/ 127 h 183"/>
                <a:gd name="T6" fmla="*/ 183 w 206"/>
                <a:gd name="T7" fmla="*/ 105 h 183"/>
                <a:gd name="T8" fmla="*/ 173 w 206"/>
                <a:gd name="T9" fmla="*/ 90 h 183"/>
                <a:gd name="T10" fmla="*/ 157 w 206"/>
                <a:gd name="T11" fmla="*/ 75 h 183"/>
                <a:gd name="T12" fmla="*/ 137 w 206"/>
                <a:gd name="T13" fmla="*/ 64 h 183"/>
                <a:gd name="T14" fmla="*/ 118 w 206"/>
                <a:gd name="T15" fmla="*/ 58 h 183"/>
                <a:gd name="T16" fmla="*/ 95 w 206"/>
                <a:gd name="T17" fmla="*/ 54 h 183"/>
                <a:gd name="T18" fmla="*/ 72 w 206"/>
                <a:gd name="T19" fmla="*/ 56 h 183"/>
                <a:gd name="T20" fmla="*/ 56 w 206"/>
                <a:gd name="T21" fmla="*/ 72 h 183"/>
                <a:gd name="T22" fmla="*/ 37 w 206"/>
                <a:gd name="T23" fmla="*/ 87 h 183"/>
                <a:gd name="T24" fmla="*/ 32 w 206"/>
                <a:gd name="T25" fmla="*/ 88 h 183"/>
                <a:gd name="T26" fmla="*/ 22 w 206"/>
                <a:gd name="T27" fmla="*/ 80 h 183"/>
                <a:gd name="T28" fmla="*/ 6 w 206"/>
                <a:gd name="T29" fmla="*/ 75 h 183"/>
                <a:gd name="T30" fmla="*/ 0 w 206"/>
                <a:gd name="T31" fmla="*/ 58 h 183"/>
                <a:gd name="T32" fmla="*/ 4 w 206"/>
                <a:gd name="T33" fmla="*/ 44 h 183"/>
                <a:gd name="T34" fmla="*/ 19 w 206"/>
                <a:gd name="T35" fmla="*/ 26 h 183"/>
                <a:gd name="T36" fmla="*/ 35 w 206"/>
                <a:gd name="T37" fmla="*/ 18 h 183"/>
                <a:gd name="T38" fmla="*/ 58 w 206"/>
                <a:gd name="T39" fmla="*/ 12 h 183"/>
                <a:gd name="T40" fmla="*/ 85 w 206"/>
                <a:gd name="T41" fmla="*/ 5 h 183"/>
                <a:gd name="T42" fmla="*/ 108 w 206"/>
                <a:gd name="T43" fmla="*/ 0 h 183"/>
                <a:gd name="T44" fmla="*/ 124 w 206"/>
                <a:gd name="T45" fmla="*/ 0 h 183"/>
                <a:gd name="T46" fmla="*/ 150 w 206"/>
                <a:gd name="T47" fmla="*/ 12 h 183"/>
                <a:gd name="T48" fmla="*/ 167 w 206"/>
                <a:gd name="T49" fmla="*/ 26 h 183"/>
                <a:gd name="T50" fmla="*/ 179 w 206"/>
                <a:gd name="T51" fmla="*/ 44 h 183"/>
                <a:gd name="T52" fmla="*/ 190 w 206"/>
                <a:gd name="T53" fmla="*/ 62 h 183"/>
                <a:gd name="T54" fmla="*/ 199 w 206"/>
                <a:gd name="T55" fmla="*/ 78 h 183"/>
                <a:gd name="T56" fmla="*/ 204 w 206"/>
                <a:gd name="T57" fmla="*/ 95 h 183"/>
                <a:gd name="T58" fmla="*/ 203 w 206"/>
                <a:gd name="T59" fmla="*/ 123 h 183"/>
                <a:gd name="T60" fmla="*/ 200 w 206"/>
                <a:gd name="T61" fmla="*/ 139 h 183"/>
                <a:gd name="T62" fmla="*/ 197 w 206"/>
                <a:gd name="T63" fmla="*/ 154 h 183"/>
                <a:gd name="T64" fmla="*/ 197 w 206"/>
                <a:gd name="T65" fmla="*/ 176 h 183"/>
                <a:gd name="T66" fmla="*/ 206 w 206"/>
                <a:gd name="T67" fmla="*/ 183 h 183"/>
                <a:gd name="T68" fmla="*/ 189 w 206"/>
                <a:gd name="T69" fmla="*/ 179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6"/>
                <a:gd name="T106" fmla="*/ 0 h 183"/>
                <a:gd name="T107" fmla="*/ 206 w 206"/>
                <a:gd name="T108" fmla="*/ 183 h 1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6" h="183">
                  <a:moveTo>
                    <a:pt x="186" y="176"/>
                  </a:moveTo>
                  <a:lnTo>
                    <a:pt x="186" y="167"/>
                  </a:lnTo>
                  <a:lnTo>
                    <a:pt x="186" y="159"/>
                  </a:lnTo>
                  <a:lnTo>
                    <a:pt x="186" y="149"/>
                  </a:lnTo>
                  <a:lnTo>
                    <a:pt x="187" y="139"/>
                  </a:lnTo>
                  <a:lnTo>
                    <a:pt x="186" y="127"/>
                  </a:lnTo>
                  <a:lnTo>
                    <a:pt x="186" y="116"/>
                  </a:lnTo>
                  <a:lnTo>
                    <a:pt x="183" y="105"/>
                  </a:lnTo>
                  <a:lnTo>
                    <a:pt x="180" y="98"/>
                  </a:lnTo>
                  <a:lnTo>
                    <a:pt x="173" y="90"/>
                  </a:lnTo>
                  <a:lnTo>
                    <a:pt x="166" y="82"/>
                  </a:lnTo>
                  <a:lnTo>
                    <a:pt x="157" y="75"/>
                  </a:lnTo>
                  <a:lnTo>
                    <a:pt x="148" y="69"/>
                  </a:lnTo>
                  <a:lnTo>
                    <a:pt x="137" y="64"/>
                  </a:lnTo>
                  <a:lnTo>
                    <a:pt x="127" y="61"/>
                  </a:lnTo>
                  <a:lnTo>
                    <a:pt x="118" y="58"/>
                  </a:lnTo>
                  <a:lnTo>
                    <a:pt x="111" y="58"/>
                  </a:lnTo>
                  <a:lnTo>
                    <a:pt x="95" y="54"/>
                  </a:lnTo>
                  <a:lnTo>
                    <a:pt x="83" y="54"/>
                  </a:lnTo>
                  <a:lnTo>
                    <a:pt x="72" y="56"/>
                  </a:lnTo>
                  <a:lnTo>
                    <a:pt x="65" y="65"/>
                  </a:lnTo>
                  <a:lnTo>
                    <a:pt x="56" y="72"/>
                  </a:lnTo>
                  <a:lnTo>
                    <a:pt x="46" y="80"/>
                  </a:lnTo>
                  <a:lnTo>
                    <a:pt x="37" y="87"/>
                  </a:lnTo>
                  <a:lnTo>
                    <a:pt x="36" y="98"/>
                  </a:lnTo>
                  <a:lnTo>
                    <a:pt x="32" y="88"/>
                  </a:lnTo>
                  <a:lnTo>
                    <a:pt x="29" y="82"/>
                  </a:lnTo>
                  <a:lnTo>
                    <a:pt x="22" y="80"/>
                  </a:lnTo>
                  <a:lnTo>
                    <a:pt x="14" y="80"/>
                  </a:lnTo>
                  <a:lnTo>
                    <a:pt x="6" y="75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1" y="52"/>
                  </a:lnTo>
                  <a:lnTo>
                    <a:pt x="4" y="44"/>
                  </a:lnTo>
                  <a:lnTo>
                    <a:pt x="10" y="35"/>
                  </a:lnTo>
                  <a:lnTo>
                    <a:pt x="19" y="26"/>
                  </a:lnTo>
                  <a:lnTo>
                    <a:pt x="29" y="20"/>
                  </a:lnTo>
                  <a:lnTo>
                    <a:pt x="35" y="18"/>
                  </a:lnTo>
                  <a:lnTo>
                    <a:pt x="45" y="15"/>
                  </a:lnTo>
                  <a:lnTo>
                    <a:pt x="58" y="12"/>
                  </a:lnTo>
                  <a:lnTo>
                    <a:pt x="72" y="9"/>
                  </a:lnTo>
                  <a:lnTo>
                    <a:pt x="85" y="5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37" y="5"/>
                  </a:lnTo>
                  <a:lnTo>
                    <a:pt x="150" y="12"/>
                  </a:lnTo>
                  <a:lnTo>
                    <a:pt x="163" y="22"/>
                  </a:lnTo>
                  <a:lnTo>
                    <a:pt x="167" y="26"/>
                  </a:lnTo>
                  <a:lnTo>
                    <a:pt x="173" y="35"/>
                  </a:lnTo>
                  <a:lnTo>
                    <a:pt x="179" y="44"/>
                  </a:lnTo>
                  <a:lnTo>
                    <a:pt x="186" y="54"/>
                  </a:lnTo>
                  <a:lnTo>
                    <a:pt x="190" y="62"/>
                  </a:lnTo>
                  <a:lnTo>
                    <a:pt x="196" y="71"/>
                  </a:lnTo>
                  <a:lnTo>
                    <a:pt x="199" y="78"/>
                  </a:lnTo>
                  <a:lnTo>
                    <a:pt x="203" y="85"/>
                  </a:lnTo>
                  <a:lnTo>
                    <a:pt x="204" y="95"/>
                  </a:lnTo>
                  <a:lnTo>
                    <a:pt x="204" y="110"/>
                  </a:lnTo>
                  <a:lnTo>
                    <a:pt x="203" y="123"/>
                  </a:lnTo>
                  <a:lnTo>
                    <a:pt x="203" y="134"/>
                  </a:lnTo>
                  <a:lnTo>
                    <a:pt x="200" y="139"/>
                  </a:lnTo>
                  <a:lnTo>
                    <a:pt x="200" y="146"/>
                  </a:lnTo>
                  <a:lnTo>
                    <a:pt x="197" y="154"/>
                  </a:lnTo>
                  <a:lnTo>
                    <a:pt x="197" y="163"/>
                  </a:lnTo>
                  <a:lnTo>
                    <a:pt x="197" y="176"/>
                  </a:lnTo>
                  <a:lnTo>
                    <a:pt x="203" y="183"/>
                  </a:lnTo>
                  <a:lnTo>
                    <a:pt x="206" y="183"/>
                  </a:lnTo>
                  <a:lnTo>
                    <a:pt x="199" y="183"/>
                  </a:lnTo>
                  <a:lnTo>
                    <a:pt x="189" y="179"/>
                  </a:lnTo>
                  <a:lnTo>
                    <a:pt x="186" y="176"/>
                  </a:lnTo>
                  <a:close/>
                </a:path>
              </a:pathLst>
            </a:custGeom>
            <a:solidFill>
              <a:srgbClr val="FF591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3" name="Freeform 481">
              <a:extLst>
                <a:ext uri="{FF2B5EF4-FFF2-40B4-BE49-F238E27FC236}">
                  <a16:creationId xmlns:a16="http://schemas.microsoft.com/office/drawing/2014/main" id="{E03F7381-B3C8-4225-930E-987047D6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3633"/>
              <a:ext cx="160" cy="110"/>
            </a:xfrm>
            <a:custGeom>
              <a:avLst/>
              <a:gdLst>
                <a:gd name="T0" fmla="*/ 154 w 160"/>
                <a:gd name="T1" fmla="*/ 35 h 110"/>
                <a:gd name="T2" fmla="*/ 145 w 160"/>
                <a:gd name="T3" fmla="*/ 36 h 110"/>
                <a:gd name="T4" fmla="*/ 138 w 160"/>
                <a:gd name="T5" fmla="*/ 42 h 110"/>
                <a:gd name="T6" fmla="*/ 130 w 160"/>
                <a:gd name="T7" fmla="*/ 45 h 110"/>
                <a:gd name="T8" fmla="*/ 125 w 160"/>
                <a:gd name="T9" fmla="*/ 49 h 110"/>
                <a:gd name="T10" fmla="*/ 125 w 160"/>
                <a:gd name="T11" fmla="*/ 56 h 110"/>
                <a:gd name="T12" fmla="*/ 124 w 160"/>
                <a:gd name="T13" fmla="*/ 64 h 110"/>
                <a:gd name="T14" fmla="*/ 119 w 160"/>
                <a:gd name="T15" fmla="*/ 68 h 110"/>
                <a:gd name="T16" fmla="*/ 115 w 160"/>
                <a:gd name="T17" fmla="*/ 72 h 110"/>
                <a:gd name="T18" fmla="*/ 105 w 160"/>
                <a:gd name="T19" fmla="*/ 74 h 110"/>
                <a:gd name="T20" fmla="*/ 96 w 160"/>
                <a:gd name="T21" fmla="*/ 74 h 110"/>
                <a:gd name="T22" fmla="*/ 88 w 160"/>
                <a:gd name="T23" fmla="*/ 69 h 110"/>
                <a:gd name="T24" fmla="*/ 81 w 160"/>
                <a:gd name="T25" fmla="*/ 61 h 110"/>
                <a:gd name="T26" fmla="*/ 72 w 160"/>
                <a:gd name="T27" fmla="*/ 48 h 110"/>
                <a:gd name="T28" fmla="*/ 66 w 160"/>
                <a:gd name="T29" fmla="*/ 36 h 110"/>
                <a:gd name="T30" fmla="*/ 56 w 160"/>
                <a:gd name="T31" fmla="*/ 32 h 110"/>
                <a:gd name="T32" fmla="*/ 49 w 160"/>
                <a:gd name="T33" fmla="*/ 25 h 110"/>
                <a:gd name="T34" fmla="*/ 42 w 160"/>
                <a:gd name="T35" fmla="*/ 12 h 110"/>
                <a:gd name="T36" fmla="*/ 36 w 160"/>
                <a:gd name="T37" fmla="*/ 0 h 110"/>
                <a:gd name="T38" fmla="*/ 23 w 160"/>
                <a:gd name="T39" fmla="*/ 3 h 110"/>
                <a:gd name="T40" fmla="*/ 11 w 160"/>
                <a:gd name="T41" fmla="*/ 6 h 110"/>
                <a:gd name="T42" fmla="*/ 3 w 160"/>
                <a:gd name="T43" fmla="*/ 10 h 110"/>
                <a:gd name="T44" fmla="*/ 0 w 160"/>
                <a:gd name="T45" fmla="*/ 18 h 110"/>
                <a:gd name="T46" fmla="*/ 1 w 160"/>
                <a:gd name="T47" fmla="*/ 25 h 110"/>
                <a:gd name="T48" fmla="*/ 9 w 160"/>
                <a:gd name="T49" fmla="*/ 38 h 110"/>
                <a:gd name="T50" fmla="*/ 14 w 160"/>
                <a:gd name="T51" fmla="*/ 48 h 110"/>
                <a:gd name="T52" fmla="*/ 20 w 160"/>
                <a:gd name="T53" fmla="*/ 58 h 110"/>
                <a:gd name="T54" fmla="*/ 26 w 160"/>
                <a:gd name="T55" fmla="*/ 65 h 110"/>
                <a:gd name="T56" fmla="*/ 40 w 160"/>
                <a:gd name="T57" fmla="*/ 77 h 110"/>
                <a:gd name="T58" fmla="*/ 47 w 160"/>
                <a:gd name="T59" fmla="*/ 81 h 110"/>
                <a:gd name="T60" fmla="*/ 56 w 160"/>
                <a:gd name="T61" fmla="*/ 87 h 110"/>
                <a:gd name="T62" fmla="*/ 65 w 160"/>
                <a:gd name="T63" fmla="*/ 91 h 110"/>
                <a:gd name="T64" fmla="*/ 73 w 160"/>
                <a:gd name="T65" fmla="*/ 95 h 110"/>
                <a:gd name="T66" fmla="*/ 86 w 160"/>
                <a:gd name="T67" fmla="*/ 101 h 110"/>
                <a:gd name="T68" fmla="*/ 102 w 160"/>
                <a:gd name="T69" fmla="*/ 107 h 110"/>
                <a:gd name="T70" fmla="*/ 115 w 160"/>
                <a:gd name="T71" fmla="*/ 110 h 110"/>
                <a:gd name="T72" fmla="*/ 127 w 160"/>
                <a:gd name="T73" fmla="*/ 110 h 110"/>
                <a:gd name="T74" fmla="*/ 134 w 160"/>
                <a:gd name="T75" fmla="*/ 104 h 110"/>
                <a:gd name="T76" fmla="*/ 145 w 160"/>
                <a:gd name="T77" fmla="*/ 100 h 110"/>
                <a:gd name="T78" fmla="*/ 154 w 160"/>
                <a:gd name="T79" fmla="*/ 94 h 110"/>
                <a:gd name="T80" fmla="*/ 160 w 160"/>
                <a:gd name="T81" fmla="*/ 90 h 110"/>
                <a:gd name="T82" fmla="*/ 158 w 160"/>
                <a:gd name="T83" fmla="*/ 78 h 110"/>
                <a:gd name="T84" fmla="*/ 154 w 160"/>
                <a:gd name="T85" fmla="*/ 64 h 110"/>
                <a:gd name="T86" fmla="*/ 151 w 160"/>
                <a:gd name="T87" fmla="*/ 55 h 110"/>
                <a:gd name="T88" fmla="*/ 151 w 160"/>
                <a:gd name="T89" fmla="*/ 46 h 110"/>
                <a:gd name="T90" fmla="*/ 151 w 160"/>
                <a:gd name="T91" fmla="*/ 39 h 110"/>
                <a:gd name="T92" fmla="*/ 154 w 160"/>
                <a:gd name="T93" fmla="*/ 35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10"/>
                <a:gd name="T143" fmla="*/ 160 w 160"/>
                <a:gd name="T144" fmla="*/ 110 h 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10">
                  <a:moveTo>
                    <a:pt x="154" y="35"/>
                  </a:moveTo>
                  <a:lnTo>
                    <a:pt x="145" y="36"/>
                  </a:lnTo>
                  <a:lnTo>
                    <a:pt x="138" y="42"/>
                  </a:lnTo>
                  <a:lnTo>
                    <a:pt x="130" y="45"/>
                  </a:lnTo>
                  <a:lnTo>
                    <a:pt x="125" y="49"/>
                  </a:lnTo>
                  <a:lnTo>
                    <a:pt x="125" y="56"/>
                  </a:lnTo>
                  <a:lnTo>
                    <a:pt x="124" y="64"/>
                  </a:lnTo>
                  <a:lnTo>
                    <a:pt x="119" y="68"/>
                  </a:lnTo>
                  <a:lnTo>
                    <a:pt x="115" y="72"/>
                  </a:lnTo>
                  <a:lnTo>
                    <a:pt x="105" y="74"/>
                  </a:lnTo>
                  <a:lnTo>
                    <a:pt x="96" y="74"/>
                  </a:lnTo>
                  <a:lnTo>
                    <a:pt x="88" y="69"/>
                  </a:lnTo>
                  <a:lnTo>
                    <a:pt x="81" y="61"/>
                  </a:lnTo>
                  <a:lnTo>
                    <a:pt x="72" y="48"/>
                  </a:lnTo>
                  <a:lnTo>
                    <a:pt x="66" y="36"/>
                  </a:lnTo>
                  <a:lnTo>
                    <a:pt x="56" y="32"/>
                  </a:lnTo>
                  <a:lnTo>
                    <a:pt x="49" y="25"/>
                  </a:lnTo>
                  <a:lnTo>
                    <a:pt x="42" y="12"/>
                  </a:lnTo>
                  <a:lnTo>
                    <a:pt x="36" y="0"/>
                  </a:lnTo>
                  <a:lnTo>
                    <a:pt x="23" y="3"/>
                  </a:lnTo>
                  <a:lnTo>
                    <a:pt x="11" y="6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9" y="38"/>
                  </a:lnTo>
                  <a:lnTo>
                    <a:pt x="14" y="48"/>
                  </a:lnTo>
                  <a:lnTo>
                    <a:pt x="20" y="58"/>
                  </a:lnTo>
                  <a:lnTo>
                    <a:pt x="26" y="65"/>
                  </a:lnTo>
                  <a:lnTo>
                    <a:pt x="40" y="77"/>
                  </a:lnTo>
                  <a:lnTo>
                    <a:pt x="47" y="81"/>
                  </a:lnTo>
                  <a:lnTo>
                    <a:pt x="56" y="87"/>
                  </a:lnTo>
                  <a:lnTo>
                    <a:pt x="65" y="91"/>
                  </a:lnTo>
                  <a:lnTo>
                    <a:pt x="73" y="95"/>
                  </a:lnTo>
                  <a:lnTo>
                    <a:pt x="86" y="101"/>
                  </a:lnTo>
                  <a:lnTo>
                    <a:pt x="102" y="107"/>
                  </a:lnTo>
                  <a:lnTo>
                    <a:pt x="115" y="110"/>
                  </a:lnTo>
                  <a:lnTo>
                    <a:pt x="127" y="110"/>
                  </a:lnTo>
                  <a:lnTo>
                    <a:pt x="134" y="104"/>
                  </a:lnTo>
                  <a:lnTo>
                    <a:pt x="145" y="100"/>
                  </a:lnTo>
                  <a:lnTo>
                    <a:pt x="154" y="94"/>
                  </a:lnTo>
                  <a:lnTo>
                    <a:pt x="160" y="90"/>
                  </a:lnTo>
                  <a:lnTo>
                    <a:pt x="158" y="78"/>
                  </a:lnTo>
                  <a:lnTo>
                    <a:pt x="154" y="64"/>
                  </a:lnTo>
                  <a:lnTo>
                    <a:pt x="151" y="55"/>
                  </a:lnTo>
                  <a:lnTo>
                    <a:pt x="151" y="46"/>
                  </a:lnTo>
                  <a:lnTo>
                    <a:pt x="151" y="39"/>
                  </a:lnTo>
                  <a:lnTo>
                    <a:pt x="154" y="35"/>
                  </a:lnTo>
                  <a:close/>
                </a:path>
              </a:pathLst>
            </a:custGeom>
            <a:solidFill>
              <a:srgbClr val="FF8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4" name="Freeform 482">
              <a:extLst>
                <a:ext uri="{FF2B5EF4-FFF2-40B4-BE49-F238E27FC236}">
                  <a16:creationId xmlns:a16="http://schemas.microsoft.com/office/drawing/2014/main" id="{D442D3D2-DF87-468C-97BD-340A1FF62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3541"/>
              <a:ext cx="52" cy="110"/>
            </a:xfrm>
            <a:custGeom>
              <a:avLst/>
              <a:gdLst>
                <a:gd name="T0" fmla="*/ 4 w 52"/>
                <a:gd name="T1" fmla="*/ 0 h 110"/>
                <a:gd name="T2" fmla="*/ 3 w 52"/>
                <a:gd name="T3" fmla="*/ 6 h 110"/>
                <a:gd name="T4" fmla="*/ 4 w 52"/>
                <a:gd name="T5" fmla="*/ 16 h 110"/>
                <a:gd name="T6" fmla="*/ 9 w 52"/>
                <a:gd name="T7" fmla="*/ 23 h 110"/>
                <a:gd name="T8" fmla="*/ 17 w 52"/>
                <a:gd name="T9" fmla="*/ 28 h 110"/>
                <a:gd name="T10" fmla="*/ 25 w 52"/>
                <a:gd name="T11" fmla="*/ 28 h 110"/>
                <a:gd name="T12" fmla="*/ 32 w 52"/>
                <a:gd name="T13" fmla="*/ 30 h 110"/>
                <a:gd name="T14" fmla="*/ 35 w 52"/>
                <a:gd name="T15" fmla="*/ 36 h 110"/>
                <a:gd name="T16" fmla="*/ 39 w 52"/>
                <a:gd name="T17" fmla="*/ 46 h 110"/>
                <a:gd name="T18" fmla="*/ 40 w 52"/>
                <a:gd name="T19" fmla="*/ 56 h 110"/>
                <a:gd name="T20" fmla="*/ 43 w 52"/>
                <a:gd name="T21" fmla="*/ 68 h 110"/>
                <a:gd name="T22" fmla="*/ 46 w 52"/>
                <a:gd name="T23" fmla="*/ 79 h 110"/>
                <a:gd name="T24" fmla="*/ 52 w 52"/>
                <a:gd name="T25" fmla="*/ 92 h 110"/>
                <a:gd name="T26" fmla="*/ 39 w 52"/>
                <a:gd name="T27" fmla="*/ 95 h 110"/>
                <a:gd name="T28" fmla="*/ 27 w 52"/>
                <a:gd name="T29" fmla="*/ 98 h 110"/>
                <a:gd name="T30" fmla="*/ 19 w 52"/>
                <a:gd name="T31" fmla="*/ 102 h 110"/>
                <a:gd name="T32" fmla="*/ 16 w 52"/>
                <a:gd name="T33" fmla="*/ 110 h 110"/>
                <a:gd name="T34" fmla="*/ 13 w 52"/>
                <a:gd name="T35" fmla="*/ 97 h 110"/>
                <a:gd name="T36" fmla="*/ 13 w 52"/>
                <a:gd name="T37" fmla="*/ 87 h 110"/>
                <a:gd name="T38" fmla="*/ 14 w 52"/>
                <a:gd name="T39" fmla="*/ 76 h 110"/>
                <a:gd name="T40" fmla="*/ 16 w 52"/>
                <a:gd name="T41" fmla="*/ 69 h 110"/>
                <a:gd name="T42" fmla="*/ 14 w 52"/>
                <a:gd name="T43" fmla="*/ 64 h 110"/>
                <a:gd name="T44" fmla="*/ 12 w 52"/>
                <a:gd name="T45" fmla="*/ 56 h 110"/>
                <a:gd name="T46" fmla="*/ 9 w 52"/>
                <a:gd name="T47" fmla="*/ 48 h 110"/>
                <a:gd name="T48" fmla="*/ 6 w 52"/>
                <a:gd name="T49" fmla="*/ 40 h 110"/>
                <a:gd name="T50" fmla="*/ 1 w 52"/>
                <a:gd name="T51" fmla="*/ 29 h 110"/>
                <a:gd name="T52" fmla="*/ 0 w 52"/>
                <a:gd name="T53" fmla="*/ 20 h 110"/>
                <a:gd name="T54" fmla="*/ 0 w 52"/>
                <a:gd name="T55" fmla="*/ 9 h 110"/>
                <a:gd name="T56" fmla="*/ 4 w 52"/>
                <a:gd name="T57" fmla="*/ 0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110"/>
                <a:gd name="T89" fmla="*/ 52 w 52"/>
                <a:gd name="T90" fmla="*/ 110 h 1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110">
                  <a:moveTo>
                    <a:pt x="4" y="0"/>
                  </a:moveTo>
                  <a:lnTo>
                    <a:pt x="3" y="6"/>
                  </a:lnTo>
                  <a:lnTo>
                    <a:pt x="4" y="16"/>
                  </a:lnTo>
                  <a:lnTo>
                    <a:pt x="9" y="23"/>
                  </a:lnTo>
                  <a:lnTo>
                    <a:pt x="17" y="28"/>
                  </a:lnTo>
                  <a:lnTo>
                    <a:pt x="25" y="28"/>
                  </a:lnTo>
                  <a:lnTo>
                    <a:pt x="32" y="30"/>
                  </a:lnTo>
                  <a:lnTo>
                    <a:pt x="35" y="36"/>
                  </a:lnTo>
                  <a:lnTo>
                    <a:pt x="39" y="46"/>
                  </a:lnTo>
                  <a:lnTo>
                    <a:pt x="40" y="56"/>
                  </a:lnTo>
                  <a:lnTo>
                    <a:pt x="43" y="68"/>
                  </a:lnTo>
                  <a:lnTo>
                    <a:pt x="46" y="79"/>
                  </a:lnTo>
                  <a:lnTo>
                    <a:pt x="52" y="92"/>
                  </a:lnTo>
                  <a:lnTo>
                    <a:pt x="39" y="95"/>
                  </a:lnTo>
                  <a:lnTo>
                    <a:pt x="27" y="98"/>
                  </a:lnTo>
                  <a:lnTo>
                    <a:pt x="19" y="102"/>
                  </a:lnTo>
                  <a:lnTo>
                    <a:pt x="16" y="110"/>
                  </a:lnTo>
                  <a:lnTo>
                    <a:pt x="13" y="97"/>
                  </a:lnTo>
                  <a:lnTo>
                    <a:pt x="13" y="87"/>
                  </a:lnTo>
                  <a:lnTo>
                    <a:pt x="14" y="76"/>
                  </a:lnTo>
                  <a:lnTo>
                    <a:pt x="16" y="69"/>
                  </a:lnTo>
                  <a:lnTo>
                    <a:pt x="14" y="64"/>
                  </a:lnTo>
                  <a:lnTo>
                    <a:pt x="12" y="56"/>
                  </a:lnTo>
                  <a:lnTo>
                    <a:pt x="9" y="48"/>
                  </a:lnTo>
                  <a:lnTo>
                    <a:pt x="6" y="40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8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5" name="Freeform 483">
              <a:extLst>
                <a:ext uri="{FF2B5EF4-FFF2-40B4-BE49-F238E27FC236}">
                  <a16:creationId xmlns:a16="http://schemas.microsoft.com/office/drawing/2014/main" id="{EE374ADF-2870-4990-95A3-DF8784AC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3600"/>
              <a:ext cx="279" cy="170"/>
            </a:xfrm>
            <a:custGeom>
              <a:avLst/>
              <a:gdLst>
                <a:gd name="T0" fmla="*/ 252 w 279"/>
                <a:gd name="T1" fmla="*/ 72 h 170"/>
                <a:gd name="T2" fmla="*/ 235 w 279"/>
                <a:gd name="T3" fmla="*/ 68 h 170"/>
                <a:gd name="T4" fmla="*/ 229 w 279"/>
                <a:gd name="T5" fmla="*/ 65 h 170"/>
                <a:gd name="T6" fmla="*/ 217 w 279"/>
                <a:gd name="T7" fmla="*/ 66 h 170"/>
                <a:gd name="T8" fmla="*/ 210 w 279"/>
                <a:gd name="T9" fmla="*/ 72 h 170"/>
                <a:gd name="T10" fmla="*/ 210 w 279"/>
                <a:gd name="T11" fmla="*/ 88 h 170"/>
                <a:gd name="T12" fmla="*/ 217 w 279"/>
                <a:gd name="T13" fmla="*/ 111 h 170"/>
                <a:gd name="T14" fmla="*/ 213 w 279"/>
                <a:gd name="T15" fmla="*/ 127 h 170"/>
                <a:gd name="T16" fmla="*/ 193 w 279"/>
                <a:gd name="T17" fmla="*/ 137 h 170"/>
                <a:gd name="T18" fmla="*/ 174 w 279"/>
                <a:gd name="T19" fmla="*/ 143 h 170"/>
                <a:gd name="T20" fmla="*/ 145 w 279"/>
                <a:gd name="T21" fmla="*/ 134 h 170"/>
                <a:gd name="T22" fmla="*/ 124 w 279"/>
                <a:gd name="T23" fmla="*/ 124 h 170"/>
                <a:gd name="T24" fmla="*/ 106 w 279"/>
                <a:gd name="T25" fmla="*/ 114 h 170"/>
                <a:gd name="T26" fmla="*/ 85 w 279"/>
                <a:gd name="T27" fmla="*/ 98 h 170"/>
                <a:gd name="T28" fmla="*/ 73 w 279"/>
                <a:gd name="T29" fmla="*/ 81 h 170"/>
                <a:gd name="T30" fmla="*/ 60 w 279"/>
                <a:gd name="T31" fmla="*/ 58 h 170"/>
                <a:gd name="T32" fmla="*/ 56 w 279"/>
                <a:gd name="T33" fmla="*/ 38 h 170"/>
                <a:gd name="T34" fmla="*/ 57 w 279"/>
                <a:gd name="T35" fmla="*/ 17 h 170"/>
                <a:gd name="T36" fmla="*/ 49 w 279"/>
                <a:gd name="T37" fmla="*/ 7 h 170"/>
                <a:gd name="T38" fmla="*/ 29 w 279"/>
                <a:gd name="T39" fmla="*/ 0 h 170"/>
                <a:gd name="T40" fmla="*/ 16 w 279"/>
                <a:gd name="T41" fmla="*/ 7 h 170"/>
                <a:gd name="T42" fmla="*/ 1 w 279"/>
                <a:gd name="T43" fmla="*/ 25 h 170"/>
                <a:gd name="T44" fmla="*/ 3 w 279"/>
                <a:gd name="T45" fmla="*/ 43 h 170"/>
                <a:gd name="T46" fmla="*/ 17 w 279"/>
                <a:gd name="T47" fmla="*/ 64 h 170"/>
                <a:gd name="T48" fmla="*/ 21 w 279"/>
                <a:gd name="T49" fmla="*/ 84 h 170"/>
                <a:gd name="T50" fmla="*/ 27 w 279"/>
                <a:gd name="T51" fmla="*/ 102 h 170"/>
                <a:gd name="T52" fmla="*/ 46 w 279"/>
                <a:gd name="T53" fmla="*/ 117 h 170"/>
                <a:gd name="T54" fmla="*/ 68 w 279"/>
                <a:gd name="T55" fmla="*/ 133 h 170"/>
                <a:gd name="T56" fmla="*/ 83 w 279"/>
                <a:gd name="T57" fmla="*/ 140 h 170"/>
                <a:gd name="T58" fmla="*/ 96 w 279"/>
                <a:gd name="T59" fmla="*/ 143 h 170"/>
                <a:gd name="T60" fmla="*/ 114 w 279"/>
                <a:gd name="T61" fmla="*/ 150 h 170"/>
                <a:gd name="T62" fmla="*/ 132 w 279"/>
                <a:gd name="T63" fmla="*/ 157 h 170"/>
                <a:gd name="T64" fmla="*/ 150 w 279"/>
                <a:gd name="T65" fmla="*/ 164 h 170"/>
                <a:gd name="T66" fmla="*/ 161 w 279"/>
                <a:gd name="T67" fmla="*/ 169 h 170"/>
                <a:gd name="T68" fmla="*/ 178 w 279"/>
                <a:gd name="T69" fmla="*/ 169 h 170"/>
                <a:gd name="T70" fmla="*/ 194 w 279"/>
                <a:gd name="T71" fmla="*/ 164 h 170"/>
                <a:gd name="T72" fmla="*/ 210 w 279"/>
                <a:gd name="T73" fmla="*/ 159 h 170"/>
                <a:gd name="T74" fmla="*/ 225 w 279"/>
                <a:gd name="T75" fmla="*/ 150 h 170"/>
                <a:gd name="T76" fmla="*/ 250 w 279"/>
                <a:gd name="T77" fmla="*/ 136 h 170"/>
                <a:gd name="T78" fmla="*/ 258 w 279"/>
                <a:gd name="T79" fmla="*/ 120 h 170"/>
                <a:gd name="T80" fmla="*/ 268 w 279"/>
                <a:gd name="T81" fmla="*/ 108 h 170"/>
                <a:gd name="T82" fmla="*/ 278 w 279"/>
                <a:gd name="T83" fmla="*/ 98 h 170"/>
                <a:gd name="T84" fmla="*/ 279 w 279"/>
                <a:gd name="T85" fmla="*/ 84 h 170"/>
                <a:gd name="T86" fmla="*/ 269 w 279"/>
                <a:gd name="T87" fmla="*/ 74 h 170"/>
                <a:gd name="T88" fmla="*/ 255 w 279"/>
                <a:gd name="T89" fmla="*/ 68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9"/>
                <a:gd name="T136" fmla="*/ 0 h 170"/>
                <a:gd name="T137" fmla="*/ 279 w 279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9" h="170">
                  <a:moveTo>
                    <a:pt x="249" y="72"/>
                  </a:moveTo>
                  <a:lnTo>
                    <a:pt x="252" y="72"/>
                  </a:lnTo>
                  <a:lnTo>
                    <a:pt x="245" y="72"/>
                  </a:lnTo>
                  <a:lnTo>
                    <a:pt x="235" y="68"/>
                  </a:lnTo>
                  <a:lnTo>
                    <a:pt x="232" y="65"/>
                  </a:lnTo>
                  <a:lnTo>
                    <a:pt x="229" y="65"/>
                  </a:lnTo>
                  <a:lnTo>
                    <a:pt x="225" y="65"/>
                  </a:lnTo>
                  <a:lnTo>
                    <a:pt x="217" y="66"/>
                  </a:lnTo>
                  <a:lnTo>
                    <a:pt x="213" y="68"/>
                  </a:lnTo>
                  <a:lnTo>
                    <a:pt x="210" y="72"/>
                  </a:lnTo>
                  <a:lnTo>
                    <a:pt x="210" y="79"/>
                  </a:lnTo>
                  <a:lnTo>
                    <a:pt x="210" y="88"/>
                  </a:lnTo>
                  <a:lnTo>
                    <a:pt x="213" y="97"/>
                  </a:lnTo>
                  <a:lnTo>
                    <a:pt x="217" y="111"/>
                  </a:lnTo>
                  <a:lnTo>
                    <a:pt x="219" y="123"/>
                  </a:lnTo>
                  <a:lnTo>
                    <a:pt x="213" y="127"/>
                  </a:lnTo>
                  <a:lnTo>
                    <a:pt x="204" y="133"/>
                  </a:lnTo>
                  <a:lnTo>
                    <a:pt x="193" y="137"/>
                  </a:lnTo>
                  <a:lnTo>
                    <a:pt x="186" y="143"/>
                  </a:lnTo>
                  <a:lnTo>
                    <a:pt x="174" y="143"/>
                  </a:lnTo>
                  <a:lnTo>
                    <a:pt x="161" y="140"/>
                  </a:lnTo>
                  <a:lnTo>
                    <a:pt x="145" y="134"/>
                  </a:lnTo>
                  <a:lnTo>
                    <a:pt x="132" y="128"/>
                  </a:lnTo>
                  <a:lnTo>
                    <a:pt x="124" y="124"/>
                  </a:lnTo>
                  <a:lnTo>
                    <a:pt x="115" y="120"/>
                  </a:lnTo>
                  <a:lnTo>
                    <a:pt x="106" y="114"/>
                  </a:lnTo>
                  <a:lnTo>
                    <a:pt x="99" y="110"/>
                  </a:lnTo>
                  <a:lnTo>
                    <a:pt x="85" y="98"/>
                  </a:lnTo>
                  <a:lnTo>
                    <a:pt x="79" y="91"/>
                  </a:lnTo>
                  <a:lnTo>
                    <a:pt x="73" y="81"/>
                  </a:lnTo>
                  <a:lnTo>
                    <a:pt x="68" y="71"/>
                  </a:lnTo>
                  <a:lnTo>
                    <a:pt x="60" y="58"/>
                  </a:lnTo>
                  <a:lnTo>
                    <a:pt x="59" y="51"/>
                  </a:lnTo>
                  <a:lnTo>
                    <a:pt x="56" y="38"/>
                  </a:lnTo>
                  <a:lnTo>
                    <a:pt x="56" y="28"/>
                  </a:lnTo>
                  <a:lnTo>
                    <a:pt x="57" y="17"/>
                  </a:lnTo>
                  <a:lnTo>
                    <a:pt x="59" y="10"/>
                  </a:lnTo>
                  <a:lnTo>
                    <a:pt x="49" y="7"/>
                  </a:lnTo>
                  <a:lnTo>
                    <a:pt x="39" y="3"/>
                  </a:lnTo>
                  <a:lnTo>
                    <a:pt x="29" y="0"/>
                  </a:lnTo>
                  <a:lnTo>
                    <a:pt x="23" y="2"/>
                  </a:lnTo>
                  <a:lnTo>
                    <a:pt x="16" y="7"/>
                  </a:lnTo>
                  <a:lnTo>
                    <a:pt x="7" y="16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10" y="53"/>
                  </a:lnTo>
                  <a:lnTo>
                    <a:pt x="17" y="64"/>
                  </a:lnTo>
                  <a:lnTo>
                    <a:pt x="21" y="74"/>
                  </a:lnTo>
                  <a:lnTo>
                    <a:pt x="21" y="84"/>
                  </a:lnTo>
                  <a:lnTo>
                    <a:pt x="24" y="94"/>
                  </a:lnTo>
                  <a:lnTo>
                    <a:pt x="27" y="102"/>
                  </a:lnTo>
                  <a:lnTo>
                    <a:pt x="36" y="111"/>
                  </a:lnTo>
                  <a:lnTo>
                    <a:pt x="46" y="117"/>
                  </a:lnTo>
                  <a:lnTo>
                    <a:pt x="60" y="128"/>
                  </a:lnTo>
                  <a:lnTo>
                    <a:pt x="68" y="133"/>
                  </a:lnTo>
                  <a:lnTo>
                    <a:pt x="76" y="137"/>
                  </a:lnTo>
                  <a:lnTo>
                    <a:pt x="83" y="140"/>
                  </a:lnTo>
                  <a:lnTo>
                    <a:pt x="91" y="143"/>
                  </a:lnTo>
                  <a:lnTo>
                    <a:pt x="96" y="143"/>
                  </a:lnTo>
                  <a:lnTo>
                    <a:pt x="105" y="146"/>
                  </a:lnTo>
                  <a:lnTo>
                    <a:pt x="114" y="150"/>
                  </a:lnTo>
                  <a:lnTo>
                    <a:pt x="124" y="154"/>
                  </a:lnTo>
                  <a:lnTo>
                    <a:pt x="132" y="157"/>
                  </a:lnTo>
                  <a:lnTo>
                    <a:pt x="142" y="161"/>
                  </a:lnTo>
                  <a:lnTo>
                    <a:pt x="150" y="164"/>
                  </a:lnTo>
                  <a:lnTo>
                    <a:pt x="157" y="169"/>
                  </a:lnTo>
                  <a:lnTo>
                    <a:pt x="161" y="169"/>
                  </a:lnTo>
                  <a:lnTo>
                    <a:pt x="170" y="170"/>
                  </a:lnTo>
                  <a:lnTo>
                    <a:pt x="178" y="169"/>
                  </a:lnTo>
                  <a:lnTo>
                    <a:pt x="187" y="167"/>
                  </a:lnTo>
                  <a:lnTo>
                    <a:pt x="194" y="164"/>
                  </a:lnTo>
                  <a:lnTo>
                    <a:pt x="203" y="161"/>
                  </a:lnTo>
                  <a:lnTo>
                    <a:pt x="210" y="159"/>
                  </a:lnTo>
                  <a:lnTo>
                    <a:pt x="216" y="157"/>
                  </a:lnTo>
                  <a:lnTo>
                    <a:pt x="225" y="150"/>
                  </a:lnTo>
                  <a:lnTo>
                    <a:pt x="239" y="143"/>
                  </a:lnTo>
                  <a:lnTo>
                    <a:pt x="250" y="136"/>
                  </a:lnTo>
                  <a:lnTo>
                    <a:pt x="258" y="128"/>
                  </a:lnTo>
                  <a:lnTo>
                    <a:pt x="258" y="120"/>
                  </a:lnTo>
                  <a:lnTo>
                    <a:pt x="262" y="114"/>
                  </a:lnTo>
                  <a:lnTo>
                    <a:pt x="268" y="108"/>
                  </a:lnTo>
                  <a:lnTo>
                    <a:pt x="275" y="105"/>
                  </a:lnTo>
                  <a:lnTo>
                    <a:pt x="278" y="98"/>
                  </a:lnTo>
                  <a:lnTo>
                    <a:pt x="279" y="91"/>
                  </a:lnTo>
                  <a:lnTo>
                    <a:pt x="279" y="84"/>
                  </a:lnTo>
                  <a:lnTo>
                    <a:pt x="276" y="79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5" y="68"/>
                  </a:lnTo>
                  <a:lnTo>
                    <a:pt x="249" y="72"/>
                  </a:lnTo>
                  <a:close/>
                </a:path>
              </a:pathLst>
            </a:custGeom>
            <a:solidFill>
              <a:srgbClr val="FF591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6" name="Freeform 484">
              <a:extLst>
                <a:ext uri="{FF2B5EF4-FFF2-40B4-BE49-F238E27FC236}">
                  <a16:creationId xmlns:a16="http://schemas.microsoft.com/office/drawing/2014/main" id="{D5A68957-9BF4-4897-A4A8-87E5C6286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674"/>
              <a:ext cx="183" cy="141"/>
            </a:xfrm>
            <a:custGeom>
              <a:avLst/>
              <a:gdLst>
                <a:gd name="T0" fmla="*/ 183 w 183"/>
                <a:gd name="T1" fmla="*/ 95 h 141"/>
                <a:gd name="T2" fmla="*/ 176 w 183"/>
                <a:gd name="T3" fmla="*/ 90 h 141"/>
                <a:gd name="T4" fmla="*/ 168 w 183"/>
                <a:gd name="T5" fmla="*/ 87 h 141"/>
                <a:gd name="T6" fmla="*/ 158 w 183"/>
                <a:gd name="T7" fmla="*/ 83 h 141"/>
                <a:gd name="T8" fmla="*/ 150 w 183"/>
                <a:gd name="T9" fmla="*/ 80 h 141"/>
                <a:gd name="T10" fmla="*/ 140 w 183"/>
                <a:gd name="T11" fmla="*/ 76 h 141"/>
                <a:gd name="T12" fmla="*/ 131 w 183"/>
                <a:gd name="T13" fmla="*/ 72 h 141"/>
                <a:gd name="T14" fmla="*/ 122 w 183"/>
                <a:gd name="T15" fmla="*/ 69 h 141"/>
                <a:gd name="T16" fmla="*/ 117 w 183"/>
                <a:gd name="T17" fmla="*/ 69 h 141"/>
                <a:gd name="T18" fmla="*/ 109 w 183"/>
                <a:gd name="T19" fmla="*/ 66 h 141"/>
                <a:gd name="T20" fmla="*/ 102 w 183"/>
                <a:gd name="T21" fmla="*/ 63 h 141"/>
                <a:gd name="T22" fmla="*/ 94 w 183"/>
                <a:gd name="T23" fmla="*/ 59 h 141"/>
                <a:gd name="T24" fmla="*/ 86 w 183"/>
                <a:gd name="T25" fmla="*/ 54 h 141"/>
                <a:gd name="T26" fmla="*/ 72 w 183"/>
                <a:gd name="T27" fmla="*/ 43 h 141"/>
                <a:gd name="T28" fmla="*/ 62 w 183"/>
                <a:gd name="T29" fmla="*/ 37 h 141"/>
                <a:gd name="T30" fmla="*/ 53 w 183"/>
                <a:gd name="T31" fmla="*/ 28 h 141"/>
                <a:gd name="T32" fmla="*/ 50 w 183"/>
                <a:gd name="T33" fmla="*/ 20 h 141"/>
                <a:gd name="T34" fmla="*/ 47 w 183"/>
                <a:gd name="T35" fmla="*/ 10 h 141"/>
                <a:gd name="T36" fmla="*/ 47 w 183"/>
                <a:gd name="T37" fmla="*/ 0 h 141"/>
                <a:gd name="T38" fmla="*/ 40 w 183"/>
                <a:gd name="T39" fmla="*/ 5 h 141"/>
                <a:gd name="T40" fmla="*/ 33 w 183"/>
                <a:gd name="T41" fmla="*/ 13 h 141"/>
                <a:gd name="T42" fmla="*/ 26 w 183"/>
                <a:gd name="T43" fmla="*/ 20 h 141"/>
                <a:gd name="T44" fmla="*/ 19 w 183"/>
                <a:gd name="T45" fmla="*/ 28 h 141"/>
                <a:gd name="T46" fmla="*/ 10 w 183"/>
                <a:gd name="T47" fmla="*/ 36 h 141"/>
                <a:gd name="T48" fmla="*/ 4 w 183"/>
                <a:gd name="T49" fmla="*/ 43 h 141"/>
                <a:gd name="T50" fmla="*/ 0 w 183"/>
                <a:gd name="T51" fmla="*/ 49 h 141"/>
                <a:gd name="T52" fmla="*/ 0 w 183"/>
                <a:gd name="T53" fmla="*/ 54 h 141"/>
                <a:gd name="T54" fmla="*/ 3 w 183"/>
                <a:gd name="T55" fmla="*/ 60 h 141"/>
                <a:gd name="T56" fmla="*/ 13 w 183"/>
                <a:gd name="T57" fmla="*/ 72 h 141"/>
                <a:gd name="T58" fmla="*/ 27 w 183"/>
                <a:gd name="T59" fmla="*/ 86 h 141"/>
                <a:gd name="T60" fmla="*/ 45 w 183"/>
                <a:gd name="T61" fmla="*/ 102 h 141"/>
                <a:gd name="T62" fmla="*/ 60 w 183"/>
                <a:gd name="T63" fmla="*/ 116 h 141"/>
                <a:gd name="T64" fmla="*/ 78 w 183"/>
                <a:gd name="T65" fmla="*/ 129 h 141"/>
                <a:gd name="T66" fmla="*/ 89 w 183"/>
                <a:gd name="T67" fmla="*/ 138 h 141"/>
                <a:gd name="T68" fmla="*/ 98 w 183"/>
                <a:gd name="T69" fmla="*/ 141 h 141"/>
                <a:gd name="T70" fmla="*/ 108 w 183"/>
                <a:gd name="T71" fmla="*/ 134 h 141"/>
                <a:gd name="T72" fmla="*/ 122 w 183"/>
                <a:gd name="T73" fmla="*/ 122 h 141"/>
                <a:gd name="T74" fmla="*/ 137 w 183"/>
                <a:gd name="T75" fmla="*/ 111 h 141"/>
                <a:gd name="T76" fmla="*/ 148 w 183"/>
                <a:gd name="T77" fmla="*/ 103 h 141"/>
                <a:gd name="T78" fmla="*/ 155 w 183"/>
                <a:gd name="T79" fmla="*/ 98 h 141"/>
                <a:gd name="T80" fmla="*/ 164 w 183"/>
                <a:gd name="T81" fmla="*/ 96 h 141"/>
                <a:gd name="T82" fmla="*/ 173 w 183"/>
                <a:gd name="T83" fmla="*/ 95 h 141"/>
                <a:gd name="T84" fmla="*/ 183 w 183"/>
                <a:gd name="T85" fmla="*/ 95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3"/>
                <a:gd name="T130" fmla="*/ 0 h 141"/>
                <a:gd name="T131" fmla="*/ 183 w 183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3" h="141">
                  <a:moveTo>
                    <a:pt x="183" y="95"/>
                  </a:moveTo>
                  <a:lnTo>
                    <a:pt x="176" y="90"/>
                  </a:lnTo>
                  <a:lnTo>
                    <a:pt x="168" y="87"/>
                  </a:lnTo>
                  <a:lnTo>
                    <a:pt x="158" y="83"/>
                  </a:lnTo>
                  <a:lnTo>
                    <a:pt x="150" y="80"/>
                  </a:lnTo>
                  <a:lnTo>
                    <a:pt x="140" y="76"/>
                  </a:lnTo>
                  <a:lnTo>
                    <a:pt x="131" y="72"/>
                  </a:lnTo>
                  <a:lnTo>
                    <a:pt x="122" y="69"/>
                  </a:lnTo>
                  <a:lnTo>
                    <a:pt x="117" y="69"/>
                  </a:lnTo>
                  <a:lnTo>
                    <a:pt x="109" y="66"/>
                  </a:lnTo>
                  <a:lnTo>
                    <a:pt x="102" y="63"/>
                  </a:lnTo>
                  <a:lnTo>
                    <a:pt x="94" y="59"/>
                  </a:lnTo>
                  <a:lnTo>
                    <a:pt x="86" y="54"/>
                  </a:lnTo>
                  <a:lnTo>
                    <a:pt x="72" y="43"/>
                  </a:lnTo>
                  <a:lnTo>
                    <a:pt x="62" y="37"/>
                  </a:lnTo>
                  <a:lnTo>
                    <a:pt x="53" y="28"/>
                  </a:lnTo>
                  <a:lnTo>
                    <a:pt x="50" y="20"/>
                  </a:lnTo>
                  <a:lnTo>
                    <a:pt x="47" y="10"/>
                  </a:lnTo>
                  <a:lnTo>
                    <a:pt x="47" y="0"/>
                  </a:lnTo>
                  <a:lnTo>
                    <a:pt x="40" y="5"/>
                  </a:lnTo>
                  <a:lnTo>
                    <a:pt x="33" y="13"/>
                  </a:lnTo>
                  <a:lnTo>
                    <a:pt x="26" y="20"/>
                  </a:lnTo>
                  <a:lnTo>
                    <a:pt x="19" y="28"/>
                  </a:lnTo>
                  <a:lnTo>
                    <a:pt x="10" y="36"/>
                  </a:lnTo>
                  <a:lnTo>
                    <a:pt x="4" y="43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3" y="60"/>
                  </a:lnTo>
                  <a:lnTo>
                    <a:pt x="13" y="72"/>
                  </a:lnTo>
                  <a:lnTo>
                    <a:pt x="27" y="86"/>
                  </a:lnTo>
                  <a:lnTo>
                    <a:pt x="45" y="102"/>
                  </a:lnTo>
                  <a:lnTo>
                    <a:pt x="60" y="116"/>
                  </a:lnTo>
                  <a:lnTo>
                    <a:pt x="78" y="129"/>
                  </a:lnTo>
                  <a:lnTo>
                    <a:pt x="89" y="138"/>
                  </a:lnTo>
                  <a:lnTo>
                    <a:pt x="98" y="141"/>
                  </a:lnTo>
                  <a:lnTo>
                    <a:pt x="108" y="134"/>
                  </a:lnTo>
                  <a:lnTo>
                    <a:pt x="122" y="122"/>
                  </a:lnTo>
                  <a:lnTo>
                    <a:pt x="137" y="111"/>
                  </a:lnTo>
                  <a:lnTo>
                    <a:pt x="148" y="103"/>
                  </a:lnTo>
                  <a:lnTo>
                    <a:pt x="155" y="98"/>
                  </a:lnTo>
                  <a:lnTo>
                    <a:pt x="164" y="96"/>
                  </a:lnTo>
                  <a:lnTo>
                    <a:pt x="173" y="95"/>
                  </a:lnTo>
                  <a:lnTo>
                    <a:pt x="183" y="95"/>
                  </a:lnTo>
                  <a:close/>
                </a:path>
              </a:pathLst>
            </a:custGeom>
            <a:solidFill>
              <a:srgbClr val="FF591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7" name="Freeform 485">
              <a:extLst>
                <a:ext uri="{FF2B5EF4-FFF2-40B4-BE49-F238E27FC236}">
                  <a16:creationId xmlns:a16="http://schemas.microsoft.com/office/drawing/2014/main" id="{03965ADF-0E54-4DCB-817D-D7161E5C6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3491"/>
              <a:ext cx="131" cy="209"/>
            </a:xfrm>
            <a:custGeom>
              <a:avLst/>
              <a:gdLst>
                <a:gd name="T0" fmla="*/ 53 w 131"/>
                <a:gd name="T1" fmla="*/ 209 h 209"/>
                <a:gd name="T2" fmla="*/ 66 w 131"/>
                <a:gd name="T3" fmla="*/ 196 h 209"/>
                <a:gd name="T4" fmla="*/ 77 w 131"/>
                <a:gd name="T5" fmla="*/ 183 h 209"/>
                <a:gd name="T6" fmla="*/ 73 w 131"/>
                <a:gd name="T7" fmla="*/ 173 h 209"/>
                <a:gd name="T8" fmla="*/ 66 w 131"/>
                <a:gd name="T9" fmla="*/ 162 h 209"/>
                <a:gd name="T10" fmla="*/ 59 w 131"/>
                <a:gd name="T11" fmla="*/ 152 h 209"/>
                <a:gd name="T12" fmla="*/ 56 w 131"/>
                <a:gd name="T13" fmla="*/ 144 h 209"/>
                <a:gd name="T14" fmla="*/ 57 w 131"/>
                <a:gd name="T15" fmla="*/ 134 h 209"/>
                <a:gd name="T16" fmla="*/ 63 w 131"/>
                <a:gd name="T17" fmla="*/ 125 h 209"/>
                <a:gd name="T18" fmla="*/ 72 w 131"/>
                <a:gd name="T19" fmla="*/ 116 h 209"/>
                <a:gd name="T20" fmla="*/ 79 w 131"/>
                <a:gd name="T21" fmla="*/ 111 h 209"/>
                <a:gd name="T22" fmla="*/ 85 w 131"/>
                <a:gd name="T23" fmla="*/ 109 h 209"/>
                <a:gd name="T24" fmla="*/ 95 w 131"/>
                <a:gd name="T25" fmla="*/ 112 h 209"/>
                <a:gd name="T26" fmla="*/ 105 w 131"/>
                <a:gd name="T27" fmla="*/ 116 h 209"/>
                <a:gd name="T28" fmla="*/ 115 w 131"/>
                <a:gd name="T29" fmla="*/ 119 h 209"/>
                <a:gd name="T30" fmla="*/ 113 w 131"/>
                <a:gd name="T31" fmla="*/ 114 h 209"/>
                <a:gd name="T32" fmla="*/ 111 w 131"/>
                <a:gd name="T33" fmla="*/ 106 h 209"/>
                <a:gd name="T34" fmla="*/ 108 w 131"/>
                <a:gd name="T35" fmla="*/ 98 h 209"/>
                <a:gd name="T36" fmla="*/ 105 w 131"/>
                <a:gd name="T37" fmla="*/ 90 h 209"/>
                <a:gd name="T38" fmla="*/ 100 w 131"/>
                <a:gd name="T39" fmla="*/ 79 h 209"/>
                <a:gd name="T40" fmla="*/ 99 w 131"/>
                <a:gd name="T41" fmla="*/ 70 h 209"/>
                <a:gd name="T42" fmla="*/ 99 w 131"/>
                <a:gd name="T43" fmla="*/ 59 h 209"/>
                <a:gd name="T44" fmla="*/ 103 w 131"/>
                <a:gd name="T45" fmla="*/ 50 h 209"/>
                <a:gd name="T46" fmla="*/ 106 w 131"/>
                <a:gd name="T47" fmla="*/ 42 h 209"/>
                <a:gd name="T48" fmla="*/ 112 w 131"/>
                <a:gd name="T49" fmla="*/ 33 h 209"/>
                <a:gd name="T50" fmla="*/ 121 w 131"/>
                <a:gd name="T51" fmla="*/ 24 h 209"/>
                <a:gd name="T52" fmla="*/ 131 w 131"/>
                <a:gd name="T53" fmla="*/ 18 h 209"/>
                <a:gd name="T54" fmla="*/ 128 w 131"/>
                <a:gd name="T55" fmla="*/ 10 h 209"/>
                <a:gd name="T56" fmla="*/ 122 w 131"/>
                <a:gd name="T57" fmla="*/ 4 h 209"/>
                <a:gd name="T58" fmla="*/ 113 w 131"/>
                <a:gd name="T59" fmla="*/ 0 h 209"/>
                <a:gd name="T60" fmla="*/ 106 w 131"/>
                <a:gd name="T61" fmla="*/ 1 h 209"/>
                <a:gd name="T62" fmla="*/ 99 w 131"/>
                <a:gd name="T63" fmla="*/ 1 h 209"/>
                <a:gd name="T64" fmla="*/ 90 w 131"/>
                <a:gd name="T65" fmla="*/ 4 h 209"/>
                <a:gd name="T66" fmla="*/ 77 w 131"/>
                <a:gd name="T67" fmla="*/ 8 h 209"/>
                <a:gd name="T68" fmla="*/ 66 w 131"/>
                <a:gd name="T69" fmla="*/ 13 h 209"/>
                <a:gd name="T70" fmla="*/ 53 w 131"/>
                <a:gd name="T71" fmla="*/ 17 h 209"/>
                <a:gd name="T72" fmla="*/ 41 w 131"/>
                <a:gd name="T73" fmla="*/ 23 h 209"/>
                <a:gd name="T74" fmla="*/ 33 w 131"/>
                <a:gd name="T75" fmla="*/ 29 h 209"/>
                <a:gd name="T76" fmla="*/ 30 w 131"/>
                <a:gd name="T77" fmla="*/ 36 h 209"/>
                <a:gd name="T78" fmla="*/ 28 w 131"/>
                <a:gd name="T79" fmla="*/ 40 h 209"/>
                <a:gd name="T80" fmla="*/ 28 w 131"/>
                <a:gd name="T81" fmla="*/ 49 h 209"/>
                <a:gd name="T82" fmla="*/ 27 w 131"/>
                <a:gd name="T83" fmla="*/ 57 h 209"/>
                <a:gd name="T84" fmla="*/ 27 w 131"/>
                <a:gd name="T85" fmla="*/ 69 h 209"/>
                <a:gd name="T86" fmla="*/ 24 w 131"/>
                <a:gd name="T87" fmla="*/ 78 h 209"/>
                <a:gd name="T88" fmla="*/ 23 w 131"/>
                <a:gd name="T89" fmla="*/ 89 h 209"/>
                <a:gd name="T90" fmla="*/ 20 w 131"/>
                <a:gd name="T91" fmla="*/ 98 h 209"/>
                <a:gd name="T92" fmla="*/ 18 w 131"/>
                <a:gd name="T93" fmla="*/ 108 h 209"/>
                <a:gd name="T94" fmla="*/ 14 w 131"/>
                <a:gd name="T95" fmla="*/ 114 h 209"/>
                <a:gd name="T96" fmla="*/ 10 w 131"/>
                <a:gd name="T97" fmla="*/ 122 h 209"/>
                <a:gd name="T98" fmla="*/ 5 w 131"/>
                <a:gd name="T99" fmla="*/ 132 h 209"/>
                <a:gd name="T100" fmla="*/ 3 w 131"/>
                <a:gd name="T101" fmla="*/ 142 h 209"/>
                <a:gd name="T102" fmla="*/ 0 w 131"/>
                <a:gd name="T103" fmla="*/ 151 h 209"/>
                <a:gd name="T104" fmla="*/ 0 w 131"/>
                <a:gd name="T105" fmla="*/ 160 h 209"/>
                <a:gd name="T106" fmla="*/ 0 w 131"/>
                <a:gd name="T107" fmla="*/ 167 h 209"/>
                <a:gd name="T108" fmla="*/ 4 w 131"/>
                <a:gd name="T109" fmla="*/ 173 h 209"/>
                <a:gd name="T110" fmla="*/ 8 w 131"/>
                <a:gd name="T111" fmla="*/ 175 h 209"/>
                <a:gd name="T112" fmla="*/ 16 w 131"/>
                <a:gd name="T113" fmla="*/ 178 h 209"/>
                <a:gd name="T114" fmla="*/ 24 w 131"/>
                <a:gd name="T115" fmla="*/ 183 h 209"/>
                <a:gd name="T116" fmla="*/ 33 w 131"/>
                <a:gd name="T117" fmla="*/ 187 h 209"/>
                <a:gd name="T118" fmla="*/ 40 w 131"/>
                <a:gd name="T119" fmla="*/ 191 h 209"/>
                <a:gd name="T120" fmla="*/ 47 w 131"/>
                <a:gd name="T121" fmla="*/ 196 h 209"/>
                <a:gd name="T122" fmla="*/ 50 w 131"/>
                <a:gd name="T123" fmla="*/ 200 h 209"/>
                <a:gd name="T124" fmla="*/ 53 w 131"/>
                <a:gd name="T125" fmla="*/ 209 h 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1"/>
                <a:gd name="T190" fmla="*/ 0 h 209"/>
                <a:gd name="T191" fmla="*/ 131 w 131"/>
                <a:gd name="T192" fmla="*/ 209 h 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1" h="209">
                  <a:moveTo>
                    <a:pt x="53" y="209"/>
                  </a:moveTo>
                  <a:lnTo>
                    <a:pt x="66" y="196"/>
                  </a:lnTo>
                  <a:lnTo>
                    <a:pt x="77" y="183"/>
                  </a:lnTo>
                  <a:lnTo>
                    <a:pt x="73" y="173"/>
                  </a:lnTo>
                  <a:lnTo>
                    <a:pt x="66" y="162"/>
                  </a:lnTo>
                  <a:lnTo>
                    <a:pt x="59" y="152"/>
                  </a:lnTo>
                  <a:lnTo>
                    <a:pt x="56" y="144"/>
                  </a:lnTo>
                  <a:lnTo>
                    <a:pt x="57" y="134"/>
                  </a:lnTo>
                  <a:lnTo>
                    <a:pt x="63" y="125"/>
                  </a:lnTo>
                  <a:lnTo>
                    <a:pt x="72" y="116"/>
                  </a:lnTo>
                  <a:lnTo>
                    <a:pt x="79" y="111"/>
                  </a:lnTo>
                  <a:lnTo>
                    <a:pt x="85" y="109"/>
                  </a:lnTo>
                  <a:lnTo>
                    <a:pt x="95" y="112"/>
                  </a:lnTo>
                  <a:lnTo>
                    <a:pt x="105" y="116"/>
                  </a:lnTo>
                  <a:lnTo>
                    <a:pt x="115" y="119"/>
                  </a:lnTo>
                  <a:lnTo>
                    <a:pt x="113" y="114"/>
                  </a:lnTo>
                  <a:lnTo>
                    <a:pt x="111" y="106"/>
                  </a:lnTo>
                  <a:lnTo>
                    <a:pt x="108" y="98"/>
                  </a:lnTo>
                  <a:lnTo>
                    <a:pt x="105" y="90"/>
                  </a:lnTo>
                  <a:lnTo>
                    <a:pt x="100" y="79"/>
                  </a:lnTo>
                  <a:lnTo>
                    <a:pt x="99" y="70"/>
                  </a:lnTo>
                  <a:lnTo>
                    <a:pt x="99" y="59"/>
                  </a:lnTo>
                  <a:lnTo>
                    <a:pt x="103" y="50"/>
                  </a:lnTo>
                  <a:lnTo>
                    <a:pt x="106" y="42"/>
                  </a:lnTo>
                  <a:lnTo>
                    <a:pt x="112" y="33"/>
                  </a:lnTo>
                  <a:lnTo>
                    <a:pt x="121" y="24"/>
                  </a:lnTo>
                  <a:lnTo>
                    <a:pt x="131" y="18"/>
                  </a:lnTo>
                  <a:lnTo>
                    <a:pt x="128" y="10"/>
                  </a:lnTo>
                  <a:lnTo>
                    <a:pt x="122" y="4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1"/>
                  </a:lnTo>
                  <a:lnTo>
                    <a:pt x="90" y="4"/>
                  </a:lnTo>
                  <a:lnTo>
                    <a:pt x="77" y="8"/>
                  </a:lnTo>
                  <a:lnTo>
                    <a:pt x="66" y="13"/>
                  </a:lnTo>
                  <a:lnTo>
                    <a:pt x="53" y="17"/>
                  </a:lnTo>
                  <a:lnTo>
                    <a:pt x="41" y="23"/>
                  </a:lnTo>
                  <a:lnTo>
                    <a:pt x="33" y="29"/>
                  </a:lnTo>
                  <a:lnTo>
                    <a:pt x="30" y="36"/>
                  </a:lnTo>
                  <a:lnTo>
                    <a:pt x="28" y="40"/>
                  </a:lnTo>
                  <a:lnTo>
                    <a:pt x="28" y="49"/>
                  </a:lnTo>
                  <a:lnTo>
                    <a:pt x="27" y="57"/>
                  </a:lnTo>
                  <a:lnTo>
                    <a:pt x="27" y="69"/>
                  </a:lnTo>
                  <a:lnTo>
                    <a:pt x="24" y="78"/>
                  </a:lnTo>
                  <a:lnTo>
                    <a:pt x="23" y="89"/>
                  </a:lnTo>
                  <a:lnTo>
                    <a:pt x="20" y="98"/>
                  </a:lnTo>
                  <a:lnTo>
                    <a:pt x="18" y="108"/>
                  </a:lnTo>
                  <a:lnTo>
                    <a:pt x="14" y="114"/>
                  </a:lnTo>
                  <a:lnTo>
                    <a:pt x="10" y="122"/>
                  </a:lnTo>
                  <a:lnTo>
                    <a:pt x="5" y="132"/>
                  </a:lnTo>
                  <a:lnTo>
                    <a:pt x="3" y="142"/>
                  </a:lnTo>
                  <a:lnTo>
                    <a:pt x="0" y="151"/>
                  </a:lnTo>
                  <a:lnTo>
                    <a:pt x="0" y="160"/>
                  </a:lnTo>
                  <a:lnTo>
                    <a:pt x="0" y="167"/>
                  </a:lnTo>
                  <a:lnTo>
                    <a:pt x="4" y="173"/>
                  </a:lnTo>
                  <a:lnTo>
                    <a:pt x="8" y="175"/>
                  </a:lnTo>
                  <a:lnTo>
                    <a:pt x="16" y="178"/>
                  </a:lnTo>
                  <a:lnTo>
                    <a:pt x="24" y="183"/>
                  </a:lnTo>
                  <a:lnTo>
                    <a:pt x="33" y="187"/>
                  </a:lnTo>
                  <a:lnTo>
                    <a:pt x="40" y="191"/>
                  </a:lnTo>
                  <a:lnTo>
                    <a:pt x="47" y="196"/>
                  </a:lnTo>
                  <a:lnTo>
                    <a:pt x="50" y="200"/>
                  </a:lnTo>
                  <a:lnTo>
                    <a:pt x="53" y="209"/>
                  </a:lnTo>
                  <a:close/>
                </a:path>
              </a:pathLst>
            </a:custGeom>
            <a:solidFill>
              <a:srgbClr val="FF8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8" name="Freeform 486">
              <a:extLst>
                <a:ext uri="{FF2B5EF4-FFF2-40B4-BE49-F238E27FC236}">
                  <a16:creationId xmlns:a16="http://schemas.microsoft.com/office/drawing/2014/main" id="{2D614C0B-D343-4054-B02D-4F5A0E44E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3577"/>
              <a:ext cx="263" cy="218"/>
            </a:xfrm>
            <a:custGeom>
              <a:avLst/>
              <a:gdLst>
                <a:gd name="T0" fmla="*/ 122 w 263"/>
                <a:gd name="T1" fmla="*/ 107 h 218"/>
                <a:gd name="T2" fmla="*/ 121 w 263"/>
                <a:gd name="T3" fmla="*/ 121 h 218"/>
                <a:gd name="T4" fmla="*/ 111 w 263"/>
                <a:gd name="T5" fmla="*/ 131 h 218"/>
                <a:gd name="T6" fmla="*/ 101 w 263"/>
                <a:gd name="T7" fmla="*/ 143 h 218"/>
                <a:gd name="T8" fmla="*/ 93 w 263"/>
                <a:gd name="T9" fmla="*/ 159 h 218"/>
                <a:gd name="T10" fmla="*/ 68 w 263"/>
                <a:gd name="T11" fmla="*/ 173 h 218"/>
                <a:gd name="T12" fmla="*/ 53 w 263"/>
                <a:gd name="T13" fmla="*/ 182 h 218"/>
                <a:gd name="T14" fmla="*/ 37 w 263"/>
                <a:gd name="T15" fmla="*/ 187 h 218"/>
                <a:gd name="T16" fmla="*/ 21 w 263"/>
                <a:gd name="T17" fmla="*/ 192 h 218"/>
                <a:gd name="T18" fmla="*/ 4 w 263"/>
                <a:gd name="T19" fmla="*/ 192 h 218"/>
                <a:gd name="T20" fmla="*/ 6 w 263"/>
                <a:gd name="T21" fmla="*/ 195 h 218"/>
                <a:gd name="T22" fmla="*/ 21 w 263"/>
                <a:gd name="T23" fmla="*/ 203 h 218"/>
                <a:gd name="T24" fmla="*/ 37 w 263"/>
                <a:gd name="T25" fmla="*/ 212 h 218"/>
                <a:gd name="T26" fmla="*/ 53 w 263"/>
                <a:gd name="T27" fmla="*/ 216 h 218"/>
                <a:gd name="T28" fmla="*/ 69 w 263"/>
                <a:gd name="T29" fmla="*/ 215 h 218"/>
                <a:gd name="T30" fmla="*/ 88 w 263"/>
                <a:gd name="T31" fmla="*/ 210 h 218"/>
                <a:gd name="T32" fmla="*/ 108 w 263"/>
                <a:gd name="T33" fmla="*/ 203 h 218"/>
                <a:gd name="T34" fmla="*/ 125 w 263"/>
                <a:gd name="T35" fmla="*/ 195 h 218"/>
                <a:gd name="T36" fmla="*/ 137 w 263"/>
                <a:gd name="T37" fmla="*/ 186 h 218"/>
                <a:gd name="T38" fmla="*/ 154 w 263"/>
                <a:gd name="T39" fmla="*/ 173 h 218"/>
                <a:gd name="T40" fmla="*/ 174 w 263"/>
                <a:gd name="T41" fmla="*/ 159 h 218"/>
                <a:gd name="T42" fmla="*/ 191 w 263"/>
                <a:gd name="T43" fmla="*/ 148 h 218"/>
                <a:gd name="T44" fmla="*/ 210 w 263"/>
                <a:gd name="T45" fmla="*/ 136 h 218"/>
                <a:gd name="T46" fmla="*/ 240 w 263"/>
                <a:gd name="T47" fmla="*/ 110 h 218"/>
                <a:gd name="T48" fmla="*/ 227 w 263"/>
                <a:gd name="T49" fmla="*/ 91 h 218"/>
                <a:gd name="T50" fmla="*/ 248 w 263"/>
                <a:gd name="T51" fmla="*/ 79 h 218"/>
                <a:gd name="T52" fmla="*/ 263 w 263"/>
                <a:gd name="T53" fmla="*/ 66 h 218"/>
                <a:gd name="T54" fmla="*/ 249 w 263"/>
                <a:gd name="T55" fmla="*/ 58 h 218"/>
                <a:gd name="T56" fmla="*/ 230 w 263"/>
                <a:gd name="T57" fmla="*/ 49 h 218"/>
                <a:gd name="T58" fmla="*/ 210 w 263"/>
                <a:gd name="T59" fmla="*/ 39 h 218"/>
                <a:gd name="T60" fmla="*/ 196 w 263"/>
                <a:gd name="T61" fmla="*/ 33 h 218"/>
                <a:gd name="T62" fmla="*/ 178 w 263"/>
                <a:gd name="T63" fmla="*/ 28 h 218"/>
                <a:gd name="T64" fmla="*/ 158 w 263"/>
                <a:gd name="T65" fmla="*/ 20 h 218"/>
                <a:gd name="T66" fmla="*/ 138 w 263"/>
                <a:gd name="T67" fmla="*/ 12 h 218"/>
                <a:gd name="T68" fmla="*/ 131 w 263"/>
                <a:gd name="T69" fmla="*/ 0 h 218"/>
                <a:gd name="T70" fmla="*/ 132 w 263"/>
                <a:gd name="T71" fmla="*/ 29 h 218"/>
                <a:gd name="T72" fmla="*/ 127 w 263"/>
                <a:gd name="T73" fmla="*/ 52 h 218"/>
                <a:gd name="T74" fmla="*/ 124 w 263"/>
                <a:gd name="T75" fmla="*/ 76 h 218"/>
                <a:gd name="T76" fmla="*/ 119 w 263"/>
                <a:gd name="T77" fmla="*/ 102 h 2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3"/>
                <a:gd name="T118" fmla="*/ 0 h 218"/>
                <a:gd name="T119" fmla="*/ 263 w 263"/>
                <a:gd name="T120" fmla="*/ 218 h 2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3" h="218">
                  <a:moveTo>
                    <a:pt x="119" y="102"/>
                  </a:moveTo>
                  <a:lnTo>
                    <a:pt x="122" y="107"/>
                  </a:lnTo>
                  <a:lnTo>
                    <a:pt x="122" y="114"/>
                  </a:lnTo>
                  <a:lnTo>
                    <a:pt x="121" y="121"/>
                  </a:lnTo>
                  <a:lnTo>
                    <a:pt x="118" y="128"/>
                  </a:lnTo>
                  <a:lnTo>
                    <a:pt x="111" y="131"/>
                  </a:lnTo>
                  <a:lnTo>
                    <a:pt x="105" y="137"/>
                  </a:lnTo>
                  <a:lnTo>
                    <a:pt x="101" y="143"/>
                  </a:lnTo>
                  <a:lnTo>
                    <a:pt x="101" y="151"/>
                  </a:lnTo>
                  <a:lnTo>
                    <a:pt x="93" y="159"/>
                  </a:lnTo>
                  <a:lnTo>
                    <a:pt x="82" y="166"/>
                  </a:lnTo>
                  <a:lnTo>
                    <a:pt x="68" y="173"/>
                  </a:lnTo>
                  <a:lnTo>
                    <a:pt x="59" y="180"/>
                  </a:lnTo>
                  <a:lnTo>
                    <a:pt x="53" y="182"/>
                  </a:lnTo>
                  <a:lnTo>
                    <a:pt x="46" y="184"/>
                  </a:lnTo>
                  <a:lnTo>
                    <a:pt x="37" y="187"/>
                  </a:lnTo>
                  <a:lnTo>
                    <a:pt x="30" y="190"/>
                  </a:lnTo>
                  <a:lnTo>
                    <a:pt x="21" y="192"/>
                  </a:lnTo>
                  <a:lnTo>
                    <a:pt x="13" y="193"/>
                  </a:lnTo>
                  <a:lnTo>
                    <a:pt x="4" y="192"/>
                  </a:lnTo>
                  <a:lnTo>
                    <a:pt x="0" y="192"/>
                  </a:lnTo>
                  <a:lnTo>
                    <a:pt x="6" y="195"/>
                  </a:lnTo>
                  <a:lnTo>
                    <a:pt x="13" y="199"/>
                  </a:lnTo>
                  <a:lnTo>
                    <a:pt x="21" y="203"/>
                  </a:lnTo>
                  <a:lnTo>
                    <a:pt x="30" y="209"/>
                  </a:lnTo>
                  <a:lnTo>
                    <a:pt x="37" y="212"/>
                  </a:lnTo>
                  <a:lnTo>
                    <a:pt x="46" y="215"/>
                  </a:lnTo>
                  <a:lnTo>
                    <a:pt x="53" y="216"/>
                  </a:lnTo>
                  <a:lnTo>
                    <a:pt x="62" y="218"/>
                  </a:lnTo>
                  <a:lnTo>
                    <a:pt x="69" y="215"/>
                  </a:lnTo>
                  <a:lnTo>
                    <a:pt x="78" y="213"/>
                  </a:lnTo>
                  <a:lnTo>
                    <a:pt x="88" y="210"/>
                  </a:lnTo>
                  <a:lnTo>
                    <a:pt x="99" y="208"/>
                  </a:lnTo>
                  <a:lnTo>
                    <a:pt x="108" y="203"/>
                  </a:lnTo>
                  <a:lnTo>
                    <a:pt x="118" y="199"/>
                  </a:lnTo>
                  <a:lnTo>
                    <a:pt x="125" y="195"/>
                  </a:lnTo>
                  <a:lnTo>
                    <a:pt x="132" y="192"/>
                  </a:lnTo>
                  <a:lnTo>
                    <a:pt x="137" y="186"/>
                  </a:lnTo>
                  <a:lnTo>
                    <a:pt x="145" y="180"/>
                  </a:lnTo>
                  <a:lnTo>
                    <a:pt x="154" y="173"/>
                  </a:lnTo>
                  <a:lnTo>
                    <a:pt x="165" y="166"/>
                  </a:lnTo>
                  <a:lnTo>
                    <a:pt x="174" y="159"/>
                  </a:lnTo>
                  <a:lnTo>
                    <a:pt x="184" y="153"/>
                  </a:lnTo>
                  <a:lnTo>
                    <a:pt x="191" y="148"/>
                  </a:lnTo>
                  <a:lnTo>
                    <a:pt x="200" y="146"/>
                  </a:lnTo>
                  <a:lnTo>
                    <a:pt x="210" y="136"/>
                  </a:lnTo>
                  <a:lnTo>
                    <a:pt x="226" y="123"/>
                  </a:lnTo>
                  <a:lnTo>
                    <a:pt x="240" y="110"/>
                  </a:lnTo>
                  <a:lnTo>
                    <a:pt x="253" y="101"/>
                  </a:lnTo>
                  <a:lnTo>
                    <a:pt x="227" y="91"/>
                  </a:lnTo>
                  <a:lnTo>
                    <a:pt x="236" y="85"/>
                  </a:lnTo>
                  <a:lnTo>
                    <a:pt x="248" y="79"/>
                  </a:lnTo>
                  <a:lnTo>
                    <a:pt x="258" y="72"/>
                  </a:lnTo>
                  <a:lnTo>
                    <a:pt x="263" y="66"/>
                  </a:lnTo>
                  <a:lnTo>
                    <a:pt x="256" y="62"/>
                  </a:lnTo>
                  <a:lnTo>
                    <a:pt x="249" y="58"/>
                  </a:lnTo>
                  <a:lnTo>
                    <a:pt x="239" y="53"/>
                  </a:lnTo>
                  <a:lnTo>
                    <a:pt x="230" y="49"/>
                  </a:lnTo>
                  <a:lnTo>
                    <a:pt x="220" y="43"/>
                  </a:lnTo>
                  <a:lnTo>
                    <a:pt x="210" y="39"/>
                  </a:lnTo>
                  <a:lnTo>
                    <a:pt x="202" y="35"/>
                  </a:lnTo>
                  <a:lnTo>
                    <a:pt x="196" y="33"/>
                  </a:lnTo>
                  <a:lnTo>
                    <a:pt x="187" y="30"/>
                  </a:lnTo>
                  <a:lnTo>
                    <a:pt x="178" y="28"/>
                  </a:lnTo>
                  <a:lnTo>
                    <a:pt x="168" y="23"/>
                  </a:lnTo>
                  <a:lnTo>
                    <a:pt x="158" y="20"/>
                  </a:lnTo>
                  <a:lnTo>
                    <a:pt x="147" y="16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31" y="0"/>
                  </a:lnTo>
                  <a:lnTo>
                    <a:pt x="132" y="15"/>
                  </a:lnTo>
                  <a:lnTo>
                    <a:pt x="132" y="29"/>
                  </a:lnTo>
                  <a:lnTo>
                    <a:pt x="129" y="40"/>
                  </a:lnTo>
                  <a:lnTo>
                    <a:pt x="127" y="52"/>
                  </a:lnTo>
                  <a:lnTo>
                    <a:pt x="125" y="62"/>
                  </a:lnTo>
                  <a:lnTo>
                    <a:pt x="124" y="76"/>
                  </a:lnTo>
                  <a:lnTo>
                    <a:pt x="122" y="89"/>
                  </a:lnTo>
                  <a:lnTo>
                    <a:pt x="119" y="102"/>
                  </a:lnTo>
                  <a:close/>
                </a:path>
              </a:pathLst>
            </a:custGeom>
            <a:solidFill>
              <a:srgbClr val="FF8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9" name="Freeform 487">
              <a:extLst>
                <a:ext uri="{FF2B5EF4-FFF2-40B4-BE49-F238E27FC236}">
                  <a16:creationId xmlns:a16="http://schemas.microsoft.com/office/drawing/2014/main" id="{E519F316-D299-4B0B-8576-2F8DEB2F5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3769"/>
              <a:ext cx="147" cy="46"/>
            </a:xfrm>
            <a:custGeom>
              <a:avLst/>
              <a:gdLst>
                <a:gd name="T0" fmla="*/ 147 w 147"/>
                <a:gd name="T1" fmla="*/ 26 h 46"/>
                <a:gd name="T2" fmla="*/ 138 w 147"/>
                <a:gd name="T3" fmla="*/ 24 h 46"/>
                <a:gd name="T4" fmla="*/ 131 w 147"/>
                <a:gd name="T5" fmla="*/ 23 h 46"/>
                <a:gd name="T6" fmla="*/ 122 w 147"/>
                <a:gd name="T7" fmla="*/ 20 h 46"/>
                <a:gd name="T8" fmla="*/ 115 w 147"/>
                <a:gd name="T9" fmla="*/ 17 h 46"/>
                <a:gd name="T10" fmla="*/ 106 w 147"/>
                <a:gd name="T11" fmla="*/ 11 h 46"/>
                <a:gd name="T12" fmla="*/ 98 w 147"/>
                <a:gd name="T13" fmla="*/ 7 h 46"/>
                <a:gd name="T14" fmla="*/ 91 w 147"/>
                <a:gd name="T15" fmla="*/ 3 h 46"/>
                <a:gd name="T16" fmla="*/ 85 w 147"/>
                <a:gd name="T17" fmla="*/ 0 h 46"/>
                <a:gd name="T18" fmla="*/ 75 w 147"/>
                <a:gd name="T19" fmla="*/ 0 h 46"/>
                <a:gd name="T20" fmla="*/ 66 w 147"/>
                <a:gd name="T21" fmla="*/ 1 h 46"/>
                <a:gd name="T22" fmla="*/ 57 w 147"/>
                <a:gd name="T23" fmla="*/ 3 h 46"/>
                <a:gd name="T24" fmla="*/ 50 w 147"/>
                <a:gd name="T25" fmla="*/ 8 h 46"/>
                <a:gd name="T26" fmla="*/ 39 w 147"/>
                <a:gd name="T27" fmla="*/ 16 h 46"/>
                <a:gd name="T28" fmla="*/ 24 w 147"/>
                <a:gd name="T29" fmla="*/ 27 h 46"/>
                <a:gd name="T30" fmla="*/ 10 w 147"/>
                <a:gd name="T31" fmla="*/ 39 h 46"/>
                <a:gd name="T32" fmla="*/ 0 w 147"/>
                <a:gd name="T33" fmla="*/ 46 h 46"/>
                <a:gd name="T34" fmla="*/ 10 w 147"/>
                <a:gd name="T35" fmla="*/ 43 h 46"/>
                <a:gd name="T36" fmla="*/ 20 w 147"/>
                <a:gd name="T37" fmla="*/ 41 h 46"/>
                <a:gd name="T38" fmla="*/ 29 w 147"/>
                <a:gd name="T39" fmla="*/ 41 h 46"/>
                <a:gd name="T40" fmla="*/ 39 w 147"/>
                <a:gd name="T41" fmla="*/ 44 h 46"/>
                <a:gd name="T42" fmla="*/ 43 w 147"/>
                <a:gd name="T43" fmla="*/ 44 h 46"/>
                <a:gd name="T44" fmla="*/ 52 w 147"/>
                <a:gd name="T45" fmla="*/ 46 h 46"/>
                <a:gd name="T46" fmla="*/ 62 w 147"/>
                <a:gd name="T47" fmla="*/ 46 h 46"/>
                <a:gd name="T48" fmla="*/ 75 w 147"/>
                <a:gd name="T49" fmla="*/ 46 h 46"/>
                <a:gd name="T50" fmla="*/ 85 w 147"/>
                <a:gd name="T51" fmla="*/ 43 h 46"/>
                <a:gd name="T52" fmla="*/ 96 w 147"/>
                <a:gd name="T53" fmla="*/ 41 h 46"/>
                <a:gd name="T54" fmla="*/ 105 w 147"/>
                <a:gd name="T55" fmla="*/ 40 h 46"/>
                <a:gd name="T56" fmla="*/ 111 w 147"/>
                <a:gd name="T57" fmla="*/ 39 h 46"/>
                <a:gd name="T58" fmla="*/ 117 w 147"/>
                <a:gd name="T59" fmla="*/ 33 h 46"/>
                <a:gd name="T60" fmla="*/ 127 w 147"/>
                <a:gd name="T61" fmla="*/ 31 h 46"/>
                <a:gd name="T62" fmla="*/ 137 w 147"/>
                <a:gd name="T63" fmla="*/ 28 h 46"/>
                <a:gd name="T64" fmla="*/ 147 w 147"/>
                <a:gd name="T65" fmla="*/ 26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46"/>
                <a:gd name="T101" fmla="*/ 147 w 147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46">
                  <a:moveTo>
                    <a:pt x="147" y="26"/>
                  </a:moveTo>
                  <a:lnTo>
                    <a:pt x="138" y="24"/>
                  </a:lnTo>
                  <a:lnTo>
                    <a:pt x="131" y="23"/>
                  </a:lnTo>
                  <a:lnTo>
                    <a:pt x="122" y="20"/>
                  </a:lnTo>
                  <a:lnTo>
                    <a:pt x="115" y="17"/>
                  </a:lnTo>
                  <a:lnTo>
                    <a:pt x="106" y="11"/>
                  </a:lnTo>
                  <a:lnTo>
                    <a:pt x="98" y="7"/>
                  </a:lnTo>
                  <a:lnTo>
                    <a:pt x="91" y="3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50" y="8"/>
                  </a:lnTo>
                  <a:lnTo>
                    <a:pt x="39" y="16"/>
                  </a:lnTo>
                  <a:lnTo>
                    <a:pt x="24" y="27"/>
                  </a:lnTo>
                  <a:lnTo>
                    <a:pt x="10" y="39"/>
                  </a:lnTo>
                  <a:lnTo>
                    <a:pt x="0" y="46"/>
                  </a:lnTo>
                  <a:lnTo>
                    <a:pt x="10" y="43"/>
                  </a:lnTo>
                  <a:lnTo>
                    <a:pt x="20" y="41"/>
                  </a:lnTo>
                  <a:lnTo>
                    <a:pt x="29" y="41"/>
                  </a:lnTo>
                  <a:lnTo>
                    <a:pt x="39" y="44"/>
                  </a:lnTo>
                  <a:lnTo>
                    <a:pt x="43" y="44"/>
                  </a:lnTo>
                  <a:lnTo>
                    <a:pt x="52" y="46"/>
                  </a:lnTo>
                  <a:lnTo>
                    <a:pt x="62" y="46"/>
                  </a:lnTo>
                  <a:lnTo>
                    <a:pt x="75" y="46"/>
                  </a:lnTo>
                  <a:lnTo>
                    <a:pt x="85" y="43"/>
                  </a:lnTo>
                  <a:lnTo>
                    <a:pt x="96" y="41"/>
                  </a:lnTo>
                  <a:lnTo>
                    <a:pt x="105" y="40"/>
                  </a:lnTo>
                  <a:lnTo>
                    <a:pt x="111" y="39"/>
                  </a:lnTo>
                  <a:lnTo>
                    <a:pt x="117" y="33"/>
                  </a:lnTo>
                  <a:lnTo>
                    <a:pt x="127" y="31"/>
                  </a:lnTo>
                  <a:lnTo>
                    <a:pt x="137" y="28"/>
                  </a:lnTo>
                  <a:lnTo>
                    <a:pt x="147" y="26"/>
                  </a:lnTo>
                  <a:close/>
                </a:path>
              </a:pathLst>
            </a:custGeom>
            <a:solidFill>
              <a:srgbClr val="FF591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0" name="Freeform 488">
              <a:extLst>
                <a:ext uri="{FF2B5EF4-FFF2-40B4-BE49-F238E27FC236}">
                  <a16:creationId xmlns:a16="http://schemas.microsoft.com/office/drawing/2014/main" id="{786B4A62-AB36-4DD7-9163-C0781A7DB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3488"/>
              <a:ext cx="128" cy="191"/>
            </a:xfrm>
            <a:custGeom>
              <a:avLst/>
              <a:gdLst>
                <a:gd name="T0" fmla="*/ 127 w 128"/>
                <a:gd name="T1" fmla="*/ 89 h 191"/>
                <a:gd name="T2" fmla="*/ 128 w 128"/>
                <a:gd name="T3" fmla="*/ 104 h 191"/>
                <a:gd name="T4" fmla="*/ 128 w 128"/>
                <a:gd name="T5" fmla="*/ 118 h 191"/>
                <a:gd name="T6" fmla="*/ 125 w 128"/>
                <a:gd name="T7" fmla="*/ 129 h 191"/>
                <a:gd name="T8" fmla="*/ 123 w 128"/>
                <a:gd name="T9" fmla="*/ 141 h 191"/>
                <a:gd name="T10" fmla="*/ 121 w 128"/>
                <a:gd name="T11" fmla="*/ 151 h 191"/>
                <a:gd name="T12" fmla="*/ 120 w 128"/>
                <a:gd name="T13" fmla="*/ 165 h 191"/>
                <a:gd name="T14" fmla="*/ 118 w 128"/>
                <a:gd name="T15" fmla="*/ 178 h 191"/>
                <a:gd name="T16" fmla="*/ 115 w 128"/>
                <a:gd name="T17" fmla="*/ 191 h 191"/>
                <a:gd name="T18" fmla="*/ 108 w 128"/>
                <a:gd name="T19" fmla="*/ 186 h 191"/>
                <a:gd name="T20" fmla="*/ 101 w 128"/>
                <a:gd name="T21" fmla="*/ 181 h 191"/>
                <a:gd name="T22" fmla="*/ 94 w 128"/>
                <a:gd name="T23" fmla="*/ 180 h 191"/>
                <a:gd name="T24" fmla="*/ 88 w 128"/>
                <a:gd name="T25" fmla="*/ 184 h 191"/>
                <a:gd name="T26" fmla="*/ 82 w 128"/>
                <a:gd name="T27" fmla="*/ 177 h 191"/>
                <a:gd name="T28" fmla="*/ 82 w 128"/>
                <a:gd name="T29" fmla="*/ 164 h 191"/>
                <a:gd name="T30" fmla="*/ 82 w 128"/>
                <a:gd name="T31" fmla="*/ 155 h 191"/>
                <a:gd name="T32" fmla="*/ 85 w 128"/>
                <a:gd name="T33" fmla="*/ 147 h 191"/>
                <a:gd name="T34" fmla="*/ 85 w 128"/>
                <a:gd name="T35" fmla="*/ 140 h 191"/>
                <a:gd name="T36" fmla="*/ 88 w 128"/>
                <a:gd name="T37" fmla="*/ 135 h 191"/>
                <a:gd name="T38" fmla="*/ 88 w 128"/>
                <a:gd name="T39" fmla="*/ 124 h 191"/>
                <a:gd name="T40" fmla="*/ 89 w 128"/>
                <a:gd name="T41" fmla="*/ 111 h 191"/>
                <a:gd name="T42" fmla="*/ 89 w 128"/>
                <a:gd name="T43" fmla="*/ 96 h 191"/>
                <a:gd name="T44" fmla="*/ 88 w 128"/>
                <a:gd name="T45" fmla="*/ 86 h 191"/>
                <a:gd name="T46" fmla="*/ 84 w 128"/>
                <a:gd name="T47" fmla="*/ 79 h 191"/>
                <a:gd name="T48" fmla="*/ 81 w 128"/>
                <a:gd name="T49" fmla="*/ 72 h 191"/>
                <a:gd name="T50" fmla="*/ 75 w 128"/>
                <a:gd name="T51" fmla="*/ 63 h 191"/>
                <a:gd name="T52" fmla="*/ 71 w 128"/>
                <a:gd name="T53" fmla="*/ 55 h 191"/>
                <a:gd name="T54" fmla="*/ 64 w 128"/>
                <a:gd name="T55" fmla="*/ 45 h 191"/>
                <a:gd name="T56" fmla="*/ 58 w 128"/>
                <a:gd name="T57" fmla="*/ 36 h 191"/>
                <a:gd name="T58" fmla="*/ 52 w 128"/>
                <a:gd name="T59" fmla="*/ 27 h 191"/>
                <a:gd name="T60" fmla="*/ 48 w 128"/>
                <a:gd name="T61" fmla="*/ 23 h 191"/>
                <a:gd name="T62" fmla="*/ 35 w 128"/>
                <a:gd name="T63" fmla="*/ 13 h 191"/>
                <a:gd name="T64" fmla="*/ 22 w 128"/>
                <a:gd name="T65" fmla="*/ 6 h 191"/>
                <a:gd name="T66" fmla="*/ 9 w 128"/>
                <a:gd name="T67" fmla="*/ 1 h 191"/>
                <a:gd name="T68" fmla="*/ 0 w 128"/>
                <a:gd name="T69" fmla="*/ 1 h 191"/>
                <a:gd name="T70" fmla="*/ 9 w 128"/>
                <a:gd name="T71" fmla="*/ 0 h 191"/>
                <a:gd name="T72" fmla="*/ 19 w 128"/>
                <a:gd name="T73" fmla="*/ 0 h 191"/>
                <a:gd name="T74" fmla="*/ 28 w 128"/>
                <a:gd name="T75" fmla="*/ 0 h 191"/>
                <a:gd name="T76" fmla="*/ 39 w 128"/>
                <a:gd name="T77" fmla="*/ 1 h 191"/>
                <a:gd name="T78" fmla="*/ 46 w 128"/>
                <a:gd name="T79" fmla="*/ 1 h 191"/>
                <a:gd name="T80" fmla="*/ 55 w 128"/>
                <a:gd name="T81" fmla="*/ 4 h 191"/>
                <a:gd name="T82" fmla="*/ 61 w 128"/>
                <a:gd name="T83" fmla="*/ 6 h 191"/>
                <a:gd name="T84" fmla="*/ 65 w 128"/>
                <a:gd name="T85" fmla="*/ 9 h 191"/>
                <a:gd name="T86" fmla="*/ 72 w 128"/>
                <a:gd name="T87" fmla="*/ 16 h 191"/>
                <a:gd name="T88" fmla="*/ 85 w 128"/>
                <a:gd name="T89" fmla="*/ 27 h 191"/>
                <a:gd name="T90" fmla="*/ 98 w 128"/>
                <a:gd name="T91" fmla="*/ 40 h 191"/>
                <a:gd name="T92" fmla="*/ 108 w 128"/>
                <a:gd name="T93" fmla="*/ 52 h 191"/>
                <a:gd name="T94" fmla="*/ 113 w 128"/>
                <a:gd name="T95" fmla="*/ 60 h 191"/>
                <a:gd name="T96" fmla="*/ 118 w 128"/>
                <a:gd name="T97" fmla="*/ 70 h 191"/>
                <a:gd name="T98" fmla="*/ 123 w 128"/>
                <a:gd name="T99" fmla="*/ 81 h 191"/>
                <a:gd name="T100" fmla="*/ 127 w 128"/>
                <a:gd name="T101" fmla="*/ 89 h 1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"/>
                <a:gd name="T154" fmla="*/ 0 h 191"/>
                <a:gd name="T155" fmla="*/ 128 w 128"/>
                <a:gd name="T156" fmla="*/ 191 h 1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" h="191">
                  <a:moveTo>
                    <a:pt x="127" y="89"/>
                  </a:moveTo>
                  <a:lnTo>
                    <a:pt x="128" y="104"/>
                  </a:lnTo>
                  <a:lnTo>
                    <a:pt x="128" y="118"/>
                  </a:lnTo>
                  <a:lnTo>
                    <a:pt x="125" y="129"/>
                  </a:lnTo>
                  <a:lnTo>
                    <a:pt x="123" y="141"/>
                  </a:lnTo>
                  <a:lnTo>
                    <a:pt x="121" y="151"/>
                  </a:lnTo>
                  <a:lnTo>
                    <a:pt x="120" y="165"/>
                  </a:lnTo>
                  <a:lnTo>
                    <a:pt x="118" y="178"/>
                  </a:lnTo>
                  <a:lnTo>
                    <a:pt x="115" y="191"/>
                  </a:lnTo>
                  <a:lnTo>
                    <a:pt x="108" y="186"/>
                  </a:lnTo>
                  <a:lnTo>
                    <a:pt x="101" y="181"/>
                  </a:lnTo>
                  <a:lnTo>
                    <a:pt x="94" y="180"/>
                  </a:lnTo>
                  <a:lnTo>
                    <a:pt x="88" y="184"/>
                  </a:lnTo>
                  <a:lnTo>
                    <a:pt x="82" y="177"/>
                  </a:lnTo>
                  <a:lnTo>
                    <a:pt x="82" y="164"/>
                  </a:lnTo>
                  <a:lnTo>
                    <a:pt x="82" y="155"/>
                  </a:lnTo>
                  <a:lnTo>
                    <a:pt x="85" y="147"/>
                  </a:lnTo>
                  <a:lnTo>
                    <a:pt x="85" y="140"/>
                  </a:lnTo>
                  <a:lnTo>
                    <a:pt x="88" y="135"/>
                  </a:lnTo>
                  <a:lnTo>
                    <a:pt x="88" y="124"/>
                  </a:lnTo>
                  <a:lnTo>
                    <a:pt x="89" y="111"/>
                  </a:lnTo>
                  <a:lnTo>
                    <a:pt x="89" y="96"/>
                  </a:lnTo>
                  <a:lnTo>
                    <a:pt x="88" y="86"/>
                  </a:lnTo>
                  <a:lnTo>
                    <a:pt x="84" y="79"/>
                  </a:lnTo>
                  <a:lnTo>
                    <a:pt x="81" y="72"/>
                  </a:lnTo>
                  <a:lnTo>
                    <a:pt x="75" y="63"/>
                  </a:lnTo>
                  <a:lnTo>
                    <a:pt x="71" y="55"/>
                  </a:lnTo>
                  <a:lnTo>
                    <a:pt x="64" y="45"/>
                  </a:lnTo>
                  <a:lnTo>
                    <a:pt x="58" y="36"/>
                  </a:lnTo>
                  <a:lnTo>
                    <a:pt x="52" y="27"/>
                  </a:lnTo>
                  <a:lnTo>
                    <a:pt x="48" y="23"/>
                  </a:lnTo>
                  <a:lnTo>
                    <a:pt x="35" y="13"/>
                  </a:lnTo>
                  <a:lnTo>
                    <a:pt x="22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6" y="1"/>
                  </a:lnTo>
                  <a:lnTo>
                    <a:pt x="55" y="4"/>
                  </a:lnTo>
                  <a:lnTo>
                    <a:pt x="61" y="6"/>
                  </a:lnTo>
                  <a:lnTo>
                    <a:pt x="65" y="9"/>
                  </a:lnTo>
                  <a:lnTo>
                    <a:pt x="72" y="16"/>
                  </a:lnTo>
                  <a:lnTo>
                    <a:pt x="85" y="27"/>
                  </a:lnTo>
                  <a:lnTo>
                    <a:pt x="98" y="40"/>
                  </a:lnTo>
                  <a:lnTo>
                    <a:pt x="108" y="52"/>
                  </a:lnTo>
                  <a:lnTo>
                    <a:pt x="113" y="60"/>
                  </a:lnTo>
                  <a:lnTo>
                    <a:pt x="118" y="70"/>
                  </a:lnTo>
                  <a:lnTo>
                    <a:pt x="123" y="81"/>
                  </a:lnTo>
                  <a:lnTo>
                    <a:pt x="127" y="89"/>
                  </a:lnTo>
                  <a:close/>
                </a:path>
              </a:pathLst>
            </a:custGeom>
            <a:solidFill>
              <a:srgbClr val="FF8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1" name="Freeform 489">
              <a:extLst>
                <a:ext uri="{FF2B5EF4-FFF2-40B4-BE49-F238E27FC236}">
                  <a16:creationId xmlns:a16="http://schemas.microsoft.com/office/drawing/2014/main" id="{21DF85D5-A67A-477E-996C-171B77E27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3422"/>
              <a:ext cx="158" cy="87"/>
            </a:xfrm>
            <a:custGeom>
              <a:avLst/>
              <a:gdLst>
                <a:gd name="T0" fmla="*/ 47 w 158"/>
                <a:gd name="T1" fmla="*/ 70 h 87"/>
                <a:gd name="T2" fmla="*/ 54 w 158"/>
                <a:gd name="T3" fmla="*/ 69 h 87"/>
                <a:gd name="T4" fmla="*/ 63 w 158"/>
                <a:gd name="T5" fmla="*/ 73 h 87"/>
                <a:gd name="T6" fmla="*/ 69 w 158"/>
                <a:gd name="T7" fmla="*/ 79 h 87"/>
                <a:gd name="T8" fmla="*/ 72 w 158"/>
                <a:gd name="T9" fmla="*/ 87 h 87"/>
                <a:gd name="T10" fmla="*/ 78 w 158"/>
                <a:gd name="T11" fmla="*/ 85 h 87"/>
                <a:gd name="T12" fmla="*/ 88 w 158"/>
                <a:gd name="T13" fmla="*/ 82 h 87"/>
                <a:gd name="T14" fmla="*/ 101 w 158"/>
                <a:gd name="T15" fmla="*/ 79 h 87"/>
                <a:gd name="T16" fmla="*/ 115 w 158"/>
                <a:gd name="T17" fmla="*/ 76 h 87"/>
                <a:gd name="T18" fmla="*/ 128 w 158"/>
                <a:gd name="T19" fmla="*/ 72 h 87"/>
                <a:gd name="T20" fmla="*/ 141 w 158"/>
                <a:gd name="T21" fmla="*/ 69 h 87"/>
                <a:gd name="T22" fmla="*/ 151 w 158"/>
                <a:gd name="T23" fmla="*/ 67 h 87"/>
                <a:gd name="T24" fmla="*/ 158 w 158"/>
                <a:gd name="T25" fmla="*/ 67 h 87"/>
                <a:gd name="T26" fmla="*/ 150 w 158"/>
                <a:gd name="T27" fmla="*/ 57 h 87"/>
                <a:gd name="T28" fmla="*/ 148 w 158"/>
                <a:gd name="T29" fmla="*/ 52 h 87"/>
                <a:gd name="T30" fmla="*/ 148 w 158"/>
                <a:gd name="T31" fmla="*/ 46 h 87"/>
                <a:gd name="T32" fmla="*/ 152 w 158"/>
                <a:gd name="T33" fmla="*/ 41 h 87"/>
                <a:gd name="T34" fmla="*/ 152 w 158"/>
                <a:gd name="T35" fmla="*/ 30 h 87"/>
                <a:gd name="T36" fmla="*/ 148 w 158"/>
                <a:gd name="T37" fmla="*/ 18 h 87"/>
                <a:gd name="T38" fmla="*/ 139 w 158"/>
                <a:gd name="T39" fmla="*/ 7 h 87"/>
                <a:gd name="T40" fmla="*/ 129 w 158"/>
                <a:gd name="T41" fmla="*/ 1 h 87"/>
                <a:gd name="T42" fmla="*/ 115 w 158"/>
                <a:gd name="T43" fmla="*/ 0 h 87"/>
                <a:gd name="T44" fmla="*/ 102 w 158"/>
                <a:gd name="T45" fmla="*/ 1 h 87"/>
                <a:gd name="T46" fmla="*/ 89 w 158"/>
                <a:gd name="T47" fmla="*/ 4 h 87"/>
                <a:gd name="T48" fmla="*/ 82 w 158"/>
                <a:gd name="T49" fmla="*/ 11 h 87"/>
                <a:gd name="T50" fmla="*/ 73 w 158"/>
                <a:gd name="T51" fmla="*/ 18 h 87"/>
                <a:gd name="T52" fmla="*/ 62 w 158"/>
                <a:gd name="T53" fmla="*/ 26 h 87"/>
                <a:gd name="T54" fmla="*/ 50 w 158"/>
                <a:gd name="T55" fmla="*/ 31 h 87"/>
                <a:gd name="T56" fmla="*/ 39 w 158"/>
                <a:gd name="T57" fmla="*/ 37 h 87"/>
                <a:gd name="T58" fmla="*/ 31 w 158"/>
                <a:gd name="T59" fmla="*/ 37 h 87"/>
                <a:gd name="T60" fmla="*/ 24 w 158"/>
                <a:gd name="T61" fmla="*/ 40 h 87"/>
                <a:gd name="T62" fmla="*/ 17 w 158"/>
                <a:gd name="T63" fmla="*/ 44 h 87"/>
                <a:gd name="T64" fmla="*/ 10 w 158"/>
                <a:gd name="T65" fmla="*/ 49 h 87"/>
                <a:gd name="T66" fmla="*/ 0 w 158"/>
                <a:gd name="T67" fmla="*/ 57 h 87"/>
                <a:gd name="T68" fmla="*/ 0 w 158"/>
                <a:gd name="T69" fmla="*/ 67 h 87"/>
                <a:gd name="T70" fmla="*/ 3 w 158"/>
                <a:gd name="T71" fmla="*/ 73 h 87"/>
                <a:gd name="T72" fmla="*/ 7 w 158"/>
                <a:gd name="T73" fmla="*/ 76 h 87"/>
                <a:gd name="T74" fmla="*/ 10 w 158"/>
                <a:gd name="T75" fmla="*/ 77 h 87"/>
                <a:gd name="T76" fmla="*/ 14 w 158"/>
                <a:gd name="T77" fmla="*/ 82 h 87"/>
                <a:gd name="T78" fmla="*/ 24 w 158"/>
                <a:gd name="T79" fmla="*/ 77 h 87"/>
                <a:gd name="T80" fmla="*/ 34 w 158"/>
                <a:gd name="T81" fmla="*/ 75 h 87"/>
                <a:gd name="T82" fmla="*/ 43 w 158"/>
                <a:gd name="T83" fmla="*/ 72 h 87"/>
                <a:gd name="T84" fmla="*/ 47 w 158"/>
                <a:gd name="T85" fmla="*/ 70 h 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"/>
                <a:gd name="T130" fmla="*/ 0 h 87"/>
                <a:gd name="T131" fmla="*/ 158 w 158"/>
                <a:gd name="T132" fmla="*/ 87 h 8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" h="87">
                  <a:moveTo>
                    <a:pt x="47" y="70"/>
                  </a:moveTo>
                  <a:lnTo>
                    <a:pt x="54" y="69"/>
                  </a:lnTo>
                  <a:lnTo>
                    <a:pt x="63" y="73"/>
                  </a:lnTo>
                  <a:lnTo>
                    <a:pt x="69" y="79"/>
                  </a:lnTo>
                  <a:lnTo>
                    <a:pt x="72" y="87"/>
                  </a:lnTo>
                  <a:lnTo>
                    <a:pt x="78" y="85"/>
                  </a:lnTo>
                  <a:lnTo>
                    <a:pt x="88" y="82"/>
                  </a:lnTo>
                  <a:lnTo>
                    <a:pt x="101" y="79"/>
                  </a:lnTo>
                  <a:lnTo>
                    <a:pt x="115" y="76"/>
                  </a:lnTo>
                  <a:lnTo>
                    <a:pt x="128" y="72"/>
                  </a:lnTo>
                  <a:lnTo>
                    <a:pt x="141" y="69"/>
                  </a:lnTo>
                  <a:lnTo>
                    <a:pt x="151" y="67"/>
                  </a:lnTo>
                  <a:lnTo>
                    <a:pt x="158" y="67"/>
                  </a:lnTo>
                  <a:lnTo>
                    <a:pt x="150" y="57"/>
                  </a:lnTo>
                  <a:lnTo>
                    <a:pt x="148" y="52"/>
                  </a:lnTo>
                  <a:lnTo>
                    <a:pt x="148" y="46"/>
                  </a:lnTo>
                  <a:lnTo>
                    <a:pt x="152" y="41"/>
                  </a:lnTo>
                  <a:lnTo>
                    <a:pt x="152" y="30"/>
                  </a:lnTo>
                  <a:lnTo>
                    <a:pt x="148" y="18"/>
                  </a:lnTo>
                  <a:lnTo>
                    <a:pt x="139" y="7"/>
                  </a:lnTo>
                  <a:lnTo>
                    <a:pt x="129" y="1"/>
                  </a:lnTo>
                  <a:lnTo>
                    <a:pt x="115" y="0"/>
                  </a:lnTo>
                  <a:lnTo>
                    <a:pt x="102" y="1"/>
                  </a:lnTo>
                  <a:lnTo>
                    <a:pt x="89" y="4"/>
                  </a:lnTo>
                  <a:lnTo>
                    <a:pt x="82" y="11"/>
                  </a:lnTo>
                  <a:lnTo>
                    <a:pt x="73" y="18"/>
                  </a:lnTo>
                  <a:lnTo>
                    <a:pt x="62" y="26"/>
                  </a:lnTo>
                  <a:lnTo>
                    <a:pt x="50" y="31"/>
                  </a:lnTo>
                  <a:lnTo>
                    <a:pt x="39" y="37"/>
                  </a:lnTo>
                  <a:lnTo>
                    <a:pt x="31" y="37"/>
                  </a:lnTo>
                  <a:lnTo>
                    <a:pt x="24" y="40"/>
                  </a:lnTo>
                  <a:lnTo>
                    <a:pt x="17" y="44"/>
                  </a:lnTo>
                  <a:lnTo>
                    <a:pt x="10" y="49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3" y="73"/>
                  </a:lnTo>
                  <a:lnTo>
                    <a:pt x="7" y="76"/>
                  </a:lnTo>
                  <a:lnTo>
                    <a:pt x="10" y="77"/>
                  </a:lnTo>
                  <a:lnTo>
                    <a:pt x="14" y="82"/>
                  </a:lnTo>
                  <a:lnTo>
                    <a:pt x="24" y="77"/>
                  </a:lnTo>
                  <a:lnTo>
                    <a:pt x="34" y="75"/>
                  </a:lnTo>
                  <a:lnTo>
                    <a:pt x="43" y="72"/>
                  </a:lnTo>
                  <a:lnTo>
                    <a:pt x="47" y="70"/>
                  </a:lnTo>
                  <a:close/>
                </a:path>
              </a:pathLst>
            </a:custGeom>
            <a:solidFill>
              <a:srgbClr val="F2CC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2" name="Freeform 490">
              <a:extLst>
                <a:ext uri="{FF2B5EF4-FFF2-40B4-BE49-F238E27FC236}">
                  <a16:creationId xmlns:a16="http://schemas.microsoft.com/office/drawing/2014/main" id="{98961D23-6AC5-4661-AFC4-727F43A3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3439"/>
              <a:ext cx="202" cy="171"/>
            </a:xfrm>
            <a:custGeom>
              <a:avLst/>
              <a:gdLst>
                <a:gd name="T0" fmla="*/ 202 w 202"/>
                <a:gd name="T1" fmla="*/ 171 h 171"/>
                <a:gd name="T2" fmla="*/ 193 w 202"/>
                <a:gd name="T3" fmla="*/ 168 h 171"/>
                <a:gd name="T4" fmla="*/ 184 w 202"/>
                <a:gd name="T5" fmla="*/ 166 h 171"/>
                <a:gd name="T6" fmla="*/ 174 w 202"/>
                <a:gd name="T7" fmla="*/ 161 h 171"/>
                <a:gd name="T8" fmla="*/ 164 w 202"/>
                <a:gd name="T9" fmla="*/ 158 h 171"/>
                <a:gd name="T10" fmla="*/ 153 w 202"/>
                <a:gd name="T11" fmla="*/ 154 h 171"/>
                <a:gd name="T12" fmla="*/ 144 w 202"/>
                <a:gd name="T13" fmla="*/ 150 h 171"/>
                <a:gd name="T14" fmla="*/ 138 w 202"/>
                <a:gd name="T15" fmla="*/ 144 h 171"/>
                <a:gd name="T16" fmla="*/ 137 w 202"/>
                <a:gd name="T17" fmla="*/ 138 h 171"/>
                <a:gd name="T18" fmla="*/ 133 w 202"/>
                <a:gd name="T19" fmla="*/ 130 h 171"/>
                <a:gd name="T20" fmla="*/ 128 w 202"/>
                <a:gd name="T21" fmla="*/ 119 h 171"/>
                <a:gd name="T22" fmla="*/ 123 w 202"/>
                <a:gd name="T23" fmla="*/ 109 h 171"/>
                <a:gd name="T24" fmla="*/ 118 w 202"/>
                <a:gd name="T25" fmla="*/ 101 h 171"/>
                <a:gd name="T26" fmla="*/ 108 w 202"/>
                <a:gd name="T27" fmla="*/ 89 h 171"/>
                <a:gd name="T28" fmla="*/ 95 w 202"/>
                <a:gd name="T29" fmla="*/ 76 h 171"/>
                <a:gd name="T30" fmla="*/ 82 w 202"/>
                <a:gd name="T31" fmla="*/ 65 h 171"/>
                <a:gd name="T32" fmla="*/ 75 w 202"/>
                <a:gd name="T33" fmla="*/ 58 h 171"/>
                <a:gd name="T34" fmla="*/ 71 w 202"/>
                <a:gd name="T35" fmla="*/ 55 h 171"/>
                <a:gd name="T36" fmla="*/ 65 w 202"/>
                <a:gd name="T37" fmla="*/ 53 h 171"/>
                <a:gd name="T38" fmla="*/ 56 w 202"/>
                <a:gd name="T39" fmla="*/ 50 h 171"/>
                <a:gd name="T40" fmla="*/ 49 w 202"/>
                <a:gd name="T41" fmla="*/ 50 h 171"/>
                <a:gd name="T42" fmla="*/ 38 w 202"/>
                <a:gd name="T43" fmla="*/ 49 h 171"/>
                <a:gd name="T44" fmla="*/ 29 w 202"/>
                <a:gd name="T45" fmla="*/ 49 h 171"/>
                <a:gd name="T46" fmla="*/ 19 w 202"/>
                <a:gd name="T47" fmla="*/ 49 h 171"/>
                <a:gd name="T48" fmla="*/ 10 w 202"/>
                <a:gd name="T49" fmla="*/ 50 h 171"/>
                <a:gd name="T50" fmla="*/ 2 w 202"/>
                <a:gd name="T51" fmla="*/ 40 h 171"/>
                <a:gd name="T52" fmla="*/ 0 w 202"/>
                <a:gd name="T53" fmla="*/ 35 h 171"/>
                <a:gd name="T54" fmla="*/ 0 w 202"/>
                <a:gd name="T55" fmla="*/ 29 h 171"/>
                <a:gd name="T56" fmla="*/ 4 w 202"/>
                <a:gd name="T57" fmla="*/ 24 h 171"/>
                <a:gd name="T58" fmla="*/ 4 w 202"/>
                <a:gd name="T59" fmla="*/ 16 h 171"/>
                <a:gd name="T60" fmla="*/ 2 w 202"/>
                <a:gd name="T61" fmla="*/ 4 h 171"/>
                <a:gd name="T62" fmla="*/ 9 w 202"/>
                <a:gd name="T63" fmla="*/ 9 h 171"/>
                <a:gd name="T64" fmla="*/ 19 w 202"/>
                <a:gd name="T65" fmla="*/ 10 h 171"/>
                <a:gd name="T66" fmla="*/ 29 w 202"/>
                <a:gd name="T67" fmla="*/ 9 h 171"/>
                <a:gd name="T68" fmla="*/ 43 w 202"/>
                <a:gd name="T69" fmla="*/ 6 h 171"/>
                <a:gd name="T70" fmla="*/ 58 w 202"/>
                <a:gd name="T71" fmla="*/ 1 h 171"/>
                <a:gd name="T72" fmla="*/ 74 w 202"/>
                <a:gd name="T73" fmla="*/ 0 h 171"/>
                <a:gd name="T74" fmla="*/ 87 w 202"/>
                <a:gd name="T75" fmla="*/ 1 h 171"/>
                <a:gd name="T76" fmla="*/ 98 w 202"/>
                <a:gd name="T77" fmla="*/ 7 h 171"/>
                <a:gd name="T78" fmla="*/ 102 w 202"/>
                <a:gd name="T79" fmla="*/ 11 h 171"/>
                <a:gd name="T80" fmla="*/ 112 w 202"/>
                <a:gd name="T81" fmla="*/ 17 h 171"/>
                <a:gd name="T82" fmla="*/ 124 w 202"/>
                <a:gd name="T83" fmla="*/ 23 h 171"/>
                <a:gd name="T84" fmla="*/ 137 w 202"/>
                <a:gd name="T85" fmla="*/ 32 h 171"/>
                <a:gd name="T86" fmla="*/ 148 w 202"/>
                <a:gd name="T87" fmla="*/ 39 h 171"/>
                <a:gd name="T88" fmla="*/ 160 w 202"/>
                <a:gd name="T89" fmla="*/ 47 h 171"/>
                <a:gd name="T90" fmla="*/ 169 w 202"/>
                <a:gd name="T91" fmla="*/ 56 h 171"/>
                <a:gd name="T92" fmla="*/ 176 w 202"/>
                <a:gd name="T93" fmla="*/ 65 h 171"/>
                <a:gd name="T94" fmla="*/ 177 w 202"/>
                <a:gd name="T95" fmla="*/ 73 h 171"/>
                <a:gd name="T96" fmla="*/ 182 w 202"/>
                <a:gd name="T97" fmla="*/ 86 h 171"/>
                <a:gd name="T98" fmla="*/ 183 w 202"/>
                <a:gd name="T99" fmla="*/ 101 h 171"/>
                <a:gd name="T100" fmla="*/ 187 w 202"/>
                <a:gd name="T101" fmla="*/ 118 h 171"/>
                <a:gd name="T102" fmla="*/ 190 w 202"/>
                <a:gd name="T103" fmla="*/ 134 h 171"/>
                <a:gd name="T104" fmla="*/ 193 w 202"/>
                <a:gd name="T105" fmla="*/ 150 h 171"/>
                <a:gd name="T106" fmla="*/ 197 w 202"/>
                <a:gd name="T107" fmla="*/ 161 h 171"/>
                <a:gd name="T108" fmla="*/ 202 w 202"/>
                <a:gd name="T109" fmla="*/ 171 h 1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2"/>
                <a:gd name="T166" fmla="*/ 0 h 171"/>
                <a:gd name="T167" fmla="*/ 202 w 202"/>
                <a:gd name="T168" fmla="*/ 171 h 1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2" h="171">
                  <a:moveTo>
                    <a:pt x="202" y="171"/>
                  </a:moveTo>
                  <a:lnTo>
                    <a:pt x="193" y="168"/>
                  </a:lnTo>
                  <a:lnTo>
                    <a:pt x="184" y="166"/>
                  </a:lnTo>
                  <a:lnTo>
                    <a:pt x="174" y="161"/>
                  </a:lnTo>
                  <a:lnTo>
                    <a:pt x="164" y="158"/>
                  </a:lnTo>
                  <a:lnTo>
                    <a:pt x="153" y="154"/>
                  </a:lnTo>
                  <a:lnTo>
                    <a:pt x="144" y="150"/>
                  </a:lnTo>
                  <a:lnTo>
                    <a:pt x="138" y="144"/>
                  </a:lnTo>
                  <a:lnTo>
                    <a:pt x="137" y="138"/>
                  </a:lnTo>
                  <a:lnTo>
                    <a:pt x="133" y="130"/>
                  </a:lnTo>
                  <a:lnTo>
                    <a:pt x="128" y="119"/>
                  </a:lnTo>
                  <a:lnTo>
                    <a:pt x="123" y="109"/>
                  </a:lnTo>
                  <a:lnTo>
                    <a:pt x="118" y="101"/>
                  </a:lnTo>
                  <a:lnTo>
                    <a:pt x="108" y="89"/>
                  </a:lnTo>
                  <a:lnTo>
                    <a:pt x="95" y="76"/>
                  </a:lnTo>
                  <a:lnTo>
                    <a:pt x="82" y="65"/>
                  </a:lnTo>
                  <a:lnTo>
                    <a:pt x="75" y="58"/>
                  </a:lnTo>
                  <a:lnTo>
                    <a:pt x="71" y="55"/>
                  </a:lnTo>
                  <a:lnTo>
                    <a:pt x="65" y="53"/>
                  </a:lnTo>
                  <a:lnTo>
                    <a:pt x="56" y="50"/>
                  </a:lnTo>
                  <a:lnTo>
                    <a:pt x="49" y="50"/>
                  </a:lnTo>
                  <a:lnTo>
                    <a:pt x="38" y="49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10" y="50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4" y="24"/>
                  </a:lnTo>
                  <a:lnTo>
                    <a:pt x="4" y="16"/>
                  </a:lnTo>
                  <a:lnTo>
                    <a:pt x="2" y="4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9"/>
                  </a:lnTo>
                  <a:lnTo>
                    <a:pt x="43" y="6"/>
                  </a:lnTo>
                  <a:lnTo>
                    <a:pt x="58" y="1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7"/>
                  </a:lnTo>
                  <a:lnTo>
                    <a:pt x="102" y="11"/>
                  </a:lnTo>
                  <a:lnTo>
                    <a:pt x="112" y="17"/>
                  </a:lnTo>
                  <a:lnTo>
                    <a:pt x="124" y="23"/>
                  </a:lnTo>
                  <a:lnTo>
                    <a:pt x="137" y="32"/>
                  </a:lnTo>
                  <a:lnTo>
                    <a:pt x="148" y="39"/>
                  </a:lnTo>
                  <a:lnTo>
                    <a:pt x="160" y="47"/>
                  </a:lnTo>
                  <a:lnTo>
                    <a:pt x="169" y="56"/>
                  </a:lnTo>
                  <a:lnTo>
                    <a:pt x="176" y="65"/>
                  </a:lnTo>
                  <a:lnTo>
                    <a:pt x="177" y="73"/>
                  </a:lnTo>
                  <a:lnTo>
                    <a:pt x="182" y="86"/>
                  </a:lnTo>
                  <a:lnTo>
                    <a:pt x="183" y="101"/>
                  </a:lnTo>
                  <a:lnTo>
                    <a:pt x="187" y="118"/>
                  </a:lnTo>
                  <a:lnTo>
                    <a:pt x="190" y="134"/>
                  </a:lnTo>
                  <a:lnTo>
                    <a:pt x="193" y="150"/>
                  </a:lnTo>
                  <a:lnTo>
                    <a:pt x="197" y="161"/>
                  </a:lnTo>
                  <a:lnTo>
                    <a:pt x="202" y="171"/>
                  </a:lnTo>
                  <a:close/>
                </a:path>
              </a:pathLst>
            </a:custGeom>
            <a:solidFill>
              <a:srgbClr val="F2CC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46" name="WordArt 530">
            <a:extLst>
              <a:ext uri="{FF2B5EF4-FFF2-40B4-BE49-F238E27FC236}">
                <a16:creationId xmlns:a16="http://schemas.microsoft.com/office/drawing/2014/main" id="{29FD8F8D-0E75-4623-9F29-01407437C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7162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</p:spTree>
  </p:cSld>
  <p:clrMapOvr>
    <a:masterClrMapping/>
  </p:clrMapOvr>
  <p:transition spd="slow"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41"/>
                </p:tgtEl>
              </p:cMediaNode>
            </p:audio>
            <p:audio>
              <p:cMediaNode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4"/>
                </p:tgtEl>
              </p:cMediaNode>
            </p:audio>
            <p:vide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38918" grpId="0" animBg="1"/>
      <p:bldP spid="2" grpId="0" animBg="1"/>
      <p:bldP spid="38922" grpId="0" animBg="1"/>
      <p:bldP spid="38925" grpId="0" animBg="1"/>
      <p:bldP spid="38926" grpId="0" animBg="1"/>
      <p:bldP spid="38929" grpId="0" animBg="1"/>
      <p:bldP spid="5" grpId="0" animBg="1"/>
      <p:bldP spid="38932" grpId="0" animBg="1"/>
      <p:bldP spid="38934" grpId="0" animBg="1"/>
      <p:bldP spid="389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tbrd013a">
            <a:extLst>
              <a:ext uri="{FF2B5EF4-FFF2-40B4-BE49-F238E27FC236}">
                <a16:creationId xmlns:a16="http://schemas.microsoft.com/office/drawing/2014/main" id="{427F2BDC-E86F-413C-82FA-00D4CF53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ubtitle 2">
            <a:extLst>
              <a:ext uri="{FF2B5EF4-FFF2-40B4-BE49-F238E27FC236}">
                <a16:creationId xmlns:a16="http://schemas.microsoft.com/office/drawing/2014/main" id="{11D2CFC6-7D04-4884-A038-D94BF7C06255}"/>
              </a:ext>
            </a:extLst>
          </p:cNvPr>
          <p:cNvSpPr txBox="1">
            <a:spLocks/>
          </p:cNvSpPr>
          <p:nvPr/>
        </p:nvSpPr>
        <p:spPr bwMode="auto">
          <a:xfrm>
            <a:off x="1333500" y="1828800"/>
            <a:ext cx="6477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1: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Luyện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endParaRPr lang="en-US" alt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E6043-BE90-40F9-8895-3945EA27BF9B}"/>
              </a:ext>
            </a:extLst>
          </p:cNvPr>
          <p:cNvSpPr txBox="1"/>
          <p:nvPr/>
        </p:nvSpPr>
        <p:spPr>
          <a:xfrm>
            <a:off x="1342736" y="2900360"/>
            <a:ext cx="647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2: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Tìm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endParaRPr lang="en-US" alt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D578A-F517-4B33-97DB-03762CFC9FEB}"/>
              </a:ext>
            </a:extLst>
          </p:cNvPr>
          <p:cNvSpPr txBox="1"/>
          <p:nvPr/>
        </p:nvSpPr>
        <p:spPr>
          <a:xfrm>
            <a:off x="1333500" y="4046538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3: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Luyện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endParaRPr lang="en-US" alt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tbrd013a">
            <a:extLst>
              <a:ext uri="{FF2B5EF4-FFF2-40B4-BE49-F238E27FC236}">
                <a16:creationId xmlns:a16="http://schemas.microsoft.com/office/drawing/2014/main" id="{427F2BDC-E86F-413C-82FA-00D4CF53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ubtitle 2">
            <a:extLst>
              <a:ext uri="{FF2B5EF4-FFF2-40B4-BE49-F238E27FC236}">
                <a16:creationId xmlns:a16="http://schemas.microsoft.com/office/drawing/2014/main" id="{11D2CFC6-7D04-4884-A038-D94BF7C06255}"/>
              </a:ext>
            </a:extLst>
          </p:cNvPr>
          <p:cNvSpPr txBox="1">
            <a:spLocks/>
          </p:cNvSpPr>
          <p:nvPr/>
        </p:nvSpPr>
        <p:spPr bwMode="auto">
          <a:xfrm>
            <a:off x="2667000" y="2286000"/>
            <a:ext cx="678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1:</a:t>
            </a:r>
          </a:p>
          <a:p>
            <a:pPr>
              <a:spcBef>
                <a:spcPct val="20000"/>
              </a:spcBef>
            </a:pPr>
            <a:r>
              <a:rPr lang="en-US" altLang="en-US" sz="6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endParaRPr lang="en-US" altLang="en-US" sz="6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082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ext Box 7">
            <a:extLst>
              <a:ext uri="{FF2B5EF4-FFF2-40B4-BE49-F238E27FC236}">
                <a16:creationId xmlns:a16="http://schemas.microsoft.com/office/drawing/2014/main" id="{9D44FFAA-6C67-404E-A073-4D31F45A8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772" y="413315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2" name="Text Box 8">
            <a:extLst>
              <a:ext uri="{FF2B5EF4-FFF2-40B4-BE49-F238E27FC236}">
                <a16:creationId xmlns:a16="http://schemas.microsoft.com/office/drawing/2014/main" id="{E3C32A22-E39D-4AF9-A5B0-38A605A9A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6" y="12730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4AC885E3-FE6D-4B67-A03B-6D09FE9EF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090" y="180387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D446F7E0-2B60-47D4-8123-7B7B80F1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356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9A56DFDD-29D2-4BB4-99AD-19069293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419600"/>
            <a:ext cx="563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/>
          </a:p>
        </p:txBody>
      </p:sp>
      <p:sp>
        <p:nvSpPr>
          <p:cNvPr id="67599" name="Text Box 15">
            <a:extLst>
              <a:ext uri="{FF2B5EF4-FFF2-40B4-BE49-F238E27FC236}">
                <a16:creationId xmlns:a16="http://schemas.microsoft.com/office/drawing/2014/main" id="{85B47B2E-9A41-4897-ACED-A33063E75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228" y="4321600"/>
            <a:ext cx="891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  <p:sp>
        <p:nvSpPr>
          <p:cNvPr id="19466" name="Text Box 17">
            <a:extLst>
              <a:ext uri="{FF2B5EF4-FFF2-40B4-BE49-F238E27FC236}">
                <a16:creationId xmlns:a16="http://schemas.microsoft.com/office/drawing/2014/main" id="{A59802BC-E263-4D07-9F2F-1C1511DF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8624728D-4CC5-45E2-B089-05A982C9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4" y="2897693"/>
            <a:ext cx="6705600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,/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,/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chùa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Thanh.//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65D1EC-4DA3-4400-9476-BF6009DA2C95}"/>
              </a:ext>
            </a:extLst>
          </p:cNvPr>
          <p:cNvSpPr txBox="1"/>
          <p:nvPr/>
        </p:nvSpPr>
        <p:spPr>
          <a:xfrm>
            <a:off x="1985982" y="5795227"/>
            <a:ext cx="5470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lóng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.//</a:t>
            </a:r>
            <a:endParaRPr lang="en-CA" sz="2400" dirty="0"/>
          </a:p>
        </p:txBody>
      </p:sp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3" grpId="0"/>
      <p:bldP spid="6759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tbrd013a">
            <a:extLst>
              <a:ext uri="{FF2B5EF4-FFF2-40B4-BE49-F238E27FC236}">
                <a16:creationId xmlns:a16="http://schemas.microsoft.com/office/drawing/2014/main" id="{427F2BDC-E86F-413C-82FA-00D4CF53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ubtitle 2">
            <a:extLst>
              <a:ext uri="{FF2B5EF4-FFF2-40B4-BE49-F238E27FC236}">
                <a16:creationId xmlns:a16="http://schemas.microsoft.com/office/drawing/2014/main" id="{11D2CFC6-7D04-4884-A038-D94BF7C06255}"/>
              </a:ext>
            </a:extLst>
          </p:cNvPr>
          <p:cNvSpPr txBox="1">
            <a:spLocks/>
          </p:cNvSpPr>
          <p:nvPr/>
        </p:nvSpPr>
        <p:spPr bwMode="auto">
          <a:xfrm>
            <a:off x="2438400" y="2411701"/>
            <a:ext cx="5791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2:</a:t>
            </a:r>
          </a:p>
          <a:p>
            <a:pPr>
              <a:spcBef>
                <a:spcPct val="20000"/>
              </a:spcBef>
            </a:pPr>
            <a:r>
              <a:rPr lang="en-US" altLang="en-US" sz="6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6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en-US" sz="6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endParaRPr lang="en-US" altLang="en-US" sz="6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098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6">
            <a:extLst>
              <a:ext uri="{FF2B5EF4-FFF2-40B4-BE49-F238E27FC236}">
                <a16:creationId xmlns:a16="http://schemas.microsoft.com/office/drawing/2014/main" id="{683CB221-6E61-4443-BC66-7A76B7BDE2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7588" y="1344613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AutoShape 9">
            <a:extLst>
              <a:ext uri="{FF2B5EF4-FFF2-40B4-BE49-F238E27FC236}">
                <a16:creationId xmlns:a16="http://schemas.microsoft.com/office/drawing/2014/main" id="{B4A91C3C-872E-409A-9B51-092244D7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470" y="920695"/>
            <a:ext cx="4876800" cy="1524000"/>
          </a:xfrm>
          <a:prstGeom prst="cloudCallout">
            <a:avLst>
              <a:gd name="adj1" fmla="val -28917"/>
              <a:gd name="adj2" fmla="val 7075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59379D58-4B96-45C4-8371-12DC9851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2766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* Câu 1: Lạng Sơn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09879567-FED6-4693-94CD-40433D412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748088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477004F7-893F-4DD5-92C8-2497DF093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4205288"/>
            <a:ext cx="457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Tĩnh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E33C675F-249A-4B68-BEA9-667718D9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4662488"/>
            <a:ext cx="434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* Câu 4: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Huế - Đà Nẵng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1E738CEB-40FD-499A-B4F7-60633D9AE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105400"/>
            <a:ext cx="426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* Câu 5: TP.Hồ Chí Minh - Đồng Nai.</a:t>
            </a:r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76590DCB-1C9D-4009-87FC-9863513E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957888"/>
            <a:ext cx="434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401" name="Picture 17" descr="BAN DO">
            <a:extLst>
              <a:ext uri="{FF2B5EF4-FFF2-40B4-BE49-F238E27FC236}">
                <a16:creationId xmlns:a16="http://schemas.microsoft.com/office/drawing/2014/main" id="{02406D04-D682-4950-A2FA-D30B0B6D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33800" cy="49530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2" name="Text Box 18">
            <a:extLst>
              <a:ext uri="{FF2B5EF4-FFF2-40B4-BE49-F238E27FC236}">
                <a16:creationId xmlns:a16="http://schemas.microsoft.com/office/drawing/2014/main" id="{14DFF210-9BBD-4884-BDC8-B4AAB397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36725"/>
            <a:ext cx="1905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LẠNG SƠN</a:t>
            </a:r>
          </a:p>
        </p:txBody>
      </p:sp>
      <p:sp>
        <p:nvSpPr>
          <p:cNvPr id="16403" name="Oval 19">
            <a:extLst>
              <a:ext uri="{FF2B5EF4-FFF2-40B4-BE49-F238E27FC236}">
                <a16:creationId xmlns:a16="http://schemas.microsoft.com/office/drawing/2014/main" id="{7CEDC392-7EC7-4915-8EDB-9FE1A144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526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44C44415-DBB7-4A7B-B799-BD271519F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41525"/>
            <a:ext cx="1066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HÀ NỘI</a:t>
            </a:r>
          </a:p>
        </p:txBody>
      </p:sp>
      <p:sp>
        <p:nvSpPr>
          <p:cNvPr id="16405" name="Oval 21">
            <a:extLst>
              <a:ext uri="{FF2B5EF4-FFF2-40B4-BE49-F238E27FC236}">
                <a16:creationId xmlns:a16="http://schemas.microsoft.com/office/drawing/2014/main" id="{0F6568A1-ED76-4BA9-8652-FC8EBD103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5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6407" name="Text Box 23">
            <a:extLst>
              <a:ext uri="{FF2B5EF4-FFF2-40B4-BE49-F238E27FC236}">
                <a16:creationId xmlns:a16="http://schemas.microsoft.com/office/drawing/2014/main" id="{4656CD2E-3FD2-4C8C-8D02-140C7862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19400"/>
            <a:ext cx="990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NGHỆ AN</a:t>
            </a:r>
          </a:p>
        </p:txBody>
      </p:sp>
      <p:sp>
        <p:nvSpPr>
          <p:cNvPr id="16409" name="Oval 25">
            <a:extLst>
              <a:ext uri="{FF2B5EF4-FFF2-40B4-BE49-F238E27FC236}">
                <a16:creationId xmlns:a16="http://schemas.microsoft.com/office/drawing/2014/main" id="{5CD434C6-17CA-4E96-AB1B-1DC44F143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6410" name="Oval 26">
            <a:extLst>
              <a:ext uri="{FF2B5EF4-FFF2-40B4-BE49-F238E27FC236}">
                <a16:creationId xmlns:a16="http://schemas.microsoft.com/office/drawing/2014/main" id="{E33F3E5A-0493-46BA-8F08-C0BEF2E5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6411" name="Oval 27">
            <a:extLst>
              <a:ext uri="{FF2B5EF4-FFF2-40B4-BE49-F238E27FC236}">
                <a16:creationId xmlns:a16="http://schemas.microsoft.com/office/drawing/2014/main" id="{EDBFCEF3-84F1-4934-A965-BC21D508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7338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6412" name="Oval 28">
            <a:extLst>
              <a:ext uri="{FF2B5EF4-FFF2-40B4-BE49-F238E27FC236}">
                <a16:creationId xmlns:a16="http://schemas.microsoft.com/office/drawing/2014/main" id="{0794F350-F359-47CB-B9C8-0C5B23941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6413" name="Text Box 29">
            <a:extLst>
              <a:ext uri="{FF2B5EF4-FFF2-40B4-BE49-F238E27FC236}">
                <a16:creationId xmlns:a16="http://schemas.microsoft.com/office/drawing/2014/main" id="{B77F4D2B-68C6-4A11-8B6B-DC549E33F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05200"/>
            <a:ext cx="1371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HUẾ</a:t>
            </a:r>
          </a:p>
        </p:txBody>
      </p:sp>
      <p:sp>
        <p:nvSpPr>
          <p:cNvPr id="16414" name="Text Box 30">
            <a:extLst>
              <a:ext uri="{FF2B5EF4-FFF2-40B4-BE49-F238E27FC236}">
                <a16:creationId xmlns:a16="http://schemas.microsoft.com/office/drawing/2014/main" id="{05A74855-E8DF-4886-AA44-7DA1D2791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657600"/>
            <a:ext cx="914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ĐÀ NẴNG</a:t>
            </a:r>
          </a:p>
        </p:txBody>
      </p:sp>
      <p:sp>
        <p:nvSpPr>
          <p:cNvPr id="16415" name="Text Box 31">
            <a:extLst>
              <a:ext uri="{FF2B5EF4-FFF2-40B4-BE49-F238E27FC236}">
                <a16:creationId xmlns:a16="http://schemas.microsoft.com/office/drawing/2014/main" id="{88738833-2A69-43A5-8276-3FFA80C6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3340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TP HHÒ CHÍ MINH</a:t>
            </a:r>
          </a:p>
        </p:txBody>
      </p:sp>
      <p:sp>
        <p:nvSpPr>
          <p:cNvPr id="20503" name="Text Box 32">
            <a:extLst>
              <a:ext uri="{FF2B5EF4-FFF2-40B4-BE49-F238E27FC236}">
                <a16:creationId xmlns:a16="http://schemas.microsoft.com/office/drawing/2014/main" id="{3869F1AC-5F14-4B55-A3BC-95600684E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9450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18" name="Oval 34">
            <a:extLst>
              <a:ext uri="{FF2B5EF4-FFF2-40B4-BE49-F238E27FC236}">
                <a16:creationId xmlns:a16="http://schemas.microsoft.com/office/drawing/2014/main" id="{D92B913C-0B35-4184-963B-4FC1398D2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4864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6419" name="Text Box 35">
            <a:extLst>
              <a:ext uri="{FF2B5EF4-FFF2-40B4-BE49-F238E27FC236}">
                <a16:creationId xmlns:a16="http://schemas.microsoft.com/office/drawing/2014/main" id="{3AB2D577-BE6D-4C4C-ACB4-5EC35B5CF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00688"/>
            <a:ext cx="2057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8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NG THÁP MƯỜI</a:t>
            </a:r>
          </a:p>
        </p:txBody>
      </p:sp>
      <p:pic>
        <p:nvPicPr>
          <p:cNvPr id="20506" name="Picture 37" descr="dauhoi">
            <a:extLst>
              <a:ext uri="{FF2B5EF4-FFF2-40B4-BE49-F238E27FC236}">
                <a16:creationId xmlns:a16="http://schemas.microsoft.com/office/drawing/2014/main" id="{8284034E-2B85-4F64-8B3B-740FBCC02C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0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56" descr="BD20530_">
            <a:extLst>
              <a:ext uri="{FF2B5EF4-FFF2-40B4-BE49-F238E27FC236}">
                <a16:creationId xmlns:a16="http://schemas.microsoft.com/office/drawing/2014/main" id="{419D7EEE-4763-414E-9219-8F41C8A45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257800"/>
            <a:ext cx="2241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57" descr="BD20530_">
            <a:extLst>
              <a:ext uri="{FF2B5EF4-FFF2-40B4-BE49-F238E27FC236}">
                <a16:creationId xmlns:a16="http://schemas.microsoft.com/office/drawing/2014/main" id="{59A9D1FA-1895-4271-8054-9EBFA5EA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17573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24">
            <a:extLst>
              <a:ext uri="{FF2B5EF4-FFF2-40B4-BE49-F238E27FC236}">
                <a16:creationId xmlns:a16="http://schemas.microsoft.com/office/drawing/2014/main" id="{A721F2E2-B5E6-4F71-83F7-28F0B4883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105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47" name="Text Box 33">
            <a:extLst>
              <a:ext uri="{FF2B5EF4-FFF2-40B4-BE49-F238E27FC236}">
                <a16:creationId xmlns:a16="http://schemas.microsoft.com/office/drawing/2014/main" id="{84A3F447-8933-4EB8-B95D-DEC68DB53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19688"/>
            <a:ext cx="1295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ĐÔNG NAI</a:t>
            </a:r>
          </a:p>
        </p:txBody>
      </p:sp>
      <p:sp>
        <p:nvSpPr>
          <p:cNvPr id="19498" name="Text Box 42">
            <a:extLst>
              <a:ext uri="{FF2B5EF4-FFF2-40B4-BE49-F238E27FC236}">
                <a16:creationId xmlns:a16="http://schemas.microsoft.com/office/drawing/2014/main" id="{44C9E175-9893-416C-BF9E-E2E58976F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84" y="175337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4" name="Text Box 43">
            <a:extLst>
              <a:ext uri="{FF2B5EF4-FFF2-40B4-BE49-F238E27FC236}">
                <a16:creationId xmlns:a16="http://schemas.microsoft.com/office/drawing/2014/main" id="{A2AB3FAA-1E77-4BA8-AC0F-022F8C801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098" y="-1587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6402" grpId="0"/>
      <p:bldP spid="16403" grpId="0" animBg="1"/>
      <p:bldP spid="16404" grpId="0"/>
      <p:bldP spid="16405" grpId="0" animBg="1"/>
      <p:bldP spid="16407" grpId="0"/>
      <p:bldP spid="16409" grpId="0" animBg="1"/>
      <p:bldP spid="16410" grpId="0" animBg="1"/>
      <p:bldP spid="16411" grpId="0" animBg="1"/>
      <p:bldP spid="16412" grpId="0" animBg="1"/>
      <p:bldP spid="16413" grpId="0"/>
      <p:bldP spid="16414" grpId="0"/>
      <p:bldP spid="16415" grpId="0"/>
      <p:bldP spid="16419" grpId="0"/>
      <p:bldP spid="46" grpId="0" animBg="1"/>
      <p:bldP spid="47" grpId="0"/>
      <p:bldP spid="1949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980</Words>
  <Application>Microsoft Office PowerPoint</Application>
  <PresentationFormat>On-screen Show (4:3)</PresentationFormat>
  <Paragraphs>165</Paragraphs>
  <Slides>42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.VnAvant</vt:lpstr>
      <vt:lpstr>.VnTime</vt:lpstr>
      <vt:lpstr>.VnTimeH</vt:lpstr>
      <vt:lpstr>Arial</vt:lpstr>
      <vt:lpstr>Calibri</vt:lpstr>
      <vt:lpstr>Constantia</vt:lpstr>
      <vt:lpstr>Times New Roman</vt:lpstr>
      <vt:lpstr>Verdana</vt:lpstr>
      <vt:lpstr>VnBangkok</vt:lpstr>
      <vt:lpstr>VNbritannic</vt:lpstr>
      <vt:lpstr>VNI-Cooper</vt:lpstr>
      <vt:lpstr>Wingdings 2</vt:lpstr>
      <vt:lpstr>Flow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THANHCUONGLAPTOP</dc:creator>
  <cp:lastModifiedBy>Pham</cp:lastModifiedBy>
  <cp:revision>618</cp:revision>
  <dcterms:created xsi:type="dcterms:W3CDTF">2011-10-13T08:47:21Z</dcterms:created>
  <dcterms:modified xsi:type="dcterms:W3CDTF">2021-11-09T11:36:29Z</dcterms:modified>
</cp:coreProperties>
</file>